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80700"/>
  <p:notesSz cx="7556500" cy="10680700"/>
  <p:custDataLst>
    <p:tags r:id="rId11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8" autoAdjust="0"/>
  </p:normalViewPr>
  <p:slideViewPr>
    <p:cSldViewPr>
      <p:cViewPr varScale="1">
        <p:scale>
          <a:sx n="55" d="100"/>
          <a:sy n="55" d="100"/>
        </p:scale>
        <p:origin x="2316" y="102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18F9E-62D0-CD3E-1218-A41EA903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563" y="4894106"/>
            <a:ext cx="5667375" cy="572336"/>
          </a:xfrm>
        </p:spPr>
        <p:txBody>
          <a:bodyPr anchor="b"/>
          <a:lstStyle>
            <a:lvl1pPr algn="ctr">
              <a:defRPr sz="3719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F1CB85-F44D-9967-94CC-3DF306CF2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63" y="5609841"/>
            <a:ext cx="5667375" cy="228973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373" indent="0" algn="ctr">
              <a:buNone/>
              <a:defRPr sz="1240"/>
            </a:lvl2pPr>
            <a:lvl3pPr marL="566745" indent="0" algn="ctr">
              <a:buNone/>
              <a:defRPr sz="1116"/>
            </a:lvl3pPr>
            <a:lvl4pPr marL="850118" indent="0" algn="ctr">
              <a:buNone/>
              <a:defRPr sz="992"/>
            </a:lvl4pPr>
            <a:lvl5pPr marL="1133490" indent="0" algn="ctr">
              <a:buNone/>
              <a:defRPr sz="992"/>
            </a:lvl5pPr>
            <a:lvl6pPr marL="1416863" indent="0" algn="ctr">
              <a:buNone/>
              <a:defRPr sz="992"/>
            </a:lvl6pPr>
            <a:lvl7pPr marL="1700235" indent="0" algn="ctr">
              <a:buNone/>
              <a:defRPr sz="992"/>
            </a:lvl7pPr>
            <a:lvl8pPr marL="1983608" indent="0" algn="ctr">
              <a:buNone/>
              <a:defRPr sz="992"/>
            </a:lvl8pPr>
            <a:lvl9pPr marL="2266980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598D6-300E-F6BF-9637-D5F136CC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276999"/>
          </a:xfrm>
        </p:spPr>
        <p:txBody>
          <a:bodyPr/>
          <a:lstStyle/>
          <a:p>
            <a:fld id="{751D682C-F517-4F72-8106-22A1C93DA06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10019-25D4-5C1C-BFB9-463B7496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276999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E5512-F0BF-7349-D9BC-D33ADC2F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276999"/>
          </a:xfrm>
        </p:spPr>
        <p:txBody>
          <a:bodyPr/>
          <a:lstStyle/>
          <a:p>
            <a:fld id="{5FC831BF-AA59-4826-AF00-4B8337A4E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8B764-A4DE-8583-A8D5-ECFB1C9F0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563" y="4318926"/>
            <a:ext cx="5667375" cy="1479815"/>
          </a:xfrm>
        </p:spPr>
        <p:txBody>
          <a:bodyPr>
            <a:normAutofit/>
          </a:bodyPr>
          <a:lstStyle/>
          <a:p>
            <a:r>
              <a:rPr lang="ru-RU" sz="1735" dirty="0"/>
              <a:t>Презентация</a:t>
            </a:r>
            <a:br>
              <a:rPr lang="ru-RU" sz="1735" dirty="0"/>
            </a:br>
            <a:r>
              <a:rPr lang="ru-RU" sz="1735" dirty="0"/>
              <a:t>по лабораторной работе</a:t>
            </a:r>
            <a:br>
              <a:rPr lang="ru-RU" sz="1735" dirty="0"/>
            </a:br>
            <a:r>
              <a:rPr lang="ru-RU" sz="1116" b="1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НАСТРОЙКА ПРАВ ДОСТУПА</a:t>
            </a:r>
            <a:br>
              <a:rPr lang="ru-RU" sz="1116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116" i="1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дисциплина:    Основы администрирования операционных систем </a:t>
            </a:r>
            <a:br>
              <a:rPr lang="ru-RU" sz="1116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735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945301-D88B-CFA3-7B56-5EC9095D0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42" y="5798740"/>
            <a:ext cx="7344816" cy="1316832"/>
          </a:xfrm>
        </p:spPr>
        <p:txBody>
          <a:bodyPr>
            <a:normAutofit/>
          </a:bodyPr>
          <a:lstStyle/>
          <a:p>
            <a:pPr algn="r"/>
            <a:r>
              <a:rPr lang="ru-RU" sz="1116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Студент: Павленко Сергей </a:t>
            </a:r>
            <a:endParaRPr lang="ru-RU" sz="1116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116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	Группа: НПИбд-02-23</a:t>
            </a:r>
            <a:endParaRPr lang="ru-RU" sz="1116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116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№ ст. билета: 1032235465</a:t>
            </a:r>
            <a:r>
              <a:rPr lang="ru-RU" sz="1116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                                    </a:t>
            </a:r>
            <a:endParaRPr lang="ru-RU" sz="1116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496"/>
              </a:spcAft>
            </a:pPr>
            <a:r>
              <a:rPr lang="ru-RU" sz="1116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МОСКВА</a:t>
            </a:r>
            <a:endParaRPr lang="ru-RU" sz="1116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496"/>
              </a:spcAft>
            </a:pPr>
            <a:r>
              <a:rPr lang="ru-RU" sz="1116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20</a:t>
            </a:r>
            <a:r>
              <a:rPr lang="ru-RU" sz="1116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24</a:t>
            </a:r>
            <a:r>
              <a:rPr lang="ru-RU" sz="1116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г.</a:t>
            </a:r>
            <a:endParaRPr lang="ru-RU" sz="1116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992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9350C-A9BE-D10A-B1B6-86CB18E26D75}"/>
              </a:ext>
            </a:extLst>
          </p:cNvPr>
          <p:cNvSpPr txBox="1"/>
          <p:nvPr/>
        </p:nvSpPr>
        <p:spPr>
          <a:xfrm>
            <a:off x="1890224" y="3456026"/>
            <a:ext cx="3776053" cy="746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496"/>
              </a:spcAft>
            </a:pPr>
            <a:r>
              <a:rPr lang="ru-RU" sz="868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65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496"/>
              </a:spcAft>
            </a:pPr>
            <a:r>
              <a:rPr lang="ru-RU" sz="744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65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496"/>
              </a:spcAft>
            </a:pPr>
            <a:r>
              <a:rPr lang="ru-RU" sz="744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endParaRPr lang="ru-RU" sz="65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4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080135" y="7962595"/>
            <a:ext cx="4220164" cy="12670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80135" y="5654369"/>
            <a:ext cx="4553585" cy="1257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135" y="3422344"/>
            <a:ext cx="4982270" cy="11812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135" y="2036673"/>
            <a:ext cx="3258005" cy="59063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135" y="708664"/>
            <a:ext cx="572887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Цель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работы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Получение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навыков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настройки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базовых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специальных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доступа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0135" y="964468"/>
            <a:ext cx="3282378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операционной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системе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типа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Linux.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135" y="1321871"/>
            <a:ext cx="229886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Выполнение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лабораторной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работы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0135" y="1679275"/>
            <a:ext cx="2763370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Откройте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терминал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учётной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root: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0135" y="2809143"/>
            <a:ext cx="5668454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корневом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/data/third: mkdir -p /data/main /data/third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0135" y="3064947"/>
            <a:ext cx="5468662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Посмотрите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кто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является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этих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каталогов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используйте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ls -Al /data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0135" y="4785364"/>
            <a:ext cx="6083363" cy="7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Прежде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устанавливать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разрешения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измените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владельцев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этих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каталогов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root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main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third</a:t>
            </a:r>
          </a:p>
          <a:p>
            <a:pPr marL="0" marR="0">
              <a:lnSpc>
                <a:spcPts val="1342"/>
              </a:lnSpc>
              <a:spcBef>
                <a:spcPts val="72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соответственно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chgrp main /data/main chgrp third /data/third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Посмотрите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кто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теперь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является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этих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каталогов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ls -Al /data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0135" y="7093589"/>
            <a:ext cx="6011072" cy="7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разрешения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позволяющие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владельцам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каталогов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записывать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</a:p>
          <a:p>
            <a:pPr marL="0" marR="0">
              <a:lnSpc>
                <a:spcPts val="1342"/>
              </a:lnSpc>
              <a:spcBef>
                <a:spcPts val="72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запрещающие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доступ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содержимому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каталогов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другим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пользователям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группам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chmod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770 /data/main chmod 770 /data/third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Проверьте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установленные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доступа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0135" y="9420864"/>
            <a:ext cx="490778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другом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терминале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перейдите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учётную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bob: su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11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bob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080135" y="8248612"/>
            <a:ext cx="4010585" cy="11431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80135" y="4517466"/>
            <a:ext cx="3820058" cy="10002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135" y="708660"/>
            <a:ext cx="3324689" cy="58110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0135" y="1481129"/>
            <a:ext cx="597806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попробуйте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перейти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emptyfile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этом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0135" y="1736932"/>
            <a:ext cx="149463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cd /data/main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0135" y="2100271"/>
            <a:ext cx="1033047" cy="19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touch emptyfile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135" y="2442829"/>
            <a:ext cx="466701" cy="19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ls -Al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0135" y="2779450"/>
            <a:ext cx="292322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Опишите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поясните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результат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действия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0135" y="3136853"/>
            <a:ext cx="6040425" cy="123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Возможные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результаты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Успешное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создание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Если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имеет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</a:p>
          <a:p>
            <a:pPr marL="0" marR="0">
              <a:lnSpc>
                <a:spcPts val="1342"/>
              </a:lnSpc>
              <a:spcBef>
                <a:spcPts val="72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emptyfile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будет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успешно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создан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ls -Al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покажет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был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создан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пустым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содержимым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размер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0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байт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),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также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отобразит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доступа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нему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или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же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Ошибка</a:t>
            </a:r>
            <a:r>
              <a:rPr sz="1100" b="1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"Permission denied":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Если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bob нет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/data/main, команда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touch emptyfile вызовет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ошибку: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0135" y="5709035"/>
            <a:ext cx="5962561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попробуйте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перейти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/data/third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emptyfile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этом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0135" y="5964839"/>
            <a:ext cx="354347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Опишите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поясните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результат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действия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0135" y="6322242"/>
            <a:ext cx="2712263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Возможные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результаты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их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объяснение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0135" y="6679646"/>
            <a:ext cx="5845034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Успешное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создание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если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имеет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/data/third,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0135" y="6935449"/>
            <a:ext cx="586347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emptyfile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будет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создан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без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ошибок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ls -Al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покажет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доступа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этому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0135" y="7292852"/>
            <a:ext cx="5854674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Ошибка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 "Permission denied":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если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/data/third,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0135" y="7548655"/>
            <a:ext cx="2985632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touch emptyfile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вызовет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же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ошибку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80135" y="9573531"/>
            <a:ext cx="3280003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Откройте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новый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терминал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alice.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080135" y="8640407"/>
            <a:ext cx="4334480" cy="5811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80135" y="7235685"/>
            <a:ext cx="2876951" cy="60968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135" y="4810417"/>
            <a:ext cx="4267796" cy="187668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135" y="3130841"/>
            <a:ext cx="2743583" cy="62873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0135" y="1307020"/>
            <a:ext cx="3162740" cy="102884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0135" y="708664"/>
            <a:ext cx="595890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Перейдите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/data/main: cd /data/main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которых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является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135" y="970403"/>
            <a:ext cx="1882305" cy="19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alice: touch alice1 touch alice2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0135" y="2517640"/>
            <a:ext cx="6051529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другом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терминале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перейдите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учётную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 (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является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0135" y="2773444"/>
            <a:ext cx="2642971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членом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main,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alice): su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11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bob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0135" y="3941411"/>
            <a:ext cx="5694299" cy="7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Перейдите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/data/main: cd /data/main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введите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ls -l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увидите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два</a:t>
            </a:r>
          </a:p>
          <a:p>
            <a:pPr marL="0" marR="0">
              <a:lnSpc>
                <a:spcPts val="1342"/>
              </a:lnSpc>
              <a:spcBef>
                <a:spcPts val="72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созданные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alice.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Попробуйте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удалить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принадлежащие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alice: rm -f alice*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Убедитесь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будут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удалены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0135" y="6878286"/>
            <a:ext cx="5242229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которые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принадлежат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bob: touch bob1 touch bob2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0135" y="8027204"/>
            <a:ext cx="5754650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терминале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root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бит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идентификатора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0135" y="8283007"/>
            <a:ext cx="5902731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также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stiky-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бит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разделяемого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общего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chmod g+s,o+t /data/main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1080135" y="8068055"/>
            <a:ext cx="5306165" cy="68589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80135" y="6536677"/>
            <a:ext cx="2981741" cy="4858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135" y="5292509"/>
            <a:ext cx="4239217" cy="69542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0135" y="1577669"/>
            <a:ext cx="3934374" cy="18004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135" y="708664"/>
            <a:ext cx="5922010" cy="7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терминале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alice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alice3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alice4: touch</a:t>
            </a:r>
          </a:p>
          <a:p>
            <a:pPr marL="0" marR="0">
              <a:lnSpc>
                <a:spcPts val="1342"/>
              </a:lnSpc>
              <a:spcBef>
                <a:spcPts val="72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alice3 touch alice4 ls -l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Теперь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должны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увидеть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созданных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вами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принадлежат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main,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которая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является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группой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0135" y="3569339"/>
            <a:ext cx="6035681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терминале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alice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попробуйте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удалить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принадлежащие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пользователю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135" y="3831078"/>
            <a:ext cx="1079728" cy="19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bob: rm -rf bob*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0135" y="4167699"/>
            <a:ext cx="6015152" cy="97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Убедитесь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sticky-bit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предотвратит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этих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файлов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alice,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поскольку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этот</a:t>
            </a:r>
          </a:p>
          <a:p>
            <a:pPr marL="0" marR="0">
              <a:lnSpc>
                <a:spcPts val="1342"/>
              </a:lnSpc>
              <a:spcBef>
                <a:spcPts val="72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является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этих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файлов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Обратите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внимание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поскольку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пользователь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alice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является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он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может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удалить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свои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любом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случае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0135" y="6179278"/>
            <a:ext cx="2883675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Откройте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терминал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учётной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root su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0135" y="7213897"/>
            <a:ext cx="6028881" cy="710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выполнение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third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</a:p>
          <a:p>
            <a:pPr marL="0" marR="0">
              <a:lnSpc>
                <a:spcPts val="1342"/>
              </a:lnSpc>
              <a:spcBef>
                <a:spcPts val="72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выполнение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main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/data/third: setfacl -m g:third:rx /data/main setfacl -</a:t>
            </a:r>
          </a:p>
          <a:p>
            <a:pPr marL="0" marR="0">
              <a:lnSpc>
                <a:spcPts val="1218"/>
              </a:lnSpc>
              <a:spcBef>
                <a:spcPts val="71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m g:main:rx /data/third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0135" y="8935776"/>
            <a:ext cx="5770551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Используйте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getfacl,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чтобы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убедиться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правильности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установки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разрешений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getfacl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0135" y="9197515"/>
            <a:ext cx="1766074" cy="19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/data/main getfacl /data/third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1080135" y="7064158"/>
            <a:ext cx="5125165" cy="21624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80135" y="708660"/>
            <a:ext cx="4534533" cy="326753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135" y="4167179"/>
            <a:ext cx="6019242" cy="97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новый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именем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newfile1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/data/main: touch /data/main/newfile1</a:t>
            </a:r>
          </a:p>
          <a:p>
            <a:pPr marL="0" marR="0">
              <a:lnSpc>
                <a:spcPts val="1342"/>
              </a:lnSpc>
              <a:spcBef>
                <a:spcPts val="72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Используйте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getfacl /data/main/newfile1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проверки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текущих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назначений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полномочий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Какие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доступа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?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Объясните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почему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Выполните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аналогичные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действия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каталога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/data/third.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Дайте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пояснения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135" y="5291993"/>
            <a:ext cx="94455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Объяснение</a:t>
            </a: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8735" y="5664589"/>
            <a:ext cx="238038" cy="897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ingdings 3"/>
                <a:cs typeface="Wingdings 3"/>
              </a:rPr>
              <a:t></a:t>
            </a:r>
          </a:p>
          <a:p>
            <a:pPr marL="0" marR="0">
              <a:lnSpc>
                <a:spcPts val="1138"/>
              </a:lnSpc>
              <a:spcBef>
                <a:spcPts val="1725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ingdings 3"/>
                <a:cs typeface="Wingdings 3"/>
              </a:rPr>
              <a:t></a:t>
            </a:r>
          </a:p>
          <a:p>
            <a:pPr marL="0" marR="0">
              <a:lnSpc>
                <a:spcPts val="1138"/>
              </a:lnSpc>
              <a:spcBef>
                <a:spcPts val="1675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Wingdings 3"/>
                <a:cs typeface="Wingdings 3"/>
              </a:rPr>
              <a:t>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37385" y="5649396"/>
            <a:ext cx="5506123" cy="9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user::rw-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Владелец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(root)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имеет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выполнение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).</a:t>
            </a:r>
          </a:p>
          <a:p>
            <a:pPr marL="0" marR="0">
              <a:lnSpc>
                <a:spcPts val="1342"/>
              </a:lnSpc>
              <a:spcBef>
                <a:spcPts val="1521"/>
              </a:spcBef>
              <a:spcAft>
                <a:spcPct val="0"/>
              </a:spcAft>
            </a:pP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group::r--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которой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принадлежит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(root),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имеет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только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0" marR="0">
              <a:lnSpc>
                <a:spcPts val="1342"/>
              </a:lnSpc>
              <a:spcBef>
                <a:spcPts val="1471"/>
              </a:spcBef>
              <a:spcAft>
                <a:spcPct val="0"/>
              </a:spcAft>
            </a:pPr>
            <a:r>
              <a:rPr sz="1100" b="1">
                <a:solidFill>
                  <a:srgbClr val="000000"/>
                </a:solidFill>
                <a:latin typeface="Times New Roman"/>
                <a:cs typeface="Times New Roman"/>
              </a:rPr>
              <a:t>other::r--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Остальные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также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имеют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только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135" y="9417779"/>
            <a:ext cx="5485029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ACL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умолчанию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/data/main: setfacl -m d:g:third:rwx /data/main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0135" y="9775182"/>
            <a:ext cx="3376233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Добавьте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ACL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умолчанию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/data/third: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1080135" y="2464091"/>
            <a:ext cx="5182323" cy="44106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80135" y="708659"/>
            <a:ext cx="5401429" cy="3524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135" y="1252529"/>
            <a:ext cx="5519115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Убедитесь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настройки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ACL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работают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добавив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новый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/data/main: touch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135" y="1514268"/>
            <a:ext cx="1269590" cy="19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8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/data/main/newfile2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0135" y="1850890"/>
            <a:ext cx="5413781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Используйте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getfacl /data/main/newfile2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проверки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текущих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назначений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полномочий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0135" y="2106694"/>
            <a:ext cx="3649789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Выполните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аналогичные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действия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/data/third.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135" y="7065611"/>
            <a:ext cx="5834395" cy="123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проверки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полномочий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third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/data/third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войдите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другом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терминале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</a:t>
            </a:r>
          </a:p>
          <a:p>
            <a:pPr marL="0" marR="0">
              <a:lnSpc>
                <a:spcPts val="1342"/>
              </a:lnSpc>
              <a:spcBef>
                <a:spcPts val="72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учётной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члена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third: su - carol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Проверьте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операции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файлами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 rm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/data/main/newfile1 rm /data/main/newfile2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Проверьте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возможно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осуществить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echo "Hello, world" &gt;&gt; /data/main/newfile1 echo "Hello, world" &gt;&gt; /data/main/newfile2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Объясните</a:t>
            </a:r>
          </a:p>
          <a:p>
            <a:pPr marL="0" marR="0">
              <a:lnSpc>
                <a:spcPts val="1342"/>
              </a:lnSpc>
              <a:spcBef>
                <a:spcPts val="67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результат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произведённых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действий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0135" y="8446229"/>
            <a:ext cx="5939613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произошло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только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newfile1,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так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пользователю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предоставлены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0135" y="8702032"/>
            <a:ext cx="540586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время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newfile2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нет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0135" y="9059435"/>
            <a:ext cx="577043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невозможна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newfile1,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так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произошло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его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удаление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0135" y="9315239"/>
            <a:ext cx="498234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newfile2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возможна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так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пользователя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есть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080135" y="708659"/>
            <a:ext cx="5325218" cy="16290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135" y="2528879"/>
            <a:ext cx="5564705" cy="39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Вывод: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ходе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выполнения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лабораторной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работы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были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получены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практические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навыки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настройке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доступа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операционной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системе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Linux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135" y="2998550"/>
            <a:ext cx="1533415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Контрольные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вопросы: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135" y="3284186"/>
            <a:ext cx="5730393" cy="39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1. Как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следует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использовать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команду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chown, чтобы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установить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файла?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Приведите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0135" y="3753857"/>
            <a:ext cx="5340485" cy="39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chown позволяет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установить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нового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группу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файла.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используется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синтаксис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chown user:group filename.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0135" y="4223529"/>
            <a:ext cx="5285346" cy="392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2. 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помощью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какой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команды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можно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найти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принадлежащие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конкретному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пользователю?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Приведите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135" y="4693200"/>
            <a:ext cx="5641733" cy="392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поиска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всех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файлов,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принадлежащих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конкретному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пользователю,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можно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использовать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команду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find с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параметром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-user. Пример: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find / -user alice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0135" y="5162872"/>
            <a:ext cx="5898401" cy="57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3. Как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применить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разрешения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чтение,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выполнение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всех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файлов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/data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владельцев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устанавливая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никаких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других?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Приведите</a:t>
            </a:r>
          </a:p>
          <a:p>
            <a:pPr marL="0" marR="0">
              <a:lnSpc>
                <a:spcPts val="1342"/>
              </a:lnSpc>
              <a:spcBef>
                <a:spcPts val="10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0135" y="5816579"/>
            <a:ext cx="5667973" cy="392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используется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chmod 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параметрами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пользователей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(u) 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(g), не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устанавливая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остальных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(o). Пример: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chmod -R ug+rwx,o-rwx /data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0135" y="6286250"/>
            <a:ext cx="5339536" cy="392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4. Какая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позволяет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добавить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разрешение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выполнение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который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необходимо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сделать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исполняемым?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0135" y="6755921"/>
            <a:ext cx="327852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используется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chmod 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флагом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+x.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0135" y="7041558"/>
            <a:ext cx="5949592" cy="392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5. Какая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позволяет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убедиться,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групповые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разрешения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новых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файлов,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создаваемых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будут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присвоены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владельцу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каталога?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Приведите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0135" y="7511229"/>
            <a:ext cx="5178169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используется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установка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SGID-бита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помощью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chmod.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0135" y="7796864"/>
            <a:ext cx="1907819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Пример: chmod g+s /directory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0135" y="8082500"/>
            <a:ext cx="5885342" cy="57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6. Необходимо,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чтобы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могли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удалять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только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владельцами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которых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они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являются,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или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которые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находятся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владельцами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которого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они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являются.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помощью</a:t>
            </a:r>
          </a:p>
          <a:p>
            <a:pPr marL="0" marR="0">
              <a:lnSpc>
                <a:spcPts val="1342"/>
              </a:lnSpc>
              <a:spcBef>
                <a:spcPts val="10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какой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можно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сделать?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Приведите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0135" y="8736208"/>
            <a:ext cx="5977125" cy="392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можно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установить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000000"/>
                </a:solidFill>
                <a:latin typeface="Calibri"/>
                <a:cs typeface="Calibri"/>
              </a:rPr>
              <a:t>Sticky bit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чтобы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могли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удалять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только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свои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80135" y="9205879"/>
            <a:ext cx="1163603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chmod +t /shared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80135" y="9491514"/>
            <a:ext cx="5981878" cy="39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7. Какая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добавляет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ACL, который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предоставляет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членам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доступа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чтение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всех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существующих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файлов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текущем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135" y="708664"/>
            <a:ext cx="5308928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управления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доступом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через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ACL (Access Control List) используется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setfacl.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135" y="994300"/>
            <a:ext cx="6030012" cy="57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8. Что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нужно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сделать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гарантии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того,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члены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получат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разрешения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чтение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всех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файлов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текущем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всех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его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подкаталогах,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также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всех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файлов,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которые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будут</a:t>
            </a:r>
          </a:p>
          <a:p>
            <a:pPr marL="0" marR="0">
              <a:lnSpc>
                <a:spcPts val="1342"/>
              </a:lnSpc>
              <a:spcBef>
                <a:spcPts val="10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созданы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этом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каталоге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будущем?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Приведите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135" y="1648007"/>
            <a:ext cx="5891572" cy="39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Чтобы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обеспечить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это,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можно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использовать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рекурсивную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установку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ACL 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флагом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наследования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группы.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135" y="2117678"/>
            <a:ext cx="4370423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Пример: setfacl -R -m g:groupname:rx . &amp;&amp; setfacl -d -m g:groupname:rx 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0135" y="2403314"/>
            <a:ext cx="6068742" cy="39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9. Какое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значение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umask нужно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установить,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чтобы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«другие»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получали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какие-либо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разрешения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новые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файлы?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Приведите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0135" y="2872986"/>
            <a:ext cx="5651115" cy="39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Значение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umask определяет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умолчанию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создаваемых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файлов.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Чтобы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"другие"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пользователи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получали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прав,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нужно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установить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umask в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0077.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0135" y="3342657"/>
            <a:ext cx="1379362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Пример: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umask 0077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0135" y="3628293"/>
            <a:ext cx="5160278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10. Какая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гарантирует,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никто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сможет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удалить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myfile случайно?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0135" y="3913928"/>
            <a:ext cx="5808941" cy="392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защиты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удаления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можно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сделать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его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неизменяемым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помощью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команды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chattr</a:t>
            </a:r>
          </a:p>
          <a:p>
            <a:pPr marL="0" marR="0">
              <a:lnSpc>
                <a:spcPts val="1342"/>
              </a:lnSpc>
              <a:spcBef>
                <a:spcPts val="15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(устанавливается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атрибут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immutable). chattr +i myfile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5"/>
  <p:tag name="AS_RELEASE_DATE" val="2024.07.14"/>
  <p:tag name="AS_TITLE" val="Aspose.Slides for .NET6"/>
  <p:tag name="AS_VERSION" val="24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1655</Words>
  <Application>Microsoft Office PowerPoint</Application>
  <PresentationFormat>Произвольный</PresentationFormat>
  <Paragraphs>137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Times New Roman</vt:lpstr>
      <vt:lpstr>Wingdings 3</vt:lpstr>
      <vt:lpstr>Theme Office</vt:lpstr>
      <vt:lpstr>Презентация по лабораторной работе НАСТРОЙКА ПРАВ ДОСТУПА дисциплина:    Основы администрирования операционных систем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pavlenco.serghei.a@outlook.com</cp:lastModifiedBy>
  <cp:revision>2</cp:revision>
  <dcterms:modified xsi:type="dcterms:W3CDTF">2024-09-21T18:03:18Z</dcterms:modified>
</cp:coreProperties>
</file>