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8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D6F9-D86B-4BE5-A5ED-718CCAA703B7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700D-1F34-48EE-A1EE-07C2DFFE2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12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D6F9-D86B-4BE5-A5ED-718CCAA703B7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700D-1F34-48EE-A1EE-07C2DFFE2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89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D6F9-D86B-4BE5-A5ED-718CCAA703B7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700D-1F34-48EE-A1EE-07C2DFFE2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30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D6F9-D86B-4BE5-A5ED-718CCAA703B7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700D-1F34-48EE-A1EE-07C2DFFE2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28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D6F9-D86B-4BE5-A5ED-718CCAA703B7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700D-1F34-48EE-A1EE-07C2DFFE2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42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D6F9-D86B-4BE5-A5ED-718CCAA703B7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700D-1F34-48EE-A1EE-07C2DFFE2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2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D6F9-D86B-4BE5-A5ED-718CCAA703B7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700D-1F34-48EE-A1EE-07C2DFFE2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63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D6F9-D86B-4BE5-A5ED-718CCAA703B7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700D-1F34-48EE-A1EE-07C2DFFE2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9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D6F9-D86B-4BE5-A5ED-718CCAA703B7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700D-1F34-48EE-A1EE-07C2DFFE2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50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D6F9-D86B-4BE5-A5ED-718CCAA703B7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700D-1F34-48EE-A1EE-07C2DFFE2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26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D6F9-D86B-4BE5-A5ED-718CCAA703B7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700D-1F34-48EE-A1EE-07C2DFFE2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31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D6F9-D86B-4BE5-A5ED-718CCAA703B7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700D-1F34-48EE-A1EE-07C2DFFE2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00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BD505E-79F6-4463-B449-0E3B072D9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61" y="177801"/>
            <a:ext cx="7411080" cy="6680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472FC7-A288-40E2-8EEB-0CEA68FB80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0" t="13333" r="53689" b="11667"/>
          <a:stretch/>
        </p:blipFill>
        <p:spPr>
          <a:xfrm>
            <a:off x="0" y="534973"/>
            <a:ext cx="2485061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4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A4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</dc:creator>
  <cp:lastModifiedBy>Sergi</cp:lastModifiedBy>
  <cp:revision>3</cp:revision>
  <cp:lastPrinted>2022-03-11T15:13:09Z</cp:lastPrinted>
  <dcterms:created xsi:type="dcterms:W3CDTF">2022-03-11T15:04:26Z</dcterms:created>
  <dcterms:modified xsi:type="dcterms:W3CDTF">2022-03-11T15:13:19Z</dcterms:modified>
</cp:coreProperties>
</file>