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5542" y="2751908"/>
            <a:ext cx="7197726" cy="884885"/>
          </a:xfrm>
        </p:spPr>
        <p:txBody>
          <a:bodyPr/>
          <a:lstStyle/>
          <a:p>
            <a:r>
              <a:rPr lang="en-US" dirty="0"/>
              <a:t>Credit hour system </a:t>
            </a:r>
          </a:p>
        </p:txBody>
      </p:sp>
    </p:spTree>
    <p:extLst>
      <p:ext uri="{BB962C8B-B14F-4D97-AF65-F5344CB8AC3E}">
        <p14:creationId xmlns:p14="http://schemas.microsoft.com/office/powerpoint/2010/main" val="380164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C476-9776-4A9C-9048-62F6514A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094155"/>
            <a:ext cx="10582031" cy="469704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. Other initiatives or projects that could impact this work :</a:t>
            </a:r>
          </a:p>
          <a:p>
            <a:pPr marL="0" indent="0">
              <a:buNone/>
            </a:pPr>
            <a:r>
              <a:rPr lang="en-GB" dirty="0"/>
              <a:t>         1) What other related efforts could impact the redesign (SIM Credit Hours System)? </a:t>
            </a:r>
          </a:p>
          <a:p>
            <a:pPr marL="0" indent="0">
              <a:buNone/>
            </a:pPr>
            <a:r>
              <a:rPr lang="en-GB" dirty="0"/>
              <a:t>         2) What other project do you think do an excellent job of educating consumers in renewable energy and           energy efficiency? </a:t>
            </a:r>
          </a:p>
          <a:p>
            <a:pPr marL="0" indent="0">
              <a:buNone/>
            </a:pPr>
            <a:r>
              <a:rPr lang="en-GB" dirty="0"/>
              <a:t>  . Standards we should adhere to :</a:t>
            </a:r>
          </a:p>
          <a:p>
            <a:pPr marL="0" indent="0">
              <a:buNone/>
            </a:pPr>
            <a:r>
              <a:rPr lang="en-GB" dirty="0"/>
              <a:t>          1) What design, branding and communication standards impact the design of the site?</a:t>
            </a:r>
          </a:p>
          <a:p>
            <a:pPr marL="0" indent="0">
              <a:buNone/>
            </a:pPr>
            <a:r>
              <a:rPr lang="en-GB" dirty="0"/>
              <a:t>   . Comments :</a:t>
            </a:r>
          </a:p>
          <a:p>
            <a:pPr marL="0" indent="0">
              <a:buNone/>
            </a:pPr>
            <a:r>
              <a:rPr lang="en-GB" dirty="0"/>
              <a:t>        1) Who do you see as the key partners and decision makers in the redesign process? </a:t>
            </a:r>
          </a:p>
          <a:p>
            <a:pPr marL="0" indent="0">
              <a:buNone/>
            </a:pPr>
            <a:r>
              <a:rPr lang="en-GB" dirty="0"/>
              <a:t>        2)Can you provide any words of advice? </a:t>
            </a:r>
          </a:p>
          <a:p>
            <a:pPr marL="0" indent="0">
              <a:buNone/>
            </a:pPr>
            <a:r>
              <a:rPr lang="en-GB" dirty="0"/>
              <a:t>        3)Are there blockers to success that we should look out for? </a:t>
            </a:r>
          </a:p>
          <a:p>
            <a:pPr marL="0" indent="0">
              <a:buNone/>
            </a:pPr>
            <a:r>
              <a:rPr lang="en-GB" dirty="0"/>
              <a:t>        4)What are your bottom line “must-haves”? Additional information </a:t>
            </a:r>
          </a:p>
          <a:p>
            <a:pPr marL="0" indent="0">
              <a:buNone/>
            </a:pPr>
            <a:r>
              <a:rPr lang="en-GB" dirty="0"/>
              <a:t>        5)Is there anything else you’d like to share with us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4154"/>
            <a:ext cx="10131425" cy="531446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9877"/>
            <a:ext cx="10131425" cy="4431323"/>
          </a:xfrm>
        </p:spPr>
        <p:txBody>
          <a:bodyPr/>
          <a:lstStyle/>
          <a:p>
            <a:r>
              <a:rPr lang="en-US" dirty="0"/>
              <a:t>KARIM AHMED</a:t>
            </a:r>
          </a:p>
          <a:p>
            <a:r>
              <a:rPr lang="en-US" dirty="0"/>
              <a:t>YOUSSEF MOHAMED </a:t>
            </a:r>
          </a:p>
          <a:p>
            <a:r>
              <a:rPr lang="en-US" dirty="0"/>
              <a:t>SERGI SAMIR</a:t>
            </a:r>
          </a:p>
          <a:p>
            <a:r>
              <a:rPr lang="en-US" dirty="0"/>
              <a:t>MAHMOUD REDA</a:t>
            </a:r>
          </a:p>
          <a:p>
            <a:r>
              <a:rPr lang="en-US"/>
              <a:t>MOHAMED HESHAM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4154"/>
            <a:ext cx="10131425" cy="53144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9877"/>
            <a:ext cx="10131425" cy="4431323"/>
          </a:xfrm>
        </p:spPr>
        <p:txBody>
          <a:bodyPr/>
          <a:lstStyle/>
          <a:p>
            <a:r>
              <a:rPr lang="en-US" dirty="0"/>
              <a:t>Our system is dedicated to calculate the total GPA of the students posted from the staff, who take the grades from the doctors </a:t>
            </a:r>
          </a:p>
          <a:p>
            <a:r>
              <a:rPr lang="en-US" dirty="0"/>
              <a:t>Student is able to sign up his information, so the staff register students records </a:t>
            </a:r>
          </a:p>
          <a:p>
            <a:r>
              <a:rPr lang="en-US" dirty="0"/>
              <a:t>Doctor teaches courses to students and gives grades to staff</a:t>
            </a:r>
          </a:p>
          <a:p>
            <a:r>
              <a:rPr lang="en-US" dirty="0"/>
              <a:t>Assisting teachers give sections to students </a:t>
            </a:r>
          </a:p>
        </p:txBody>
      </p:sp>
    </p:spTree>
    <p:extLst>
      <p:ext uri="{BB962C8B-B14F-4D97-AF65-F5344CB8AC3E}">
        <p14:creationId xmlns:p14="http://schemas.microsoft.com/office/powerpoint/2010/main" val="9068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4154"/>
            <a:ext cx="10131425" cy="531446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838F0F1-BD4E-435A-A47A-5BD28B61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785" y="1703755"/>
            <a:ext cx="7938430" cy="4947138"/>
          </a:xfrm>
        </p:spPr>
      </p:pic>
    </p:spTree>
    <p:extLst>
      <p:ext uri="{BB962C8B-B14F-4D97-AF65-F5344CB8AC3E}">
        <p14:creationId xmlns:p14="http://schemas.microsoft.com/office/powerpoint/2010/main" val="272846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B38-74DF-4027-BD0A-8044E8F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diagram: (level 0)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BCF1F6-66AF-4BEF-B2E6-CA2CA2B1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484" y="1776193"/>
            <a:ext cx="8411032" cy="4472207"/>
          </a:xfrm>
        </p:spPr>
      </p:pic>
    </p:spTree>
    <p:extLst>
      <p:ext uri="{BB962C8B-B14F-4D97-AF65-F5344CB8AC3E}">
        <p14:creationId xmlns:p14="http://schemas.microsoft.com/office/powerpoint/2010/main" val="11349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46AF-AC9F-471C-AE75-97A962F6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9108"/>
          </a:xfrm>
        </p:spPr>
        <p:txBody>
          <a:bodyPr/>
          <a:lstStyle/>
          <a:p>
            <a:r>
              <a:rPr lang="en-US" dirty="0"/>
              <a:t>Data flow diagram: (level 1)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A30AC-EF65-4B84-8A1A-17E60A168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376" y="1805355"/>
            <a:ext cx="7598436" cy="4607169"/>
          </a:xfrm>
        </p:spPr>
      </p:pic>
    </p:spTree>
    <p:extLst>
      <p:ext uri="{BB962C8B-B14F-4D97-AF65-F5344CB8AC3E}">
        <p14:creationId xmlns:p14="http://schemas.microsoft.com/office/powerpoint/2010/main" val="50991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97B8-29BD-4C29-8AC7-F5658C8E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58092"/>
          </a:xfrm>
        </p:spPr>
        <p:txBody>
          <a:bodyPr/>
          <a:lstStyle/>
          <a:p>
            <a:r>
              <a:rPr lang="en-US" dirty="0"/>
              <a:t>Use case: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95FACD-8608-45E4-B87C-02988CE2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546" y="874259"/>
            <a:ext cx="7418879" cy="5753188"/>
          </a:xfrm>
        </p:spPr>
      </p:pic>
    </p:spTree>
    <p:extLst>
      <p:ext uri="{BB962C8B-B14F-4D97-AF65-F5344CB8AC3E}">
        <p14:creationId xmlns:p14="http://schemas.microsoft.com/office/powerpoint/2010/main" val="18408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CBCB-1AB7-436B-97F6-B7BA2C6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6831"/>
          </a:xfrm>
        </p:spPr>
        <p:txBody>
          <a:bodyPr/>
          <a:lstStyle/>
          <a:p>
            <a:r>
              <a:rPr lang="en-US" dirty="0"/>
              <a:t>Stakeholders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27C4-3C38-4FB3-B38C-AA88CF4E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8" y="1273908"/>
            <a:ext cx="11621477" cy="53379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Suggested Interview Questions for Key Stakeholders:</a:t>
            </a:r>
          </a:p>
          <a:p>
            <a:pPr marL="0" indent="0">
              <a:buNone/>
            </a:pPr>
            <a:r>
              <a:rPr lang="en-GB" dirty="0"/>
              <a:t>           SIM Credit Hours System – web /mobile application (SCHS) :</a:t>
            </a:r>
          </a:p>
          <a:p>
            <a:pPr marL="0" indent="0">
              <a:buNone/>
            </a:pPr>
            <a:r>
              <a:rPr lang="en-GB" dirty="0"/>
              <a:t>       .Tell us more about yourself :  1) What is your position and what are your responsibilities?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2)What is your relationship with the SIM Credit Hours System? </a:t>
            </a:r>
          </a:p>
          <a:p>
            <a:pPr marL="0" indent="0">
              <a:buNone/>
            </a:pPr>
            <a:r>
              <a:rPr lang="en-GB" dirty="0"/>
              <a:t>       .Your goals for the Project :      1) What impact does the site currently have on your work?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2) In a few words, how would you describe the site?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3)In your view, what would make a redesign of the site successful? What are your goals?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4) How does this project tie into the overall faculty of science strategy and initiatives?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5) What aspects of the site (if found) do you feel need improvement?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6BF6-316B-4DF0-8863-942C1E8E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04985"/>
            <a:ext cx="10131425" cy="573649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.People important to our success – and how we can serve them :</a:t>
            </a:r>
          </a:p>
          <a:p>
            <a:pPr marL="0" indent="0">
              <a:buNone/>
            </a:pPr>
            <a:r>
              <a:rPr lang="en-GB" dirty="0"/>
              <a:t>            1) Which customers does SIM Credit Hours System communicate with most? </a:t>
            </a:r>
          </a:p>
          <a:p>
            <a:pPr marL="0" indent="0">
              <a:buNone/>
            </a:pPr>
            <a:r>
              <a:rPr lang="en-GB" dirty="0"/>
              <a:t>            2) Who are the (intended) users of site? </a:t>
            </a:r>
          </a:p>
          <a:p>
            <a:pPr marL="0" indent="0">
              <a:buNone/>
            </a:pPr>
            <a:r>
              <a:rPr lang="en-GB" dirty="0"/>
              <a:t>            3)How diverse are these users’ needs? </a:t>
            </a:r>
          </a:p>
          <a:p>
            <a:pPr marL="0" indent="0">
              <a:buNone/>
            </a:pPr>
            <a:r>
              <a:rPr lang="en-GB" dirty="0"/>
              <a:t>            4) Looking at all the users of the site, which ones are most critical? </a:t>
            </a:r>
          </a:p>
          <a:p>
            <a:pPr marL="0" indent="0">
              <a:buNone/>
            </a:pPr>
            <a:r>
              <a:rPr lang="en-GB" dirty="0"/>
              <a:t>.  Type of interactions you want customers to have: </a:t>
            </a:r>
          </a:p>
          <a:p>
            <a:pPr marL="0" indent="0">
              <a:buNone/>
            </a:pPr>
            <a:r>
              <a:rPr lang="en-GB" dirty="0"/>
              <a:t>            1) What kind of information or activities do you want to support on this project? </a:t>
            </a:r>
          </a:p>
          <a:p>
            <a:pPr marL="0" indent="0">
              <a:buNone/>
            </a:pPr>
            <a:r>
              <a:rPr lang="en-GB" dirty="0"/>
              <a:t>            2) What kind of relationship or experiences do you want to create? </a:t>
            </a:r>
          </a:p>
          <a:p>
            <a:pPr marL="0" indent="0">
              <a:buNone/>
            </a:pPr>
            <a:r>
              <a:rPr lang="en-GB" dirty="0"/>
              <a:t>            3) What next steps do you want site users to take? </a:t>
            </a:r>
          </a:p>
          <a:p>
            <a:pPr marL="0" indent="0">
              <a:buNone/>
            </a:pPr>
            <a:r>
              <a:rPr lang="en-GB" dirty="0"/>
              <a:t>            4) What emotions, if any, do you want the site to evoke? </a:t>
            </a:r>
          </a:p>
          <a:p>
            <a:pPr marL="0" indent="0">
              <a:buNone/>
            </a:pPr>
            <a:r>
              <a:rPr lang="en-GB" dirty="0"/>
              <a:t>            5) What other of your projects may be related to the site?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562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Credit hour system </vt:lpstr>
      <vt:lpstr>Team member</vt:lpstr>
      <vt:lpstr>Introduction :</vt:lpstr>
      <vt:lpstr>Entity relationship diagram:</vt:lpstr>
      <vt:lpstr>Data flow diagram: (level 0)</vt:lpstr>
      <vt:lpstr>Data flow diagram: (level 1) </vt:lpstr>
      <vt:lpstr>Use case:</vt:lpstr>
      <vt:lpstr>Stakeholders analysis: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hour system</dc:title>
  <dc:creator>Sergi Samir</dc:creator>
  <cp:lastModifiedBy>sim.karime Ahmed</cp:lastModifiedBy>
  <cp:revision>10</cp:revision>
  <dcterms:created xsi:type="dcterms:W3CDTF">2021-03-13T16:00:24Z</dcterms:created>
  <dcterms:modified xsi:type="dcterms:W3CDTF">2021-03-14T00:06:37Z</dcterms:modified>
</cp:coreProperties>
</file>