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552" r:id="rId2"/>
    <p:sldId id="538" r:id="rId3"/>
    <p:sldId id="554" r:id="rId4"/>
    <p:sldId id="555" r:id="rId5"/>
    <p:sldId id="558" r:id="rId6"/>
    <p:sldId id="559" r:id="rId7"/>
    <p:sldId id="551" r:id="rId8"/>
    <p:sldId id="563" r:id="rId9"/>
    <p:sldId id="539" r:id="rId10"/>
    <p:sldId id="540" r:id="rId11"/>
    <p:sldId id="542" r:id="rId12"/>
    <p:sldId id="543" r:id="rId13"/>
    <p:sldId id="545" r:id="rId14"/>
    <p:sldId id="546" r:id="rId15"/>
    <p:sldId id="564" r:id="rId16"/>
    <p:sldId id="553" r:id="rId17"/>
    <p:sldId id="548" r:id="rId18"/>
    <p:sldId id="549" r:id="rId19"/>
    <p:sldId id="550" r:id="rId20"/>
    <p:sldId id="557" r:id="rId21"/>
    <p:sldId id="565" r:id="rId22"/>
    <p:sldId id="560" r:id="rId23"/>
    <p:sldId id="561" r:id="rId24"/>
    <p:sldId id="562" r:id="rId25"/>
    <p:sldId id="566" r:id="rId26"/>
    <p:sldId id="547" r:id="rId27"/>
    <p:sldId id="567" r:id="rId28"/>
    <p:sldId id="531"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3"/>
    <a:srgbClr val="00324D"/>
    <a:srgbClr val="4D4D4C"/>
    <a:srgbClr val="FF6C00"/>
    <a:srgbClr val="38AA00"/>
    <a:srgbClr val="766363"/>
    <a:srgbClr val="FFF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284FD-1962-6671-C55D-1751329BC8BC}" v="89" dt="2024-03-06T12:56:29.238"/>
    <p1510:client id="{B9E0CAB6-D47C-6A4B-74FF-1AF19D9930D4}" v="1023" dt="2024-03-06T12:57:25.798"/>
    <p1510:client id="{C5F51816-C4C7-144A-43E9-AC6109D9959C}" v="1030" dt="2024-03-06T23:09:01.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595"/>
        <p:guide pos="3840"/>
        <p:guide orient="horz" pos="18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Andres Rueda Patiño" userId="S::sarueda72@soy.sena.edu.co::3934f60a-f463-476e-acba-a208d69f661a" providerId="AD" clId="Web-{08C284FD-1962-6671-C55D-1751329BC8BC}"/>
    <pc:docChg chg="addSld modSld">
      <pc:chgData name="Sergio Andres Rueda Patiño" userId="S::sarueda72@soy.sena.edu.co::3934f60a-f463-476e-acba-a208d69f661a" providerId="AD" clId="Web-{08C284FD-1962-6671-C55D-1751329BC8BC}" dt="2024-03-06T12:56:29.238" v="62" actId="20577"/>
      <pc:docMkLst>
        <pc:docMk/>
      </pc:docMkLst>
      <pc:sldChg chg="modSp">
        <pc:chgData name="Sergio Andres Rueda Patiño" userId="S::sarueda72@soy.sena.edu.co::3934f60a-f463-476e-acba-a208d69f661a" providerId="AD" clId="Web-{08C284FD-1962-6671-C55D-1751329BC8BC}" dt="2024-03-06T12:08:05.986" v="2" actId="20577"/>
        <pc:sldMkLst>
          <pc:docMk/>
          <pc:sldMk cId="2195865912" sldId="545"/>
        </pc:sldMkLst>
        <pc:spChg chg="mod">
          <ac:chgData name="Sergio Andres Rueda Patiño" userId="S::sarueda72@soy.sena.edu.co::3934f60a-f463-476e-acba-a208d69f661a" providerId="AD" clId="Web-{08C284FD-1962-6671-C55D-1751329BC8BC}" dt="2024-03-06T12:08:05.986" v="2" actId="20577"/>
          <ac:spMkLst>
            <pc:docMk/>
            <pc:sldMk cId="2195865912" sldId="545"/>
            <ac:spMk id="4" creationId="{D44E7F63-A625-4ADD-AE60-1D3110C8D9AA}"/>
          </ac:spMkLst>
        </pc:spChg>
      </pc:sldChg>
      <pc:sldChg chg="modSp">
        <pc:chgData name="Sergio Andres Rueda Patiño" userId="S::sarueda72@soy.sena.edu.co::3934f60a-f463-476e-acba-a208d69f661a" providerId="AD" clId="Web-{08C284FD-1962-6671-C55D-1751329BC8BC}" dt="2024-03-06T12:12:19.914" v="4" actId="1076"/>
        <pc:sldMkLst>
          <pc:docMk/>
          <pc:sldMk cId="905992644" sldId="550"/>
        </pc:sldMkLst>
        <pc:spChg chg="mod">
          <ac:chgData name="Sergio Andres Rueda Patiño" userId="S::sarueda72@soy.sena.edu.co::3934f60a-f463-476e-acba-a208d69f661a" providerId="AD" clId="Web-{08C284FD-1962-6671-C55D-1751329BC8BC}" dt="2024-03-06T12:12:19.914" v="4" actId="1076"/>
          <ac:spMkLst>
            <pc:docMk/>
            <pc:sldMk cId="905992644" sldId="550"/>
            <ac:spMk id="4" creationId="{EA1B7741-D4D4-4827-8691-220AC6C97096}"/>
          </ac:spMkLst>
        </pc:spChg>
        <pc:spChg chg="mod">
          <ac:chgData name="Sergio Andres Rueda Patiño" userId="S::sarueda72@soy.sena.edu.co::3934f60a-f463-476e-acba-a208d69f661a" providerId="AD" clId="Web-{08C284FD-1962-6671-C55D-1751329BC8BC}" dt="2024-03-06T12:12:06.382" v="3" actId="1076"/>
          <ac:spMkLst>
            <pc:docMk/>
            <pc:sldMk cId="905992644" sldId="550"/>
            <ac:spMk id="5" creationId="{015D167A-EE62-EA02-E6F4-53710691F485}"/>
          </ac:spMkLst>
        </pc:spChg>
      </pc:sldChg>
      <pc:sldChg chg="addSp delSp modSp new">
        <pc:chgData name="Sergio Andres Rueda Patiño" userId="S::sarueda72@soy.sena.edu.co::3934f60a-f463-476e-acba-a208d69f661a" providerId="AD" clId="Web-{08C284FD-1962-6671-C55D-1751329BC8BC}" dt="2024-03-06T12:56:29.238" v="62" actId="20577"/>
        <pc:sldMkLst>
          <pc:docMk/>
          <pc:sldMk cId="2920683238" sldId="553"/>
        </pc:sldMkLst>
        <pc:spChg chg="add del mod">
          <ac:chgData name="Sergio Andres Rueda Patiño" userId="S::sarueda72@soy.sena.edu.co::3934f60a-f463-476e-acba-a208d69f661a" providerId="AD" clId="Web-{08C284FD-1962-6671-C55D-1751329BC8BC}" dt="2024-03-06T12:27:18.984" v="33"/>
          <ac:spMkLst>
            <pc:docMk/>
            <pc:sldMk cId="2920683238" sldId="553"/>
            <ac:spMk id="3" creationId="{B56CD26A-BEE5-C264-6BEF-6B00FC9B7F19}"/>
          </ac:spMkLst>
        </pc:spChg>
        <pc:spChg chg="add mod">
          <ac:chgData name="Sergio Andres Rueda Patiño" userId="S::sarueda72@soy.sena.edu.co::3934f60a-f463-476e-acba-a208d69f661a" providerId="AD" clId="Web-{08C284FD-1962-6671-C55D-1751329BC8BC}" dt="2024-03-06T12:56:29.238" v="62" actId="20577"/>
          <ac:spMkLst>
            <pc:docMk/>
            <pc:sldMk cId="2920683238" sldId="553"/>
            <ac:spMk id="5" creationId="{32C66CBB-38C7-83B6-325D-20815DA5DBB3}"/>
          </ac:spMkLst>
        </pc:spChg>
        <pc:picChg chg="add del mod modCrop">
          <ac:chgData name="Sergio Andres Rueda Patiño" userId="S::sarueda72@soy.sena.edu.co::3934f60a-f463-476e-acba-a208d69f661a" providerId="AD" clId="Web-{08C284FD-1962-6671-C55D-1751329BC8BC}" dt="2024-03-06T12:54:34.983" v="40"/>
          <ac:picMkLst>
            <pc:docMk/>
            <pc:sldMk cId="2920683238" sldId="553"/>
            <ac:picMk id="2" creationId="{828B0546-967A-D9E5-2BF9-764CD23427EC}"/>
          </ac:picMkLst>
        </pc:picChg>
        <pc:picChg chg="add mod ord modCrop">
          <ac:chgData name="Sergio Andres Rueda Patiño" userId="S::sarueda72@soy.sena.edu.co::3934f60a-f463-476e-acba-a208d69f661a" providerId="AD" clId="Web-{08C284FD-1962-6671-C55D-1751329BC8BC}" dt="2024-03-06T12:56:02.065" v="60" actId="14100"/>
          <ac:picMkLst>
            <pc:docMk/>
            <pc:sldMk cId="2920683238" sldId="553"/>
            <ac:picMk id="3" creationId="{57B66BA0-2E65-13C4-B312-4160082EC32A}"/>
          </ac:picMkLst>
        </pc:picChg>
      </pc:sldChg>
    </pc:docChg>
  </pc:docChgLst>
  <pc:docChgLst>
    <pc:chgData name="Diego Andres Guerra Gomez" userId="S::daguerra719@soy.sena.edu.co::2a4dd895-2543-4425-8119-a18ab7530a9d" providerId="AD" clId="Web-{B9E0CAB6-D47C-6A4B-74FF-1AF19D9930D4}"/>
    <pc:docChg chg="addSld delSld modSld sldOrd">
      <pc:chgData name="Diego Andres Guerra Gomez" userId="S::daguerra719@soy.sena.edu.co::2a4dd895-2543-4425-8119-a18ab7530a9d" providerId="AD" clId="Web-{B9E0CAB6-D47C-6A4B-74FF-1AF19D9930D4}" dt="2024-03-06T12:57:25.798" v="688"/>
      <pc:docMkLst>
        <pc:docMk/>
      </pc:docMkLst>
      <pc:sldChg chg="addSp delSp modSp ord">
        <pc:chgData name="Diego Andres Guerra Gomez" userId="S::daguerra719@soy.sena.edu.co::2a4dd895-2543-4425-8119-a18ab7530a9d" providerId="AD" clId="Web-{B9E0CAB6-D47C-6A4B-74FF-1AF19D9930D4}" dt="2024-03-06T12:42:13.245" v="630" actId="20577"/>
        <pc:sldMkLst>
          <pc:docMk/>
          <pc:sldMk cId="3409726023" sldId="538"/>
        </pc:sldMkLst>
        <pc:spChg chg="add del mod">
          <ac:chgData name="Diego Andres Guerra Gomez" userId="S::daguerra719@soy.sena.edu.co::2a4dd895-2543-4425-8119-a18ab7530a9d" providerId="AD" clId="Web-{B9E0CAB6-D47C-6A4B-74FF-1AF19D9930D4}" dt="2024-03-06T12:22:57.140" v="176"/>
          <ac:spMkLst>
            <pc:docMk/>
            <pc:sldMk cId="3409726023" sldId="538"/>
            <ac:spMk id="2" creationId="{4C9EB906-FFB9-DC06-C8A8-13CB0F6B37AB}"/>
          </ac:spMkLst>
        </pc:spChg>
        <pc:spChg chg="add del">
          <ac:chgData name="Diego Andres Guerra Gomez" userId="S::daguerra719@soy.sena.edu.co::2a4dd895-2543-4425-8119-a18ab7530a9d" providerId="AD" clId="Web-{B9E0CAB6-D47C-6A4B-74FF-1AF19D9930D4}" dt="2024-03-06T12:31:47.403" v="481"/>
          <ac:spMkLst>
            <pc:docMk/>
            <pc:sldMk cId="3409726023" sldId="538"/>
            <ac:spMk id="3" creationId="{919153EC-4F74-D08C-1F25-4B9AC1AEAFA4}"/>
          </ac:spMkLst>
        </pc:spChg>
        <pc:spChg chg="add del">
          <ac:chgData name="Diego Andres Guerra Gomez" userId="S::daguerra719@soy.sena.edu.co::2a4dd895-2543-4425-8119-a18ab7530a9d" providerId="AD" clId="Web-{B9E0CAB6-D47C-6A4B-74FF-1AF19D9930D4}" dt="2024-03-06T12:29:55.916" v="293"/>
          <ac:spMkLst>
            <pc:docMk/>
            <pc:sldMk cId="3409726023" sldId="538"/>
            <ac:spMk id="4" creationId="{184FA992-2FCC-48A9-B7D9-4AF0E45E41CA}"/>
          </ac:spMkLst>
        </pc:spChg>
        <pc:spChg chg="mod">
          <ac:chgData name="Diego Andres Guerra Gomez" userId="S::daguerra719@soy.sena.edu.co::2a4dd895-2543-4425-8119-a18ab7530a9d" providerId="AD" clId="Web-{B9E0CAB6-D47C-6A4B-74FF-1AF19D9930D4}" dt="2024-03-06T12:22:58.625" v="177" actId="20577"/>
          <ac:spMkLst>
            <pc:docMk/>
            <pc:sldMk cId="3409726023" sldId="538"/>
            <ac:spMk id="5" creationId="{015D167A-EE62-EA02-E6F4-53710691F485}"/>
          </ac:spMkLst>
        </pc:spChg>
        <pc:spChg chg="add del mod">
          <ac:chgData name="Diego Andres Guerra Gomez" userId="S::daguerra719@soy.sena.edu.co::2a4dd895-2543-4425-8119-a18ab7530a9d" providerId="AD" clId="Web-{B9E0CAB6-D47C-6A4B-74FF-1AF19D9930D4}" dt="2024-03-06T12:32:21.122" v="490" actId="1076"/>
          <ac:spMkLst>
            <pc:docMk/>
            <pc:sldMk cId="3409726023" sldId="538"/>
            <ac:spMk id="6" creationId="{1A14B8AD-B3F4-4828-9F13-4E0275C2ED56}"/>
          </ac:spMkLst>
        </pc:spChg>
        <pc:spChg chg="add mod">
          <ac:chgData name="Diego Andres Guerra Gomez" userId="S::daguerra719@soy.sena.edu.co::2a4dd895-2543-4425-8119-a18ab7530a9d" providerId="AD" clId="Web-{B9E0CAB6-D47C-6A4B-74FF-1AF19D9930D4}" dt="2024-03-06T12:42:13.245" v="630" actId="20577"/>
          <ac:spMkLst>
            <pc:docMk/>
            <pc:sldMk cId="3409726023" sldId="538"/>
            <ac:spMk id="7" creationId="{2F6661ED-5EB1-0BA6-12AA-ECE312052B3C}"/>
          </ac:spMkLst>
        </pc:spChg>
        <pc:spChg chg="del">
          <ac:chgData name="Diego Andres Guerra Gomez" userId="S::daguerra719@soy.sena.edu.co::2a4dd895-2543-4425-8119-a18ab7530a9d" providerId="AD" clId="Web-{B9E0CAB6-D47C-6A4B-74FF-1AF19D9930D4}" dt="2024-03-06T12:29:54.541" v="292"/>
          <ac:spMkLst>
            <pc:docMk/>
            <pc:sldMk cId="3409726023" sldId="538"/>
            <ac:spMk id="8" creationId="{8879105B-8E5D-4169-B413-AC96CB14E58E}"/>
          </ac:spMkLst>
        </pc:spChg>
      </pc:sldChg>
      <pc:sldChg chg="addSp delSp modSp mod setBg">
        <pc:chgData name="Diego Andres Guerra Gomez" userId="S::daguerra719@soy.sena.edu.co::2a4dd895-2543-4425-8119-a18ab7530a9d" providerId="AD" clId="Web-{B9E0CAB6-D47C-6A4B-74FF-1AF19D9930D4}" dt="2024-03-06T12:42:28.418" v="632" actId="20577"/>
        <pc:sldMkLst>
          <pc:docMk/>
          <pc:sldMk cId="1124616190" sldId="539"/>
        </pc:sldMkLst>
        <pc:spChg chg="mod">
          <ac:chgData name="Diego Andres Guerra Gomez" userId="S::daguerra719@soy.sena.edu.co::2a4dd895-2543-4425-8119-a18ab7530a9d" providerId="AD" clId="Web-{B9E0CAB6-D47C-6A4B-74FF-1AF19D9930D4}" dt="2024-03-06T12:42:28.418" v="632" actId="20577"/>
          <ac:spMkLst>
            <pc:docMk/>
            <pc:sldMk cId="1124616190" sldId="539"/>
            <ac:spMk id="2" creationId="{534A4208-7DDE-681C-B3CE-D7CE52BA4A83}"/>
          </ac:spMkLst>
        </pc:spChg>
        <pc:spChg chg="mod">
          <ac:chgData name="Diego Andres Guerra Gomez" userId="S::daguerra719@soy.sena.edu.co::2a4dd895-2543-4425-8119-a18ab7530a9d" providerId="AD" clId="Web-{B9E0CAB6-D47C-6A4B-74FF-1AF19D9930D4}" dt="2024-03-06T11:52:03.716" v="24"/>
          <ac:spMkLst>
            <pc:docMk/>
            <pc:sldMk cId="1124616190" sldId="539"/>
            <ac:spMk id="4" creationId="{33245E73-A8D1-4444-80BC-8E6224B6F3B1}"/>
          </ac:spMkLst>
        </pc:spChg>
        <pc:spChg chg="add del">
          <ac:chgData name="Diego Andres Guerra Gomez" userId="S::daguerra719@soy.sena.edu.co::2a4dd895-2543-4425-8119-a18ab7530a9d" providerId="AD" clId="Web-{B9E0CAB6-D47C-6A4B-74FF-1AF19D9930D4}" dt="2024-03-06T11:52:03.716" v="24"/>
          <ac:spMkLst>
            <pc:docMk/>
            <pc:sldMk cId="1124616190" sldId="539"/>
            <ac:spMk id="10" creationId="{04812C46-200A-4DEB-A05E-3ED6C68C2387}"/>
          </ac:spMkLst>
        </pc:spChg>
        <pc:spChg chg="add del">
          <ac:chgData name="Diego Andres Guerra Gomez" userId="S::daguerra719@soy.sena.edu.co::2a4dd895-2543-4425-8119-a18ab7530a9d" providerId="AD" clId="Web-{B9E0CAB6-D47C-6A4B-74FF-1AF19D9930D4}" dt="2024-03-06T11:52:03.716" v="24"/>
          <ac:spMkLst>
            <pc:docMk/>
            <pc:sldMk cId="1124616190" sldId="539"/>
            <ac:spMk id="12" creationId="{D1EA859B-E555-4109-94F3-6700E046E008}"/>
          </ac:spMkLst>
        </pc:spChg>
        <pc:picChg chg="mod ord">
          <ac:chgData name="Diego Andres Guerra Gomez" userId="S::daguerra719@soy.sena.edu.co::2a4dd895-2543-4425-8119-a18ab7530a9d" providerId="AD" clId="Web-{B9E0CAB6-D47C-6A4B-74FF-1AF19D9930D4}" dt="2024-03-06T12:38:19.959" v="573" actId="1076"/>
          <ac:picMkLst>
            <pc:docMk/>
            <pc:sldMk cId="1124616190" sldId="539"/>
            <ac:picMk id="5" creationId="{1E090C88-28E4-4242-BECD-A4858C8D0DCA}"/>
          </ac:picMkLst>
        </pc:picChg>
      </pc:sldChg>
      <pc:sldChg chg="modSp">
        <pc:chgData name="Diego Andres Guerra Gomez" userId="S::daguerra719@soy.sena.edu.co::2a4dd895-2543-4425-8119-a18ab7530a9d" providerId="AD" clId="Web-{B9E0CAB6-D47C-6A4B-74FF-1AF19D9930D4}" dt="2024-03-06T12:42:34.449" v="633" actId="20577"/>
        <pc:sldMkLst>
          <pc:docMk/>
          <pc:sldMk cId="281080768" sldId="540"/>
        </pc:sldMkLst>
        <pc:spChg chg="mod">
          <ac:chgData name="Diego Andres Guerra Gomez" userId="S::daguerra719@soy.sena.edu.co::2a4dd895-2543-4425-8119-a18ab7530a9d" providerId="AD" clId="Web-{B9E0CAB6-D47C-6A4B-74FF-1AF19D9930D4}" dt="2024-03-06T12:42:34.449" v="633" actId="20577"/>
          <ac:spMkLst>
            <pc:docMk/>
            <pc:sldMk cId="281080768" sldId="540"/>
            <ac:spMk id="5" creationId="{015D167A-EE62-EA02-E6F4-53710691F485}"/>
          </ac:spMkLst>
        </pc:spChg>
        <pc:spChg chg="mod">
          <ac:chgData name="Diego Andres Guerra Gomez" userId="S::daguerra719@soy.sena.edu.co::2a4dd895-2543-4425-8119-a18ab7530a9d" providerId="AD" clId="Web-{B9E0CAB6-D47C-6A4B-74FF-1AF19D9930D4}" dt="2024-03-06T12:39:19.257" v="598" actId="1076"/>
          <ac:spMkLst>
            <pc:docMk/>
            <pc:sldMk cId="281080768" sldId="540"/>
            <ac:spMk id="14" creationId="{5982ADAC-AB23-4319-B520-BB544725E570}"/>
          </ac:spMkLst>
        </pc:spChg>
        <pc:spChg chg="mod">
          <ac:chgData name="Diego Andres Guerra Gomez" userId="S::daguerra719@soy.sena.edu.co::2a4dd895-2543-4425-8119-a18ab7530a9d" providerId="AD" clId="Web-{B9E0CAB6-D47C-6A4B-74FF-1AF19D9930D4}" dt="2024-03-06T12:38:56.663" v="583" actId="20577"/>
          <ac:spMkLst>
            <pc:docMk/>
            <pc:sldMk cId="281080768" sldId="540"/>
            <ac:spMk id="16" creationId="{491A45A6-71A2-465C-A8E9-6FCFA179FFAB}"/>
          </ac:spMkLst>
        </pc:spChg>
      </pc:sldChg>
      <pc:sldChg chg="modSp">
        <pc:chgData name="Diego Andres Guerra Gomez" userId="S::daguerra719@soy.sena.edu.co::2a4dd895-2543-4425-8119-a18ab7530a9d" providerId="AD" clId="Web-{B9E0CAB6-D47C-6A4B-74FF-1AF19D9930D4}" dt="2024-03-06T12:42:40.574" v="634" actId="20577"/>
        <pc:sldMkLst>
          <pc:docMk/>
          <pc:sldMk cId="3651478410" sldId="542"/>
        </pc:sldMkLst>
        <pc:spChg chg="mod">
          <ac:chgData name="Diego Andres Guerra Gomez" userId="S::daguerra719@soy.sena.edu.co::2a4dd895-2543-4425-8119-a18ab7530a9d" providerId="AD" clId="Web-{B9E0CAB6-D47C-6A4B-74FF-1AF19D9930D4}" dt="2024-03-06T12:42:40.574" v="634" actId="20577"/>
          <ac:spMkLst>
            <pc:docMk/>
            <pc:sldMk cId="3651478410" sldId="542"/>
            <ac:spMk id="5" creationId="{015D167A-EE62-EA02-E6F4-53710691F485}"/>
          </ac:spMkLst>
        </pc:spChg>
        <pc:spChg chg="mod">
          <ac:chgData name="Diego Andres Guerra Gomez" userId="S::daguerra719@soy.sena.edu.co::2a4dd895-2543-4425-8119-a18ab7530a9d" providerId="AD" clId="Web-{B9E0CAB6-D47C-6A4B-74FF-1AF19D9930D4}" dt="2024-03-06T12:40:48.853" v="616" actId="1076"/>
          <ac:spMkLst>
            <pc:docMk/>
            <pc:sldMk cId="3651478410" sldId="542"/>
            <ac:spMk id="7" creationId="{F8A3B2E6-8017-4460-97E5-2E47C33C7FD7}"/>
          </ac:spMkLst>
        </pc:spChg>
      </pc:sldChg>
      <pc:sldChg chg="delSp modSp">
        <pc:chgData name="Diego Andres Guerra Gomez" userId="S::daguerra719@soy.sena.edu.co::2a4dd895-2543-4425-8119-a18ab7530a9d" providerId="AD" clId="Web-{B9E0CAB6-D47C-6A4B-74FF-1AF19D9930D4}" dt="2024-03-06T12:42:55.746" v="636" actId="1076"/>
        <pc:sldMkLst>
          <pc:docMk/>
          <pc:sldMk cId="371243188" sldId="543"/>
        </pc:sldMkLst>
        <pc:spChg chg="mod">
          <ac:chgData name="Diego Andres Guerra Gomez" userId="S::daguerra719@soy.sena.edu.co::2a4dd895-2543-4425-8119-a18ab7530a9d" providerId="AD" clId="Web-{B9E0CAB6-D47C-6A4B-74FF-1AF19D9930D4}" dt="2024-03-06T12:42:55.746" v="636" actId="1076"/>
          <ac:spMkLst>
            <pc:docMk/>
            <pc:sldMk cId="371243188" sldId="543"/>
            <ac:spMk id="5" creationId="{015D167A-EE62-EA02-E6F4-53710691F485}"/>
          </ac:spMkLst>
        </pc:spChg>
        <pc:spChg chg="mod">
          <ac:chgData name="Diego Andres Guerra Gomez" userId="S::daguerra719@soy.sena.edu.co::2a4dd895-2543-4425-8119-a18ab7530a9d" providerId="AD" clId="Web-{B9E0CAB6-D47C-6A4B-74FF-1AF19D9930D4}" dt="2024-03-06T12:41:14.994" v="622" actId="1076"/>
          <ac:spMkLst>
            <pc:docMk/>
            <pc:sldMk cId="371243188" sldId="543"/>
            <ac:spMk id="7" creationId="{0F06C03A-B143-4BE2-ACCC-896854E593D5}"/>
          </ac:spMkLst>
        </pc:spChg>
        <pc:picChg chg="del">
          <ac:chgData name="Diego Andres Guerra Gomez" userId="S::daguerra719@soy.sena.edu.co::2a4dd895-2543-4425-8119-a18ab7530a9d" providerId="AD" clId="Web-{B9E0CAB6-D47C-6A4B-74FF-1AF19D9930D4}" dt="2024-03-06T12:40:56.884" v="617"/>
          <ac:picMkLst>
            <pc:docMk/>
            <pc:sldMk cId="371243188" sldId="543"/>
            <ac:picMk id="8" creationId="{8E984E05-8FAF-49FD-B271-DA17B3BAD0FF}"/>
          </ac:picMkLst>
        </pc:picChg>
        <pc:picChg chg="del">
          <ac:chgData name="Diego Andres Guerra Gomez" userId="S::daguerra719@soy.sena.edu.co::2a4dd895-2543-4425-8119-a18ab7530a9d" providerId="AD" clId="Web-{B9E0CAB6-D47C-6A4B-74FF-1AF19D9930D4}" dt="2024-03-06T12:40:58.072" v="618"/>
          <ac:picMkLst>
            <pc:docMk/>
            <pc:sldMk cId="371243188" sldId="543"/>
            <ac:picMk id="10" creationId="{6F3788E2-0E9C-4358-B21F-FDA5A93A4F55}"/>
          </ac:picMkLst>
        </pc:picChg>
      </pc:sldChg>
      <pc:sldChg chg="modSp">
        <pc:chgData name="Diego Andres Guerra Gomez" userId="S::daguerra719@soy.sena.edu.co::2a4dd895-2543-4425-8119-a18ab7530a9d" providerId="AD" clId="Web-{B9E0CAB6-D47C-6A4B-74FF-1AF19D9930D4}" dt="2024-03-06T12:43:39.763" v="643" actId="1076"/>
        <pc:sldMkLst>
          <pc:docMk/>
          <pc:sldMk cId="2195865912" sldId="545"/>
        </pc:sldMkLst>
        <pc:spChg chg="mod">
          <ac:chgData name="Diego Andres Guerra Gomez" userId="S::daguerra719@soy.sena.edu.co::2a4dd895-2543-4425-8119-a18ab7530a9d" providerId="AD" clId="Web-{B9E0CAB6-D47C-6A4B-74FF-1AF19D9930D4}" dt="2024-03-06T12:43:13.841" v="639" actId="1076"/>
          <ac:spMkLst>
            <pc:docMk/>
            <pc:sldMk cId="2195865912" sldId="545"/>
            <ac:spMk id="4" creationId="{D44E7F63-A625-4ADD-AE60-1D3110C8D9AA}"/>
          </ac:spMkLst>
        </pc:spChg>
        <pc:spChg chg="mod">
          <ac:chgData name="Diego Andres Guerra Gomez" userId="S::daguerra719@soy.sena.edu.co::2a4dd895-2543-4425-8119-a18ab7530a9d" providerId="AD" clId="Web-{B9E0CAB6-D47C-6A4B-74FF-1AF19D9930D4}" dt="2024-03-06T12:43:39.763" v="643" actId="1076"/>
          <ac:spMkLst>
            <pc:docMk/>
            <pc:sldMk cId="2195865912" sldId="545"/>
            <ac:spMk id="5" creationId="{015D167A-EE62-EA02-E6F4-53710691F485}"/>
          </ac:spMkLst>
        </pc:spChg>
      </pc:sldChg>
      <pc:sldChg chg="delSp modSp">
        <pc:chgData name="Diego Andres Guerra Gomez" userId="S::daguerra719@soy.sena.edu.co::2a4dd895-2543-4425-8119-a18ab7530a9d" providerId="AD" clId="Web-{B9E0CAB6-D47C-6A4B-74FF-1AF19D9930D4}" dt="2024-03-06T12:43:54.185" v="646" actId="1076"/>
        <pc:sldMkLst>
          <pc:docMk/>
          <pc:sldMk cId="2822475469" sldId="546"/>
        </pc:sldMkLst>
        <pc:spChg chg="mod">
          <ac:chgData name="Diego Andres Guerra Gomez" userId="S::daguerra719@soy.sena.edu.co::2a4dd895-2543-4425-8119-a18ab7530a9d" providerId="AD" clId="Web-{B9E0CAB6-D47C-6A4B-74FF-1AF19D9930D4}" dt="2024-03-06T12:43:25.560" v="641" actId="1076"/>
          <ac:spMkLst>
            <pc:docMk/>
            <pc:sldMk cId="2822475469" sldId="546"/>
            <ac:spMk id="4" creationId="{EA1B7741-D4D4-4827-8691-220AC6C97096}"/>
          </ac:spMkLst>
        </pc:spChg>
        <pc:spChg chg="mod">
          <ac:chgData name="Diego Andres Guerra Gomez" userId="S::daguerra719@soy.sena.edu.co::2a4dd895-2543-4425-8119-a18ab7530a9d" providerId="AD" clId="Web-{B9E0CAB6-D47C-6A4B-74FF-1AF19D9930D4}" dt="2024-03-06T12:43:54.185" v="646" actId="1076"/>
          <ac:spMkLst>
            <pc:docMk/>
            <pc:sldMk cId="2822475469" sldId="546"/>
            <ac:spMk id="5" creationId="{015D167A-EE62-EA02-E6F4-53710691F485}"/>
          </ac:spMkLst>
        </pc:spChg>
        <pc:picChg chg="del">
          <ac:chgData name="Diego Andres Guerra Gomez" userId="S::daguerra719@soy.sena.edu.co::2a4dd895-2543-4425-8119-a18ab7530a9d" providerId="AD" clId="Web-{B9E0CAB6-D47C-6A4B-74FF-1AF19D9930D4}" dt="2024-03-06T12:06:12.289" v="117"/>
          <ac:picMkLst>
            <pc:docMk/>
            <pc:sldMk cId="2822475469" sldId="546"/>
            <ac:picMk id="3" creationId="{5FA5C481-2A68-4E6F-A39F-A886FF9B137D}"/>
          </ac:picMkLst>
        </pc:picChg>
        <pc:picChg chg="del">
          <ac:chgData name="Diego Andres Guerra Gomez" userId="S::daguerra719@soy.sena.edu.co::2a4dd895-2543-4425-8119-a18ab7530a9d" providerId="AD" clId="Web-{B9E0CAB6-D47C-6A4B-74FF-1AF19D9930D4}" dt="2024-03-06T12:06:10.148" v="116"/>
          <ac:picMkLst>
            <pc:docMk/>
            <pc:sldMk cId="2822475469" sldId="546"/>
            <ac:picMk id="6" creationId="{DF364C5E-6886-4174-87CF-F31D4223AC8D}"/>
          </ac:picMkLst>
        </pc:picChg>
      </pc:sldChg>
      <pc:sldChg chg="new del">
        <pc:chgData name="Diego Andres Guerra Gomez" userId="S::daguerra719@soy.sena.edu.co::2a4dd895-2543-4425-8119-a18ab7530a9d" providerId="AD" clId="Web-{B9E0CAB6-D47C-6A4B-74FF-1AF19D9930D4}" dt="2024-03-06T10:57:00.188" v="1"/>
        <pc:sldMkLst>
          <pc:docMk/>
          <pc:sldMk cId="721961759" sldId="548"/>
        </pc:sldMkLst>
      </pc:sldChg>
      <pc:sldChg chg="addSp delSp modSp add mod replId setBg">
        <pc:chgData name="Diego Andres Guerra Gomez" userId="S::daguerra719@soy.sena.edu.co::2a4dd895-2543-4425-8119-a18ab7530a9d" providerId="AD" clId="Web-{B9E0CAB6-D47C-6A4B-74FF-1AF19D9930D4}" dt="2024-03-06T12:06:05.351" v="115" actId="20577"/>
        <pc:sldMkLst>
          <pc:docMk/>
          <pc:sldMk cId="3749674772" sldId="548"/>
        </pc:sldMkLst>
        <pc:spChg chg="del mod">
          <ac:chgData name="Diego Andres Guerra Gomez" userId="S::daguerra719@soy.sena.edu.co::2a4dd895-2543-4425-8119-a18ab7530a9d" providerId="AD" clId="Web-{B9E0CAB6-D47C-6A4B-74FF-1AF19D9930D4}" dt="2024-03-06T11:49:45.135" v="6"/>
          <ac:spMkLst>
            <pc:docMk/>
            <pc:sldMk cId="3749674772" sldId="548"/>
            <ac:spMk id="4" creationId="{EA1B7741-D4D4-4827-8691-220AC6C97096}"/>
          </ac:spMkLst>
        </pc:spChg>
        <pc:spChg chg="mod">
          <ac:chgData name="Diego Andres Guerra Gomez" userId="S::daguerra719@soy.sena.edu.co::2a4dd895-2543-4425-8119-a18ab7530a9d" providerId="AD" clId="Web-{B9E0CAB6-D47C-6A4B-74FF-1AF19D9930D4}" dt="2024-03-06T12:06:05.351" v="115" actId="20577"/>
          <ac:spMkLst>
            <pc:docMk/>
            <pc:sldMk cId="3749674772" sldId="548"/>
            <ac:spMk id="5" creationId="{015D167A-EE62-EA02-E6F4-53710691F485}"/>
          </ac:spMkLst>
        </pc:spChg>
        <pc:spChg chg="add">
          <ac:chgData name="Diego Andres Guerra Gomez" userId="S::daguerra719@soy.sena.edu.co::2a4dd895-2543-4425-8119-a18ab7530a9d" providerId="AD" clId="Web-{B9E0CAB6-D47C-6A4B-74FF-1AF19D9930D4}" dt="2024-03-06T11:52:43.311" v="31"/>
          <ac:spMkLst>
            <pc:docMk/>
            <pc:sldMk cId="3749674772" sldId="548"/>
            <ac:spMk id="7" creationId="{99ED5833-B85B-4103-8A3B-CAB0308E6C15}"/>
          </ac:spMkLst>
        </pc:spChg>
        <pc:spChg chg="add del">
          <ac:chgData name="Diego Andres Guerra Gomez" userId="S::daguerra719@soy.sena.edu.co::2a4dd895-2543-4425-8119-a18ab7530a9d" providerId="AD" clId="Web-{B9E0CAB6-D47C-6A4B-74FF-1AF19D9930D4}" dt="2024-03-06T11:50:37.261" v="11"/>
          <ac:spMkLst>
            <pc:docMk/>
            <pc:sldMk cId="3749674772" sldId="548"/>
            <ac:spMk id="10" creationId="{53F29798-D584-4792-9B62-3F5F5C36D619}"/>
          </ac:spMkLst>
        </pc:spChg>
        <pc:picChg chg="add del mod ord">
          <ac:chgData name="Diego Andres Guerra Gomez" userId="S::daguerra719@soy.sena.edu.co::2a4dd895-2543-4425-8119-a18ab7530a9d" providerId="AD" clId="Web-{B9E0CAB6-D47C-6A4B-74FF-1AF19D9930D4}" dt="2024-03-06T11:53:29.093" v="53"/>
          <ac:picMkLst>
            <pc:docMk/>
            <pc:sldMk cId="3749674772" sldId="548"/>
            <ac:picMk id="2" creationId="{4852E4C5-63D2-97BE-4E08-400ED7BB8E7C}"/>
          </ac:picMkLst>
        </pc:picChg>
        <pc:picChg chg="del">
          <ac:chgData name="Diego Andres Guerra Gomez" userId="S::daguerra719@soy.sena.edu.co::2a4dd895-2543-4425-8119-a18ab7530a9d" providerId="AD" clId="Web-{B9E0CAB6-D47C-6A4B-74FF-1AF19D9930D4}" dt="2024-03-06T11:06:41.266" v="3"/>
          <ac:picMkLst>
            <pc:docMk/>
            <pc:sldMk cId="3749674772" sldId="548"/>
            <ac:picMk id="3" creationId="{5FA5C481-2A68-4E6F-A39F-A886FF9B137D}"/>
          </ac:picMkLst>
        </pc:picChg>
        <pc:picChg chg="add mod">
          <ac:chgData name="Diego Andres Guerra Gomez" userId="S::daguerra719@soy.sena.edu.co::2a4dd895-2543-4425-8119-a18ab7530a9d" providerId="AD" clId="Web-{B9E0CAB6-D47C-6A4B-74FF-1AF19D9930D4}" dt="2024-03-06T11:57:44.464" v="65" actId="14100"/>
          <ac:picMkLst>
            <pc:docMk/>
            <pc:sldMk cId="3749674772" sldId="548"/>
            <ac:picMk id="3" creationId="{EB37A489-0ADF-E25C-272A-D2A734D83571}"/>
          </ac:picMkLst>
        </pc:picChg>
        <pc:picChg chg="del">
          <ac:chgData name="Diego Andres Guerra Gomez" userId="S::daguerra719@soy.sena.edu.co::2a4dd895-2543-4425-8119-a18ab7530a9d" providerId="AD" clId="Web-{B9E0CAB6-D47C-6A4B-74FF-1AF19D9930D4}" dt="2024-03-06T11:06:47.985" v="4"/>
          <ac:picMkLst>
            <pc:docMk/>
            <pc:sldMk cId="3749674772" sldId="548"/>
            <ac:picMk id="6" creationId="{DF364C5E-6886-4174-87CF-F31D4223AC8D}"/>
          </ac:picMkLst>
        </pc:picChg>
      </pc:sldChg>
      <pc:sldChg chg="addSp delSp modSp add del replId">
        <pc:chgData name="Diego Andres Guerra Gomez" userId="S::daguerra719@soy.sena.edu.co::2a4dd895-2543-4425-8119-a18ab7530a9d" providerId="AD" clId="Web-{B9E0CAB6-D47C-6A4B-74FF-1AF19D9930D4}" dt="2024-03-06T12:05:45.632" v="113" actId="1076"/>
        <pc:sldMkLst>
          <pc:docMk/>
          <pc:sldMk cId="3788210774" sldId="549"/>
        </pc:sldMkLst>
        <pc:spChg chg="mod">
          <ac:chgData name="Diego Andres Guerra Gomez" userId="S::daguerra719@soy.sena.edu.co::2a4dd895-2543-4425-8119-a18ab7530a9d" providerId="AD" clId="Web-{B9E0CAB6-D47C-6A4B-74FF-1AF19D9930D4}" dt="2024-03-06T12:05:13.381" v="105" actId="20577"/>
          <ac:spMkLst>
            <pc:docMk/>
            <pc:sldMk cId="3788210774" sldId="549"/>
            <ac:spMk id="5" creationId="{015D167A-EE62-EA02-E6F4-53710691F485}"/>
          </ac:spMkLst>
        </pc:spChg>
        <pc:picChg chg="add del mod">
          <ac:chgData name="Diego Andres Guerra Gomez" userId="S::daguerra719@soy.sena.edu.co::2a4dd895-2543-4425-8119-a18ab7530a9d" providerId="AD" clId="Web-{B9E0CAB6-D47C-6A4B-74FF-1AF19D9930D4}" dt="2024-03-06T11:59:25.654" v="94"/>
          <ac:picMkLst>
            <pc:docMk/>
            <pc:sldMk cId="3788210774" sldId="549"/>
            <ac:picMk id="2" creationId="{6A56A3D3-9D7E-AC22-B49C-90B896A5C1D4}"/>
          </ac:picMkLst>
        </pc:picChg>
        <pc:picChg chg="del">
          <ac:chgData name="Diego Andres Guerra Gomez" userId="S::daguerra719@soy.sena.edu.co::2a4dd895-2543-4425-8119-a18ab7530a9d" providerId="AD" clId="Web-{B9E0CAB6-D47C-6A4B-74FF-1AF19D9930D4}" dt="2024-03-06T11:58:28.434" v="85"/>
          <ac:picMkLst>
            <pc:docMk/>
            <pc:sldMk cId="3788210774" sldId="549"/>
            <ac:picMk id="3" creationId="{EB37A489-0ADF-E25C-272A-D2A734D83571}"/>
          </ac:picMkLst>
        </pc:picChg>
        <pc:picChg chg="add del mod modCrop">
          <ac:chgData name="Diego Andres Guerra Gomez" userId="S::daguerra719@soy.sena.edu.co::2a4dd895-2543-4425-8119-a18ab7530a9d" providerId="AD" clId="Web-{B9E0CAB6-D47C-6A4B-74FF-1AF19D9930D4}" dt="2024-03-06T12:00:20.155" v="101"/>
          <ac:picMkLst>
            <pc:docMk/>
            <pc:sldMk cId="3788210774" sldId="549"/>
            <ac:picMk id="4" creationId="{0B628941-C7AD-40B1-8231-582164C55E95}"/>
          </ac:picMkLst>
        </pc:picChg>
        <pc:picChg chg="add mod modCrop">
          <ac:chgData name="Diego Andres Guerra Gomez" userId="S::daguerra719@soy.sena.edu.co::2a4dd895-2543-4425-8119-a18ab7530a9d" providerId="AD" clId="Web-{B9E0CAB6-D47C-6A4B-74FF-1AF19D9930D4}" dt="2024-03-06T12:05:45.632" v="113" actId="1076"/>
          <ac:picMkLst>
            <pc:docMk/>
            <pc:sldMk cId="3788210774" sldId="549"/>
            <ac:picMk id="6" creationId="{43C5D015-AB03-264E-0103-6A323DEF71DF}"/>
          </ac:picMkLst>
        </pc:picChg>
      </pc:sldChg>
      <pc:sldChg chg="addSp delSp modSp add ord replId">
        <pc:chgData name="Diego Andres Guerra Gomez" userId="S::daguerra719@soy.sena.edu.co::2a4dd895-2543-4425-8119-a18ab7530a9d" providerId="AD" clId="Web-{B9E0CAB6-D47C-6A4B-74FF-1AF19D9930D4}" dt="2024-03-06T12:57:21.736" v="687"/>
        <pc:sldMkLst>
          <pc:docMk/>
          <pc:sldMk cId="905992644" sldId="550"/>
        </pc:sldMkLst>
        <pc:spChg chg="add del mod">
          <ac:chgData name="Diego Andres Guerra Gomez" userId="S::daguerra719@soy.sena.edu.co::2a4dd895-2543-4425-8119-a18ab7530a9d" providerId="AD" clId="Web-{B9E0CAB6-D47C-6A4B-74FF-1AF19D9930D4}" dt="2024-03-06T12:57:21.736" v="687"/>
          <ac:spMkLst>
            <pc:docMk/>
            <pc:sldMk cId="905992644" sldId="550"/>
            <ac:spMk id="2" creationId="{F145238E-77EE-93BA-68E7-63E076AA769F}"/>
          </ac:spMkLst>
        </pc:spChg>
        <pc:spChg chg="mod">
          <ac:chgData name="Diego Andres Guerra Gomez" userId="S::daguerra719@soy.sena.edu.co::2a4dd895-2543-4425-8119-a18ab7530a9d" providerId="AD" clId="Web-{B9E0CAB6-D47C-6A4B-74FF-1AF19D9930D4}" dt="2024-03-06T12:45:58.766" v="668" actId="1076"/>
          <ac:spMkLst>
            <pc:docMk/>
            <pc:sldMk cId="905992644" sldId="550"/>
            <ac:spMk id="4" creationId="{EA1B7741-D4D4-4827-8691-220AC6C97096}"/>
          </ac:spMkLst>
        </pc:spChg>
        <pc:spChg chg="mod">
          <ac:chgData name="Diego Andres Guerra Gomez" userId="S::daguerra719@soy.sena.edu.co::2a4dd895-2543-4425-8119-a18ab7530a9d" providerId="AD" clId="Web-{B9E0CAB6-D47C-6A4B-74FF-1AF19D9930D4}" dt="2024-03-06T12:45:29.906" v="660" actId="20577"/>
          <ac:spMkLst>
            <pc:docMk/>
            <pc:sldMk cId="905992644" sldId="550"/>
            <ac:spMk id="5" creationId="{015D167A-EE62-EA02-E6F4-53710691F485}"/>
          </ac:spMkLst>
        </pc:spChg>
      </pc:sldChg>
      <pc:sldChg chg="add del ord replId">
        <pc:chgData name="Diego Andres Guerra Gomez" userId="S::daguerra719@soy.sena.edu.co::2a4dd895-2543-4425-8119-a18ab7530a9d" providerId="AD" clId="Web-{B9E0CAB6-D47C-6A4B-74FF-1AF19D9930D4}" dt="2024-03-06T12:05:58.945" v="114"/>
        <pc:sldMkLst>
          <pc:docMk/>
          <pc:sldMk cId="3756144769" sldId="550"/>
        </pc:sldMkLst>
      </pc:sldChg>
      <pc:sldChg chg="new del">
        <pc:chgData name="Diego Andres Guerra Gomez" userId="S::daguerra719@soy.sena.edu.co::2a4dd895-2543-4425-8119-a18ab7530a9d" providerId="AD" clId="Web-{B9E0CAB6-D47C-6A4B-74FF-1AF19D9930D4}" dt="2024-03-06T12:06:49.040" v="122"/>
        <pc:sldMkLst>
          <pc:docMk/>
          <pc:sldMk cId="3831808056" sldId="550"/>
        </pc:sldMkLst>
      </pc:sldChg>
      <pc:sldChg chg="delSp modSp add replId">
        <pc:chgData name="Diego Andres Guerra Gomez" userId="S::daguerra719@soy.sena.edu.co::2a4dd895-2543-4425-8119-a18ab7530a9d" providerId="AD" clId="Web-{B9E0CAB6-D47C-6A4B-74FF-1AF19D9930D4}" dt="2024-03-06T12:42:20.214" v="631" actId="20577"/>
        <pc:sldMkLst>
          <pc:docMk/>
          <pc:sldMk cId="2108934337" sldId="551"/>
        </pc:sldMkLst>
        <pc:spChg chg="del mod">
          <ac:chgData name="Diego Andres Guerra Gomez" userId="S::daguerra719@soy.sena.edu.co::2a4dd895-2543-4425-8119-a18ab7530a9d" providerId="AD" clId="Web-{B9E0CAB6-D47C-6A4B-74FF-1AF19D9930D4}" dt="2024-03-06T12:22:40.546" v="170"/>
          <ac:spMkLst>
            <pc:docMk/>
            <pc:sldMk cId="2108934337" sldId="551"/>
            <ac:spMk id="2" creationId="{4C9EB906-FFB9-DC06-C8A8-13CB0F6B37AB}"/>
          </ac:spMkLst>
        </pc:spChg>
        <pc:spChg chg="mod">
          <ac:chgData name="Diego Andres Guerra Gomez" userId="S::daguerra719@soy.sena.edu.co::2a4dd895-2543-4425-8119-a18ab7530a9d" providerId="AD" clId="Web-{B9E0CAB6-D47C-6A4B-74FF-1AF19D9930D4}" dt="2024-03-06T12:42:20.214" v="631" actId="20577"/>
          <ac:spMkLst>
            <pc:docMk/>
            <pc:sldMk cId="2108934337" sldId="551"/>
            <ac:spMk id="5" creationId="{015D167A-EE62-EA02-E6F4-53710691F485}"/>
          </ac:spMkLst>
        </pc:spChg>
        <pc:spChg chg="del mod">
          <ac:chgData name="Diego Andres Guerra Gomez" userId="S::daguerra719@soy.sena.edu.co::2a4dd895-2543-4425-8119-a18ab7530a9d" providerId="AD" clId="Web-{B9E0CAB6-D47C-6A4B-74FF-1AF19D9930D4}" dt="2024-03-06T12:37:07.535" v="570"/>
          <ac:spMkLst>
            <pc:docMk/>
            <pc:sldMk cId="2108934337" sldId="551"/>
            <ac:spMk id="6" creationId="{1A14B8AD-B3F4-4828-9F13-4E0275C2ED56}"/>
          </ac:spMkLst>
        </pc:spChg>
      </pc:sldChg>
      <pc:sldChg chg="addSp delSp modSp add mod replId setBg setClrOvrMap">
        <pc:chgData name="Diego Andres Guerra Gomez" userId="S::daguerra719@soy.sena.edu.co::2a4dd895-2543-4425-8119-a18ab7530a9d" providerId="AD" clId="Web-{B9E0CAB6-D47C-6A4B-74FF-1AF19D9930D4}" dt="2024-03-06T12:29:36.040" v="284" actId="20577"/>
        <pc:sldMkLst>
          <pc:docMk/>
          <pc:sldMk cId="1707246776" sldId="552"/>
        </pc:sldMkLst>
        <pc:spChg chg="add del mod">
          <ac:chgData name="Diego Andres Guerra Gomez" userId="S::daguerra719@soy.sena.edu.co::2a4dd895-2543-4425-8119-a18ab7530a9d" providerId="AD" clId="Web-{B9E0CAB6-D47C-6A4B-74FF-1AF19D9930D4}" dt="2024-03-06T12:29:36.040" v="284" actId="20577"/>
          <ac:spMkLst>
            <pc:docMk/>
            <pc:sldMk cId="1707246776" sldId="552"/>
            <ac:spMk id="3" creationId="{DD2914B2-DE38-878E-84F6-5C1DE3CB20BD}"/>
          </ac:spMkLst>
        </pc:spChg>
        <pc:spChg chg="add del">
          <ac:chgData name="Diego Andres Guerra Gomez" userId="S::daguerra719@soy.sena.edu.co::2a4dd895-2543-4425-8119-a18ab7530a9d" providerId="AD" clId="Web-{B9E0CAB6-D47C-6A4B-74FF-1AF19D9930D4}" dt="2024-03-06T12:25:55.191" v="222"/>
          <ac:spMkLst>
            <pc:docMk/>
            <pc:sldMk cId="1707246776" sldId="552"/>
            <ac:spMk id="4" creationId="{184FA992-2FCC-48A9-B7D9-4AF0E45E41CA}"/>
          </ac:spMkLst>
        </pc:spChg>
        <pc:spChg chg="add del mod">
          <ac:chgData name="Diego Andres Guerra Gomez" userId="S::daguerra719@soy.sena.edu.co::2a4dd895-2543-4425-8119-a18ab7530a9d" providerId="AD" clId="Web-{B9E0CAB6-D47C-6A4B-74FF-1AF19D9930D4}" dt="2024-03-06T12:27:45.803" v="248"/>
          <ac:spMkLst>
            <pc:docMk/>
            <pc:sldMk cId="1707246776" sldId="552"/>
            <ac:spMk id="5" creationId="{015D167A-EE62-EA02-E6F4-53710691F485}"/>
          </ac:spMkLst>
        </pc:spChg>
        <pc:spChg chg="del mod">
          <ac:chgData name="Diego Andres Guerra Gomez" userId="S::daguerra719@soy.sena.edu.co::2a4dd895-2543-4425-8119-a18ab7530a9d" providerId="AD" clId="Web-{B9E0CAB6-D47C-6A4B-74FF-1AF19D9930D4}" dt="2024-03-06T12:23:40.110" v="199"/>
          <ac:spMkLst>
            <pc:docMk/>
            <pc:sldMk cId="1707246776" sldId="552"/>
            <ac:spMk id="6" creationId="{1A14B8AD-B3F4-4828-9F13-4E0275C2ED56}"/>
          </ac:spMkLst>
        </pc:spChg>
        <pc:spChg chg="add del">
          <ac:chgData name="Diego Andres Guerra Gomez" userId="S::daguerra719@soy.sena.edu.co::2a4dd895-2543-4425-8119-a18ab7530a9d" providerId="AD" clId="Web-{B9E0CAB6-D47C-6A4B-74FF-1AF19D9930D4}" dt="2024-03-06T12:25:56.082" v="223"/>
          <ac:spMkLst>
            <pc:docMk/>
            <pc:sldMk cId="1707246776" sldId="552"/>
            <ac:spMk id="8" creationId="{8879105B-8E5D-4169-B413-AC96CB14E58E}"/>
          </ac:spMkLst>
        </pc:spChg>
        <pc:spChg chg="add del">
          <ac:chgData name="Diego Andres Guerra Gomez" userId="S::daguerra719@soy.sena.edu.co::2a4dd895-2543-4425-8119-a18ab7530a9d" providerId="AD" clId="Web-{B9E0CAB6-D47C-6A4B-74FF-1AF19D9930D4}" dt="2024-03-06T12:28:02.538" v="251"/>
          <ac:spMkLst>
            <pc:docMk/>
            <pc:sldMk cId="1707246776" sldId="552"/>
            <ac:spMk id="9" creationId="{71B2258F-86CA-4D4D-8270-BC05FCDEBFB3}"/>
          </ac:spMkLst>
        </pc:spChg>
        <pc:spChg chg="add del">
          <ac:chgData name="Diego Andres Guerra Gomez" userId="S::daguerra719@soy.sena.edu.co::2a4dd895-2543-4425-8119-a18ab7530a9d" providerId="AD" clId="Web-{B9E0CAB6-D47C-6A4B-74FF-1AF19D9930D4}" dt="2024-03-06T12:28:04.069" v="253"/>
          <ac:spMkLst>
            <pc:docMk/>
            <pc:sldMk cId="1707246776" sldId="552"/>
            <ac:spMk id="10" creationId="{DF9AD32D-FF05-44F4-BD4D-9CEE89B71EB9}"/>
          </ac:spMkLst>
        </pc:spChg>
        <pc:spChg chg="add del">
          <ac:chgData name="Diego Andres Guerra Gomez" userId="S::daguerra719@soy.sena.edu.co::2a4dd895-2543-4425-8119-a18ab7530a9d" providerId="AD" clId="Web-{B9E0CAB6-D47C-6A4B-74FF-1AF19D9930D4}" dt="2024-03-06T12:28:04.069" v="253"/>
          <ac:spMkLst>
            <pc:docMk/>
            <pc:sldMk cId="1707246776" sldId="552"/>
            <ac:spMk id="11" creationId="{66B332A4-D438-4773-A77F-5ED49A448D9D}"/>
          </ac:spMkLst>
        </pc:spChg>
        <pc:spChg chg="add del">
          <ac:chgData name="Diego Andres Guerra Gomez" userId="S::daguerra719@soy.sena.edu.co::2a4dd895-2543-4425-8119-a18ab7530a9d" providerId="AD" clId="Web-{B9E0CAB6-D47C-6A4B-74FF-1AF19D9930D4}" dt="2024-03-06T12:28:22.023" v="259"/>
          <ac:spMkLst>
            <pc:docMk/>
            <pc:sldMk cId="1707246776" sldId="552"/>
            <ac:spMk id="13" creationId="{C3896A03-3945-419A-B66B-4EE266EDD152}"/>
          </ac:spMkLst>
        </pc:spChg>
        <pc:spChg chg="add del">
          <ac:chgData name="Diego Andres Guerra Gomez" userId="S::daguerra719@soy.sena.edu.co::2a4dd895-2543-4425-8119-a18ab7530a9d" providerId="AD" clId="Web-{B9E0CAB6-D47C-6A4B-74FF-1AF19D9930D4}" dt="2024-03-06T12:28:22.023" v="259"/>
          <ac:spMkLst>
            <pc:docMk/>
            <pc:sldMk cId="1707246776" sldId="552"/>
            <ac:spMk id="14" creationId="{B34F5AD2-EDBD-4BBD-A55C-EAFFD0C7097A}"/>
          </ac:spMkLst>
        </pc:spChg>
        <pc:picChg chg="add del mod">
          <ac:chgData name="Diego Andres Guerra Gomez" userId="S::daguerra719@soy.sena.edu.co::2a4dd895-2543-4425-8119-a18ab7530a9d" providerId="AD" clId="Web-{B9E0CAB6-D47C-6A4B-74FF-1AF19D9930D4}" dt="2024-03-06T12:25:50.769" v="218"/>
          <ac:picMkLst>
            <pc:docMk/>
            <pc:sldMk cId="1707246776" sldId="552"/>
            <ac:picMk id="2" creationId="{B8163D67-5E30-359D-44F7-9E1C7B49CA2D}"/>
          </ac:picMkLst>
        </pc:picChg>
        <pc:picChg chg="add del">
          <ac:chgData name="Diego Andres Guerra Gomez" userId="S::daguerra719@soy.sena.edu.co::2a4dd895-2543-4425-8119-a18ab7530a9d" providerId="AD" clId="Web-{B9E0CAB6-D47C-6A4B-74FF-1AF19D9930D4}" dt="2024-03-06T12:28:02.538" v="251"/>
          <ac:picMkLst>
            <pc:docMk/>
            <pc:sldMk cId="1707246776" sldId="552"/>
            <ac:picMk id="7" creationId="{54FEE2BF-D220-04AE-5ABE-DD59BF577DBE}"/>
          </ac:picMkLst>
        </pc:picChg>
        <pc:picChg chg="add del mod">
          <ac:chgData name="Diego Andres Guerra Gomez" userId="S::daguerra719@soy.sena.edu.co::2a4dd895-2543-4425-8119-a18ab7530a9d" providerId="AD" clId="Web-{B9E0CAB6-D47C-6A4B-74FF-1AF19D9930D4}" dt="2024-03-06T12:28:20.523" v="258"/>
          <ac:picMkLst>
            <pc:docMk/>
            <pc:sldMk cId="1707246776" sldId="552"/>
            <ac:picMk id="12" creationId="{734ACD04-EB85-D701-F391-BD715BA71575}"/>
          </ac:picMkLst>
        </pc:picChg>
        <pc:picChg chg="add mod">
          <ac:chgData name="Diego Andres Guerra Gomez" userId="S::daguerra719@soy.sena.edu.co::2a4dd895-2543-4425-8119-a18ab7530a9d" providerId="AD" clId="Web-{B9E0CAB6-D47C-6A4B-74FF-1AF19D9930D4}" dt="2024-03-06T12:29:32.681" v="282" actId="1076"/>
          <ac:picMkLst>
            <pc:docMk/>
            <pc:sldMk cId="1707246776" sldId="552"/>
            <ac:picMk id="15" creationId="{398CFD75-7A00-ABAD-B592-562FBEC46BAD}"/>
          </ac:picMkLst>
        </pc:picChg>
      </pc:sldChg>
      <pc:sldChg chg="modSp">
        <pc:chgData name="Diego Andres Guerra Gomez" userId="S::daguerra719@soy.sena.edu.co::2a4dd895-2543-4425-8119-a18ab7530a9d" providerId="AD" clId="Web-{B9E0CAB6-D47C-6A4B-74FF-1AF19D9930D4}" dt="2024-03-06T12:43:31.607" v="642" actId="20577"/>
        <pc:sldMkLst>
          <pc:docMk/>
          <pc:sldMk cId="2920683238" sldId="553"/>
        </pc:sldMkLst>
        <pc:spChg chg="mod">
          <ac:chgData name="Diego Andres Guerra Gomez" userId="S::daguerra719@soy.sena.edu.co::2a4dd895-2543-4425-8119-a18ab7530a9d" providerId="AD" clId="Web-{B9E0CAB6-D47C-6A4B-74FF-1AF19D9930D4}" dt="2024-03-06T12:43:31.607" v="642" actId="20577"/>
          <ac:spMkLst>
            <pc:docMk/>
            <pc:sldMk cId="2920683238" sldId="553"/>
            <ac:spMk id="5" creationId="{32C66CBB-38C7-83B6-325D-20815DA5DBB3}"/>
          </ac:spMkLst>
        </pc:spChg>
      </pc:sldChg>
      <pc:sldChg chg="modSp add replId">
        <pc:chgData name="Diego Andres Guerra Gomez" userId="S::daguerra719@soy.sena.edu.co::2a4dd895-2543-4425-8119-a18ab7530a9d" providerId="AD" clId="Web-{B9E0CAB6-D47C-6A4B-74FF-1AF19D9930D4}" dt="2024-03-06T12:34:54.454" v="530" actId="1076"/>
        <pc:sldMkLst>
          <pc:docMk/>
          <pc:sldMk cId="1092080918" sldId="554"/>
        </pc:sldMkLst>
        <pc:spChg chg="mod">
          <ac:chgData name="Diego Andres Guerra Gomez" userId="S::daguerra719@soy.sena.edu.co::2a4dd895-2543-4425-8119-a18ab7530a9d" providerId="AD" clId="Web-{B9E0CAB6-D47C-6A4B-74FF-1AF19D9930D4}" dt="2024-03-06T12:34:54.454" v="530" actId="1076"/>
          <ac:spMkLst>
            <pc:docMk/>
            <pc:sldMk cId="1092080918" sldId="554"/>
            <ac:spMk id="6" creationId="{1A14B8AD-B3F4-4828-9F13-4E0275C2ED56}"/>
          </ac:spMkLst>
        </pc:spChg>
        <pc:spChg chg="mod">
          <ac:chgData name="Diego Andres Guerra Gomez" userId="S::daguerra719@soy.sena.edu.co::2a4dd895-2543-4425-8119-a18ab7530a9d" providerId="AD" clId="Web-{B9E0CAB6-D47C-6A4B-74FF-1AF19D9930D4}" dt="2024-03-06T12:33:30.749" v="506" actId="1076"/>
          <ac:spMkLst>
            <pc:docMk/>
            <pc:sldMk cId="1092080918" sldId="554"/>
            <ac:spMk id="7" creationId="{2F6661ED-5EB1-0BA6-12AA-ECE312052B3C}"/>
          </ac:spMkLst>
        </pc:spChg>
      </pc:sldChg>
      <pc:sldChg chg="modSp add replId">
        <pc:chgData name="Diego Andres Guerra Gomez" userId="S::daguerra719@soy.sena.edu.co::2a4dd895-2543-4425-8119-a18ab7530a9d" providerId="AD" clId="Web-{B9E0CAB6-D47C-6A4B-74FF-1AF19D9930D4}" dt="2024-03-06T12:36:38.159" v="545" actId="1076"/>
        <pc:sldMkLst>
          <pc:docMk/>
          <pc:sldMk cId="3713036644" sldId="555"/>
        </pc:sldMkLst>
        <pc:spChg chg="mod">
          <ac:chgData name="Diego Andres Guerra Gomez" userId="S::daguerra719@soy.sena.edu.co::2a4dd895-2543-4425-8119-a18ab7530a9d" providerId="AD" clId="Web-{B9E0CAB6-D47C-6A4B-74FF-1AF19D9930D4}" dt="2024-03-06T12:36:38.159" v="545" actId="1076"/>
          <ac:spMkLst>
            <pc:docMk/>
            <pc:sldMk cId="3713036644" sldId="555"/>
            <ac:spMk id="6" creationId="{1A14B8AD-B3F4-4828-9F13-4E0275C2ED56}"/>
          </ac:spMkLst>
        </pc:spChg>
        <pc:spChg chg="mod">
          <ac:chgData name="Diego Andres Guerra Gomez" userId="S::daguerra719@soy.sena.edu.co::2a4dd895-2543-4425-8119-a18ab7530a9d" providerId="AD" clId="Web-{B9E0CAB6-D47C-6A4B-74FF-1AF19D9930D4}" dt="2024-03-06T12:35:07.860" v="533" actId="20577"/>
          <ac:spMkLst>
            <pc:docMk/>
            <pc:sldMk cId="3713036644" sldId="555"/>
            <ac:spMk id="7" creationId="{2F6661ED-5EB1-0BA6-12AA-ECE312052B3C}"/>
          </ac:spMkLst>
        </pc:spChg>
      </pc:sldChg>
      <pc:sldChg chg="delSp add replId">
        <pc:chgData name="Diego Andres Guerra Gomez" userId="S::daguerra719@soy.sena.edu.co::2a4dd895-2543-4425-8119-a18ab7530a9d" providerId="AD" clId="Web-{B9E0CAB6-D47C-6A4B-74FF-1AF19D9930D4}" dt="2024-03-06T12:46:17.923" v="671"/>
        <pc:sldMkLst>
          <pc:docMk/>
          <pc:sldMk cId="443193126" sldId="556"/>
        </pc:sldMkLst>
        <pc:picChg chg="del">
          <ac:chgData name="Diego Andres Guerra Gomez" userId="S::daguerra719@soy.sena.edu.co::2a4dd895-2543-4425-8119-a18ab7530a9d" providerId="AD" clId="Web-{B9E0CAB6-D47C-6A4B-74FF-1AF19D9930D4}" dt="2024-03-06T12:46:17.923" v="671"/>
          <ac:picMkLst>
            <pc:docMk/>
            <pc:sldMk cId="443193126" sldId="556"/>
            <ac:picMk id="6" creationId="{43C5D015-AB03-264E-0103-6A323DEF71DF}"/>
          </ac:picMkLst>
        </pc:picChg>
      </pc:sldChg>
      <pc:sldChg chg="add replId">
        <pc:chgData name="Diego Andres Guerra Gomez" userId="S::daguerra719@soy.sena.edu.co::2a4dd895-2543-4425-8119-a18ab7530a9d" providerId="AD" clId="Web-{B9E0CAB6-D47C-6A4B-74FF-1AF19D9930D4}" dt="2024-03-06T12:57:25.798" v="688"/>
        <pc:sldMkLst>
          <pc:docMk/>
          <pc:sldMk cId="3688903661" sldId="557"/>
        </pc:sldMkLst>
      </pc:sldChg>
    </pc:docChg>
  </pc:docChgLst>
  <pc:docChgLst>
    <pc:chgData name="Ian David Rodriguez Forero" userId="S::ian.rodriguez9@soy.sena.edu.co::5de3e54f-94a0-4326-8e8a-2dffa278be49" providerId="AD" clId="Web-{C5F51816-C4C7-144A-43E9-AC6109D9959C}"/>
    <pc:docChg chg="addSld delSld modSld sldOrd">
      <pc:chgData name="Ian David Rodriguez Forero" userId="S::ian.rodriguez9@soy.sena.edu.co::5de3e54f-94a0-4326-8e8a-2dffa278be49" providerId="AD" clId="Web-{C5F51816-C4C7-144A-43E9-AC6109D9959C}" dt="2024-03-06T23:09:00.932" v="702" actId="20577"/>
      <pc:docMkLst>
        <pc:docMk/>
      </pc:docMkLst>
      <pc:sldChg chg="modSp">
        <pc:chgData name="Ian David Rodriguez Forero" userId="S::ian.rodriguez9@soy.sena.edu.co::5de3e54f-94a0-4326-8e8a-2dffa278be49" providerId="AD" clId="Web-{C5F51816-C4C7-144A-43E9-AC6109D9959C}" dt="2024-03-06T22:35:52.189" v="532" actId="20577"/>
        <pc:sldMkLst>
          <pc:docMk/>
          <pc:sldMk cId="3409726023" sldId="538"/>
        </pc:sldMkLst>
        <pc:spChg chg="mod">
          <ac:chgData name="Ian David Rodriguez Forero" userId="S::ian.rodriguez9@soy.sena.edu.co::5de3e54f-94a0-4326-8e8a-2dffa278be49" providerId="AD" clId="Web-{C5F51816-C4C7-144A-43E9-AC6109D9959C}" dt="2024-03-06T22:35:52.189" v="532" actId="20577"/>
          <ac:spMkLst>
            <pc:docMk/>
            <pc:sldMk cId="3409726023" sldId="538"/>
            <ac:spMk id="6" creationId="{1A14B8AD-B3F4-4828-9F13-4E0275C2ED56}"/>
          </ac:spMkLst>
        </pc:spChg>
        <pc:spChg chg="mod">
          <ac:chgData name="Ian David Rodriguez Forero" userId="S::ian.rodriguez9@soy.sena.edu.co::5de3e54f-94a0-4326-8e8a-2dffa278be49" providerId="AD" clId="Web-{C5F51816-C4C7-144A-43E9-AC6109D9959C}" dt="2024-03-06T22:18:05.066" v="502" actId="20577"/>
          <ac:spMkLst>
            <pc:docMk/>
            <pc:sldMk cId="3409726023" sldId="538"/>
            <ac:spMk id="7" creationId="{2F6661ED-5EB1-0BA6-12AA-ECE312052B3C}"/>
          </ac:spMkLst>
        </pc:spChg>
      </pc:sldChg>
      <pc:sldChg chg="modSp">
        <pc:chgData name="Ian David Rodriguez Forero" userId="S::ian.rodriguez9@soy.sena.edu.co::5de3e54f-94a0-4326-8e8a-2dffa278be49" providerId="AD" clId="Web-{C5F51816-C4C7-144A-43E9-AC6109D9959C}" dt="2024-03-06T23:06:25.177" v="623" actId="1076"/>
        <pc:sldMkLst>
          <pc:docMk/>
          <pc:sldMk cId="3858552414" sldId="547"/>
        </pc:sldMkLst>
        <pc:picChg chg="mod">
          <ac:chgData name="Ian David Rodriguez Forero" userId="S::ian.rodriguez9@soy.sena.edu.co::5de3e54f-94a0-4326-8e8a-2dffa278be49" providerId="AD" clId="Web-{C5F51816-C4C7-144A-43E9-AC6109D9959C}" dt="2024-03-06T23:06:25.177" v="623" actId="1076"/>
          <ac:picMkLst>
            <pc:docMk/>
            <pc:sldMk cId="3858552414" sldId="547"/>
            <ac:picMk id="8" creationId="{55FBEB23-207D-4126-B459-66E9BE281DE6}"/>
          </ac:picMkLst>
        </pc:picChg>
      </pc:sldChg>
      <pc:sldChg chg="delSp modSp">
        <pc:chgData name="Ian David Rodriguez Forero" userId="S::ian.rodriguez9@soy.sena.edu.co::5de3e54f-94a0-4326-8e8a-2dffa278be49" providerId="AD" clId="Web-{C5F51816-C4C7-144A-43E9-AC6109D9959C}" dt="2024-03-06T22:27:16.519" v="526" actId="1076"/>
        <pc:sldMkLst>
          <pc:docMk/>
          <pc:sldMk cId="905992644" sldId="550"/>
        </pc:sldMkLst>
        <pc:spChg chg="del mod">
          <ac:chgData name="Ian David Rodriguez Forero" userId="S::ian.rodriguez9@soy.sena.edu.co::5de3e54f-94a0-4326-8e8a-2dffa278be49" providerId="AD" clId="Web-{C5F51816-C4C7-144A-43E9-AC6109D9959C}" dt="2024-03-06T22:26:56.925" v="513"/>
          <ac:spMkLst>
            <pc:docMk/>
            <pc:sldMk cId="905992644" sldId="550"/>
            <ac:spMk id="4" creationId="{EA1B7741-D4D4-4827-8691-220AC6C97096}"/>
          </ac:spMkLst>
        </pc:spChg>
        <pc:spChg chg="mod">
          <ac:chgData name="Ian David Rodriguez Forero" userId="S::ian.rodriguez9@soy.sena.edu.co::5de3e54f-94a0-4326-8e8a-2dffa278be49" providerId="AD" clId="Web-{C5F51816-C4C7-144A-43E9-AC6109D9959C}" dt="2024-03-06T22:27:16.519" v="526" actId="1076"/>
          <ac:spMkLst>
            <pc:docMk/>
            <pc:sldMk cId="905992644" sldId="550"/>
            <ac:spMk id="5" creationId="{015D167A-EE62-EA02-E6F4-53710691F485}"/>
          </ac:spMkLst>
        </pc:spChg>
      </pc:sldChg>
      <pc:sldChg chg="delSp modSp">
        <pc:chgData name="Ian David Rodriguez Forero" userId="S::ian.rodriguez9@soy.sena.edu.co::5de3e54f-94a0-4326-8e8a-2dffa278be49" providerId="AD" clId="Web-{C5F51816-C4C7-144A-43E9-AC6109D9959C}" dt="2024-03-06T23:04:51.596" v="572"/>
        <pc:sldMkLst>
          <pc:docMk/>
          <pc:sldMk cId="2108934337" sldId="551"/>
        </pc:sldMkLst>
        <pc:spChg chg="del mod">
          <ac:chgData name="Ian David Rodriguez Forero" userId="S::ian.rodriguez9@soy.sena.edu.co::5de3e54f-94a0-4326-8e8a-2dffa278be49" providerId="AD" clId="Web-{C5F51816-C4C7-144A-43E9-AC6109D9959C}" dt="2024-03-06T23:04:51.596" v="572"/>
          <ac:spMkLst>
            <pc:docMk/>
            <pc:sldMk cId="2108934337" sldId="551"/>
            <ac:spMk id="4" creationId="{184FA992-2FCC-48A9-B7D9-4AF0E45E41CA}"/>
          </ac:spMkLst>
        </pc:spChg>
      </pc:sldChg>
      <pc:sldChg chg="modSp">
        <pc:chgData name="Ian David Rodriguez Forero" userId="S::ian.rodriguez9@soy.sena.edu.co::5de3e54f-94a0-4326-8e8a-2dffa278be49" providerId="AD" clId="Web-{C5F51816-C4C7-144A-43E9-AC6109D9959C}" dt="2024-03-06T22:20:09.429" v="505" actId="1076"/>
        <pc:sldMkLst>
          <pc:docMk/>
          <pc:sldMk cId="1092080918" sldId="554"/>
        </pc:sldMkLst>
        <pc:spChg chg="mod">
          <ac:chgData name="Ian David Rodriguez Forero" userId="S::ian.rodriguez9@soy.sena.edu.co::5de3e54f-94a0-4326-8e8a-2dffa278be49" providerId="AD" clId="Web-{C5F51816-C4C7-144A-43E9-AC6109D9959C}" dt="2024-03-06T22:20:09.429" v="505" actId="1076"/>
          <ac:spMkLst>
            <pc:docMk/>
            <pc:sldMk cId="1092080918" sldId="554"/>
            <ac:spMk id="6" creationId="{1A14B8AD-B3F4-4828-9F13-4E0275C2ED56}"/>
          </ac:spMkLst>
        </pc:spChg>
      </pc:sldChg>
      <pc:sldChg chg="delSp modSp">
        <pc:chgData name="Ian David Rodriguez Forero" userId="S::ian.rodriguez9@soy.sena.edu.co::5de3e54f-94a0-4326-8e8a-2dffa278be49" providerId="AD" clId="Web-{C5F51816-C4C7-144A-43E9-AC6109D9959C}" dt="2024-03-06T22:20:51.790" v="508"/>
        <pc:sldMkLst>
          <pc:docMk/>
          <pc:sldMk cId="3713036644" sldId="555"/>
        </pc:sldMkLst>
        <pc:spChg chg="del">
          <ac:chgData name="Ian David Rodriguez Forero" userId="S::ian.rodriguez9@soy.sena.edu.co::5de3e54f-94a0-4326-8e8a-2dffa278be49" providerId="AD" clId="Web-{C5F51816-C4C7-144A-43E9-AC6109D9959C}" dt="2024-03-06T22:20:51.790" v="508"/>
          <ac:spMkLst>
            <pc:docMk/>
            <pc:sldMk cId="3713036644" sldId="555"/>
            <ac:spMk id="5" creationId="{015D167A-EE62-EA02-E6F4-53710691F485}"/>
          </ac:spMkLst>
        </pc:spChg>
        <pc:spChg chg="mod">
          <ac:chgData name="Ian David Rodriguez Forero" userId="S::ian.rodriguez9@soy.sena.edu.co::5de3e54f-94a0-4326-8e8a-2dffa278be49" providerId="AD" clId="Web-{C5F51816-C4C7-144A-43E9-AC6109D9959C}" dt="2024-03-06T22:20:45.524" v="506" actId="1076"/>
          <ac:spMkLst>
            <pc:docMk/>
            <pc:sldMk cId="3713036644" sldId="555"/>
            <ac:spMk id="6" creationId="{1A14B8AD-B3F4-4828-9F13-4E0275C2ED56}"/>
          </ac:spMkLst>
        </pc:spChg>
        <pc:spChg chg="mod">
          <ac:chgData name="Ian David Rodriguez Forero" userId="S::ian.rodriguez9@soy.sena.edu.co::5de3e54f-94a0-4326-8e8a-2dffa278be49" providerId="AD" clId="Web-{C5F51816-C4C7-144A-43E9-AC6109D9959C}" dt="2024-03-06T22:20:49.493" v="507" actId="1076"/>
          <ac:spMkLst>
            <pc:docMk/>
            <pc:sldMk cId="3713036644" sldId="555"/>
            <ac:spMk id="7" creationId="{2F6661ED-5EB1-0BA6-12AA-ECE312052B3C}"/>
          </ac:spMkLst>
        </pc:spChg>
      </pc:sldChg>
      <pc:sldChg chg="modSp del">
        <pc:chgData name="Ian David Rodriguez Forero" userId="S::ian.rodriguez9@soy.sena.edu.co::5de3e54f-94a0-4326-8e8a-2dffa278be49" providerId="AD" clId="Web-{C5F51816-C4C7-144A-43E9-AC6109D9959C}" dt="2024-03-06T20:50:11.633" v="95"/>
        <pc:sldMkLst>
          <pc:docMk/>
          <pc:sldMk cId="443193126" sldId="556"/>
        </pc:sldMkLst>
        <pc:spChg chg="mod">
          <ac:chgData name="Ian David Rodriguez Forero" userId="S::ian.rodriguez9@soy.sena.edu.co::5de3e54f-94a0-4326-8e8a-2dffa278be49" providerId="AD" clId="Web-{C5F51816-C4C7-144A-43E9-AC6109D9959C}" dt="2024-03-06T20:50:07.289" v="93" actId="20577"/>
          <ac:spMkLst>
            <pc:docMk/>
            <pc:sldMk cId="443193126" sldId="556"/>
            <ac:spMk id="5" creationId="{015D167A-EE62-EA02-E6F4-53710691F485}"/>
          </ac:spMkLst>
        </pc:spChg>
      </pc:sldChg>
      <pc:sldChg chg="addSp delSp modSp ord">
        <pc:chgData name="Ian David Rodriguez Forero" userId="S::ian.rodriguez9@soy.sena.edu.co::5de3e54f-94a0-4326-8e8a-2dffa278be49" providerId="AD" clId="Web-{C5F51816-C4C7-144A-43E9-AC6109D9959C}" dt="2024-03-06T22:27:42.535" v="527"/>
        <pc:sldMkLst>
          <pc:docMk/>
          <pc:sldMk cId="3688903661" sldId="557"/>
        </pc:sldMkLst>
        <pc:spChg chg="add del">
          <ac:chgData name="Ian David Rodriguez Forero" userId="S::ian.rodriguez9@soy.sena.edu.co::5de3e54f-94a0-4326-8e8a-2dffa278be49" providerId="AD" clId="Web-{C5F51816-C4C7-144A-43E9-AC6109D9959C}" dt="2024-03-06T20:17:59.719" v="46"/>
          <ac:spMkLst>
            <pc:docMk/>
            <pc:sldMk cId="3688903661" sldId="557"/>
            <ac:spMk id="2" creationId="{A6C030F1-DE8B-2C2B-ABE1-F07A2655BA4C}"/>
          </ac:spMkLst>
        </pc:spChg>
        <pc:spChg chg="add mod">
          <ac:chgData name="Ian David Rodriguez Forero" userId="S::ian.rodriguez9@soy.sena.edu.co::5de3e54f-94a0-4326-8e8a-2dffa278be49" providerId="AD" clId="Web-{C5F51816-C4C7-144A-43E9-AC6109D9959C}" dt="2024-03-06T20:49:21.460" v="70" actId="1076"/>
          <ac:spMkLst>
            <pc:docMk/>
            <pc:sldMk cId="3688903661" sldId="557"/>
            <ac:spMk id="3" creationId="{C2893821-865B-A2DF-56B8-6826B028313B}"/>
          </ac:spMkLst>
        </pc:spChg>
        <pc:spChg chg="del mod">
          <ac:chgData name="Ian David Rodriguez Forero" userId="S::ian.rodriguez9@soy.sena.edu.co::5de3e54f-94a0-4326-8e8a-2dffa278be49" providerId="AD" clId="Web-{C5F51816-C4C7-144A-43E9-AC6109D9959C}" dt="2024-03-06T20:15:29.700" v="18"/>
          <ac:spMkLst>
            <pc:docMk/>
            <pc:sldMk cId="3688903661" sldId="557"/>
            <ac:spMk id="4" creationId="{EA1B7741-D4D4-4827-8691-220AC6C97096}"/>
          </ac:spMkLst>
        </pc:spChg>
        <pc:spChg chg="mod">
          <ac:chgData name="Ian David Rodriguez Forero" userId="S::ian.rodriguez9@soy.sena.edu.co::5de3e54f-94a0-4326-8e8a-2dffa278be49" providerId="AD" clId="Web-{C5F51816-C4C7-144A-43E9-AC6109D9959C}" dt="2024-03-06T20:49:28.710" v="71" actId="1076"/>
          <ac:spMkLst>
            <pc:docMk/>
            <pc:sldMk cId="3688903661" sldId="557"/>
            <ac:spMk id="5" creationId="{015D167A-EE62-EA02-E6F4-53710691F485}"/>
          </ac:spMkLst>
        </pc:spChg>
      </pc:sldChg>
      <pc:sldChg chg="modSp add replId">
        <pc:chgData name="Ian David Rodriguez Forero" userId="S::ian.rodriguez9@soy.sena.edu.co::5de3e54f-94a0-4326-8e8a-2dffa278be49" providerId="AD" clId="Web-{C5F51816-C4C7-144A-43E9-AC6109D9959C}" dt="2024-03-06T20:59:57.587" v="194" actId="1076"/>
        <pc:sldMkLst>
          <pc:docMk/>
          <pc:sldMk cId="1008687918" sldId="560"/>
        </pc:sldMkLst>
        <pc:spChg chg="mod">
          <ac:chgData name="Ian David Rodriguez Forero" userId="S::ian.rodriguez9@soy.sena.edu.co::5de3e54f-94a0-4326-8e8a-2dffa278be49" providerId="AD" clId="Web-{C5F51816-C4C7-144A-43E9-AC6109D9959C}" dt="2024-03-06T20:59:57.587" v="194" actId="1076"/>
          <ac:spMkLst>
            <pc:docMk/>
            <pc:sldMk cId="1008687918" sldId="560"/>
            <ac:spMk id="3" creationId="{C2893821-865B-A2DF-56B8-6826B028313B}"/>
          </ac:spMkLst>
        </pc:spChg>
        <pc:spChg chg="mod">
          <ac:chgData name="Ian David Rodriguez Forero" userId="S::ian.rodriguez9@soy.sena.edu.co::5de3e54f-94a0-4326-8e8a-2dffa278be49" providerId="AD" clId="Web-{C5F51816-C4C7-144A-43E9-AC6109D9959C}" dt="2024-03-06T20:50:32.868" v="102" actId="1076"/>
          <ac:spMkLst>
            <pc:docMk/>
            <pc:sldMk cId="1008687918" sldId="560"/>
            <ac:spMk id="5" creationId="{015D167A-EE62-EA02-E6F4-53710691F485}"/>
          </ac:spMkLst>
        </pc:spChg>
      </pc:sldChg>
      <pc:sldChg chg="modSp add ord replId">
        <pc:chgData name="Ian David Rodriguez Forero" userId="S::ian.rodriguez9@soy.sena.edu.co::5de3e54f-94a0-4326-8e8a-2dffa278be49" providerId="AD" clId="Web-{C5F51816-C4C7-144A-43E9-AC6109D9959C}" dt="2024-03-06T22:28:07.317" v="529"/>
        <pc:sldMkLst>
          <pc:docMk/>
          <pc:sldMk cId="4268894946" sldId="561"/>
        </pc:sldMkLst>
        <pc:spChg chg="mod">
          <ac:chgData name="Ian David Rodriguez Forero" userId="S::ian.rodriguez9@soy.sena.edu.co::5de3e54f-94a0-4326-8e8a-2dffa278be49" providerId="AD" clId="Web-{C5F51816-C4C7-144A-43E9-AC6109D9959C}" dt="2024-03-06T21:03:05.483" v="320" actId="20577"/>
          <ac:spMkLst>
            <pc:docMk/>
            <pc:sldMk cId="4268894946" sldId="561"/>
            <ac:spMk id="3" creationId="{C2893821-865B-A2DF-56B8-6826B028313B}"/>
          </ac:spMkLst>
        </pc:spChg>
        <pc:spChg chg="mod">
          <ac:chgData name="Ian David Rodriguez Forero" userId="S::ian.rodriguez9@soy.sena.edu.co::5de3e54f-94a0-4326-8e8a-2dffa278be49" providerId="AD" clId="Web-{C5F51816-C4C7-144A-43E9-AC6109D9959C}" dt="2024-03-06T21:02:59.217" v="285" actId="20577"/>
          <ac:spMkLst>
            <pc:docMk/>
            <pc:sldMk cId="4268894946" sldId="561"/>
            <ac:spMk id="5" creationId="{015D167A-EE62-EA02-E6F4-53710691F485}"/>
          </ac:spMkLst>
        </pc:spChg>
      </pc:sldChg>
      <pc:sldChg chg="modSp add replId">
        <pc:chgData name="Ian David Rodriguez Forero" userId="S::ian.rodriguez9@soy.sena.edu.co::5de3e54f-94a0-4326-8e8a-2dffa278be49" providerId="AD" clId="Web-{C5F51816-C4C7-144A-43E9-AC6109D9959C}" dt="2024-03-06T21:33:48.791" v="443" actId="20577"/>
        <pc:sldMkLst>
          <pc:docMk/>
          <pc:sldMk cId="1706713782" sldId="562"/>
        </pc:sldMkLst>
        <pc:spChg chg="mod">
          <ac:chgData name="Ian David Rodriguez Forero" userId="S::ian.rodriguez9@soy.sena.edu.co::5de3e54f-94a0-4326-8e8a-2dffa278be49" providerId="AD" clId="Web-{C5F51816-C4C7-144A-43E9-AC6109D9959C}" dt="2024-03-06T21:33:48.791" v="443" actId="20577"/>
          <ac:spMkLst>
            <pc:docMk/>
            <pc:sldMk cId="1706713782" sldId="562"/>
            <ac:spMk id="3" creationId="{C2893821-865B-A2DF-56B8-6826B028313B}"/>
          </ac:spMkLst>
        </pc:spChg>
        <pc:spChg chg="mod">
          <ac:chgData name="Ian David Rodriguez Forero" userId="S::ian.rodriguez9@soy.sena.edu.co::5de3e54f-94a0-4326-8e8a-2dffa278be49" providerId="AD" clId="Web-{C5F51816-C4C7-144A-43E9-AC6109D9959C}" dt="2024-03-06T21:04:17.719" v="335" actId="20577"/>
          <ac:spMkLst>
            <pc:docMk/>
            <pc:sldMk cId="1706713782" sldId="562"/>
            <ac:spMk id="5" creationId="{015D167A-EE62-EA02-E6F4-53710691F485}"/>
          </ac:spMkLst>
        </pc:spChg>
      </pc:sldChg>
      <pc:sldChg chg="delSp modSp add ord replId">
        <pc:chgData name="Ian David Rodriguez Forero" userId="S::ian.rodriguez9@soy.sena.edu.co::5de3e54f-94a0-4326-8e8a-2dffa278be49" providerId="AD" clId="Web-{C5F51816-C4C7-144A-43E9-AC6109D9959C}" dt="2024-03-06T22:01:29.508" v="501" actId="1076"/>
        <pc:sldMkLst>
          <pc:docMk/>
          <pc:sldMk cId="276567124" sldId="563"/>
        </pc:sldMkLst>
        <pc:spChg chg="del">
          <ac:chgData name="Ian David Rodriguez Forero" userId="S::ian.rodriguez9@soy.sena.edu.co::5de3e54f-94a0-4326-8e8a-2dffa278be49" providerId="AD" clId="Web-{C5F51816-C4C7-144A-43E9-AC6109D9959C}" dt="2024-03-06T22:00:27.834" v="447"/>
          <ac:spMkLst>
            <pc:docMk/>
            <pc:sldMk cId="276567124" sldId="563"/>
            <ac:spMk id="3" creationId="{46479BEA-185F-A6B3-F08A-0686679C14EC}"/>
          </ac:spMkLst>
        </pc:spChg>
        <pc:spChg chg="mod">
          <ac:chgData name="Ian David Rodriguez Forero" userId="S::ian.rodriguez9@soy.sena.edu.co::5de3e54f-94a0-4326-8e8a-2dffa278be49" providerId="AD" clId="Web-{C5F51816-C4C7-144A-43E9-AC6109D9959C}" dt="2024-03-06T22:01:29.508" v="501" actId="1076"/>
          <ac:spMkLst>
            <pc:docMk/>
            <pc:sldMk cId="276567124" sldId="563"/>
            <ac:spMk id="5" creationId="{015D167A-EE62-EA02-E6F4-53710691F485}"/>
          </ac:spMkLst>
        </pc:spChg>
        <pc:spChg chg="del">
          <ac:chgData name="Ian David Rodriguez Forero" userId="S::ian.rodriguez9@soy.sena.edu.co::5de3e54f-94a0-4326-8e8a-2dffa278be49" providerId="AD" clId="Web-{C5F51816-C4C7-144A-43E9-AC6109D9959C}" dt="2024-03-06T22:00:27.834" v="446"/>
          <ac:spMkLst>
            <pc:docMk/>
            <pc:sldMk cId="276567124" sldId="563"/>
            <ac:spMk id="7" creationId="{F8A3B2E6-8017-4460-97E5-2E47C33C7FD7}"/>
          </ac:spMkLst>
        </pc:spChg>
      </pc:sldChg>
      <pc:sldChg chg="delSp modSp add replId">
        <pc:chgData name="Ian David Rodriguez Forero" userId="S::ian.rodriguez9@soy.sena.edu.co::5de3e54f-94a0-4326-8e8a-2dffa278be49" providerId="AD" clId="Web-{C5F51816-C4C7-144A-43E9-AC6109D9959C}" dt="2024-03-06T22:01:23.883" v="500" actId="1076"/>
        <pc:sldMkLst>
          <pc:docMk/>
          <pc:sldMk cId="2836091287" sldId="564"/>
        </pc:sldMkLst>
        <pc:spChg chg="del">
          <ac:chgData name="Ian David Rodriguez Forero" userId="S::ian.rodriguez9@soy.sena.edu.co::5de3e54f-94a0-4326-8e8a-2dffa278be49" providerId="AD" clId="Web-{C5F51816-C4C7-144A-43E9-AC6109D9959C}" dt="2024-03-06T22:01:04.085" v="477"/>
          <ac:spMkLst>
            <pc:docMk/>
            <pc:sldMk cId="2836091287" sldId="564"/>
            <ac:spMk id="3" creationId="{46479BEA-185F-A6B3-F08A-0686679C14EC}"/>
          </ac:spMkLst>
        </pc:spChg>
        <pc:spChg chg="mod">
          <ac:chgData name="Ian David Rodriguez Forero" userId="S::ian.rodriguez9@soy.sena.edu.co::5de3e54f-94a0-4326-8e8a-2dffa278be49" providerId="AD" clId="Web-{C5F51816-C4C7-144A-43E9-AC6109D9959C}" dt="2024-03-06T22:01:23.883" v="500" actId="1076"/>
          <ac:spMkLst>
            <pc:docMk/>
            <pc:sldMk cId="2836091287" sldId="564"/>
            <ac:spMk id="5" creationId="{015D167A-EE62-EA02-E6F4-53710691F485}"/>
          </ac:spMkLst>
        </pc:spChg>
        <pc:spChg chg="del mod">
          <ac:chgData name="Ian David Rodriguez Forero" userId="S::ian.rodriguez9@soy.sena.edu.co::5de3e54f-94a0-4326-8e8a-2dffa278be49" providerId="AD" clId="Web-{C5F51816-C4C7-144A-43E9-AC6109D9959C}" dt="2024-03-06T22:01:14.836" v="499"/>
          <ac:spMkLst>
            <pc:docMk/>
            <pc:sldMk cId="2836091287" sldId="564"/>
            <ac:spMk id="7" creationId="{F8A3B2E6-8017-4460-97E5-2E47C33C7FD7}"/>
          </ac:spMkLst>
        </pc:spChg>
      </pc:sldChg>
      <pc:sldChg chg="add ord">
        <pc:chgData name="Ian David Rodriguez Forero" userId="S::ian.rodriguez9@soy.sena.edu.co::5de3e54f-94a0-4326-8e8a-2dffa278be49" providerId="AD" clId="Web-{C5F51816-C4C7-144A-43E9-AC6109D9959C}" dt="2024-03-06T22:28:35.474" v="530"/>
        <pc:sldMkLst>
          <pc:docMk/>
          <pc:sldMk cId="1858613843" sldId="565"/>
        </pc:sldMkLst>
      </pc:sldChg>
      <pc:sldChg chg="addSp delSp modSp add ord replId">
        <pc:chgData name="Ian David Rodriguez Forero" userId="S::ian.rodriguez9@soy.sena.edu.co::5de3e54f-94a0-4326-8e8a-2dffa278be49" providerId="AD" clId="Web-{C5F51816-C4C7-144A-43E9-AC6109D9959C}" dt="2024-03-06T23:06:15.255" v="621" actId="20577"/>
        <pc:sldMkLst>
          <pc:docMk/>
          <pc:sldMk cId="1824277224" sldId="566"/>
        </pc:sldMkLst>
        <pc:spChg chg="add mod">
          <ac:chgData name="Ian David Rodriguez Forero" userId="S::ian.rodriguez9@soy.sena.edu.co::5de3e54f-94a0-4326-8e8a-2dffa278be49" providerId="AD" clId="Web-{C5F51816-C4C7-144A-43E9-AC6109D9959C}" dt="2024-03-06T23:06:10.974" v="607" actId="1076"/>
          <ac:spMkLst>
            <pc:docMk/>
            <pc:sldMk cId="1824277224" sldId="566"/>
            <ac:spMk id="2" creationId="{24664D49-B169-D431-4DCF-D58795042BF0}"/>
          </ac:spMkLst>
        </pc:spChg>
        <pc:spChg chg="del mod">
          <ac:chgData name="Ian David Rodriguez Forero" userId="S::ian.rodriguez9@soy.sena.edu.co::5de3e54f-94a0-4326-8e8a-2dffa278be49" providerId="AD" clId="Web-{C5F51816-C4C7-144A-43E9-AC6109D9959C}" dt="2024-03-06T23:06:02.880" v="606"/>
          <ac:spMkLst>
            <pc:docMk/>
            <pc:sldMk cId="1824277224" sldId="566"/>
            <ac:spMk id="3" creationId="{C2893821-865B-A2DF-56B8-6826B028313B}"/>
          </ac:spMkLst>
        </pc:spChg>
        <pc:spChg chg="mod">
          <ac:chgData name="Ian David Rodriguez Forero" userId="S::ian.rodriguez9@soy.sena.edu.co::5de3e54f-94a0-4326-8e8a-2dffa278be49" providerId="AD" clId="Web-{C5F51816-C4C7-144A-43E9-AC6109D9959C}" dt="2024-03-06T23:06:15.255" v="621" actId="20577"/>
          <ac:spMkLst>
            <pc:docMk/>
            <pc:sldMk cId="1824277224" sldId="566"/>
            <ac:spMk id="5" creationId="{015D167A-EE62-EA02-E6F4-53710691F485}"/>
          </ac:spMkLst>
        </pc:spChg>
      </pc:sldChg>
      <pc:sldChg chg="addSp delSp modSp add del ord">
        <pc:chgData name="Ian David Rodriguez Forero" userId="S::ian.rodriguez9@soy.sena.edu.co::5de3e54f-94a0-4326-8e8a-2dffa278be49" providerId="AD" clId="Web-{C5F51816-C4C7-144A-43E9-AC6109D9959C}" dt="2024-03-06T23:02:38.998" v="554"/>
        <pc:sldMkLst>
          <pc:docMk/>
          <pc:sldMk cId="3674014692" sldId="566"/>
        </pc:sldMkLst>
        <pc:spChg chg="mod">
          <ac:chgData name="Ian David Rodriguez Forero" userId="S::ian.rodriguez9@soy.sena.edu.co::5de3e54f-94a0-4326-8e8a-2dffa278be49" providerId="AD" clId="Web-{C5F51816-C4C7-144A-43E9-AC6109D9959C}" dt="2024-03-06T23:02:28.904" v="553" actId="20577"/>
          <ac:spMkLst>
            <pc:docMk/>
            <pc:sldMk cId="3674014692" sldId="566"/>
            <ac:spMk id="3" creationId="{C2893821-865B-A2DF-56B8-6826B028313B}"/>
          </ac:spMkLst>
        </pc:spChg>
        <pc:spChg chg="add del mod">
          <ac:chgData name="Ian David Rodriguez Forero" userId="S::ian.rodriguez9@soy.sena.edu.co::5de3e54f-94a0-4326-8e8a-2dffa278be49" providerId="AD" clId="Web-{C5F51816-C4C7-144A-43E9-AC6109D9959C}" dt="2024-03-06T23:02:24.670" v="551" actId="20577"/>
          <ac:spMkLst>
            <pc:docMk/>
            <pc:sldMk cId="3674014692" sldId="566"/>
            <ac:spMk id="5" creationId="{015D167A-EE62-EA02-E6F4-53710691F485}"/>
          </ac:spMkLst>
        </pc:spChg>
      </pc:sldChg>
      <pc:sldChg chg="modSp add ord replId">
        <pc:chgData name="Ian David Rodriguez Forero" userId="S::ian.rodriguez9@soy.sena.edu.co::5de3e54f-94a0-4326-8e8a-2dffa278be49" providerId="AD" clId="Web-{C5F51816-C4C7-144A-43E9-AC6109D9959C}" dt="2024-03-06T23:09:00.932" v="702" actId="20577"/>
        <pc:sldMkLst>
          <pc:docMk/>
          <pc:sldMk cId="1860626218" sldId="567"/>
        </pc:sldMkLst>
        <pc:spChg chg="mod">
          <ac:chgData name="Ian David Rodriguez Forero" userId="S::ian.rodriguez9@soy.sena.edu.co::5de3e54f-94a0-4326-8e8a-2dffa278be49" providerId="AD" clId="Web-{C5F51816-C4C7-144A-43E9-AC6109D9959C}" dt="2024-03-06T23:09:00.932" v="702" actId="20577"/>
          <ac:spMkLst>
            <pc:docMk/>
            <pc:sldMk cId="1860626218" sldId="567"/>
            <ac:spMk id="2" creationId="{24664D49-B169-D431-4DCF-D58795042BF0}"/>
          </ac:spMkLst>
        </pc:spChg>
        <pc:spChg chg="mod">
          <ac:chgData name="Ian David Rodriguez Forero" userId="S::ian.rodriguez9@soy.sena.edu.co::5de3e54f-94a0-4326-8e8a-2dffa278be49" providerId="AD" clId="Web-{C5F51816-C4C7-144A-43E9-AC6109D9959C}" dt="2024-03-06T23:07:17.195" v="658" actId="1076"/>
          <ac:spMkLst>
            <pc:docMk/>
            <pc:sldMk cId="1860626218" sldId="567"/>
            <ac:spMk id="5" creationId="{015D167A-EE62-EA02-E6F4-53710691F485}"/>
          </ac:spMkLst>
        </pc:spChg>
      </pc:sldChg>
      <pc:sldChg chg="add del replId">
        <pc:chgData name="Ian David Rodriguez Forero" userId="S::ian.rodriguez9@soy.sena.edu.co::5de3e54f-94a0-4326-8e8a-2dffa278be49" providerId="AD" clId="Web-{C5F51816-C4C7-144A-43E9-AC6109D9959C}" dt="2024-03-06T23:04:28.205" v="569"/>
        <pc:sldMkLst>
          <pc:docMk/>
          <pc:sldMk cId="2310334479" sldId="567"/>
        </pc:sldMkLst>
      </pc:sldChg>
      <pc:sldChg chg="add del replId">
        <pc:chgData name="Ian David Rodriguez Forero" userId="S::ian.rodriguez9@soy.sena.edu.co::5de3e54f-94a0-4326-8e8a-2dffa278be49" providerId="AD" clId="Web-{C5F51816-C4C7-144A-43E9-AC6109D9959C}" dt="2024-03-06T23:04:29.471" v="570"/>
        <pc:sldMkLst>
          <pc:docMk/>
          <pc:sldMk cId="4019853056" sldId="56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6/03/2024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6/03/2024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9750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6/03/2024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6/03/2024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RRVRqXBrsPZnrYMJ9"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soysena-my.sharepoint.com/:w:/g/personal/ian_rodriguez9_soy_sena_edu_co/EWc8R_Fw4gBNpdmFe2gxQNsBMEuCgHzbi-Br0ZRrDufkLQ?e=OaKcC4" TargetMode="External"/><Relationship Id="rId4" Type="http://schemas.openxmlformats.org/officeDocument/2006/relationships/hyperlink" Target="https://soysena-my.sharepoint.com/:w:/g/personal/ian_rodriguez9_soy_sena_edu_co/ESxRBzkuV9FJgtzQBXwwN20BHgQiU3qecfYRcfNF6F_UgQ?e=0pEyYQ"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soysena-my.sharepoint.com/:w:/g/personal/ian_rodriguez9_soy_sena_edu_co/EZp0ZxtLvbVKio8NwU-SwK0BXltnNmNsAHkPiQ6JeAfmPw?e=kXUTuU"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D2914B2-DE38-878E-84F6-5C1DE3CB20BD}"/>
              </a:ext>
            </a:extLst>
          </p:cNvPr>
          <p:cNvSpPr txBox="1"/>
          <p:nvPr/>
        </p:nvSpPr>
        <p:spPr>
          <a:xfrm>
            <a:off x="2008099" y="2705725"/>
            <a:ext cx="8175801" cy="1446550"/>
          </a:xfrm>
          <a:prstGeom prst="rect">
            <a:avLst/>
          </a:prstGeom>
          <a:noFill/>
        </p:spPr>
        <p:txBody>
          <a:bodyPr wrap="square" lIns="91440" tIns="45720" rIns="91440" bIns="45720" rtlCol="0" anchor="t">
            <a:spAutoFit/>
          </a:bodyPr>
          <a:lstStyle/>
          <a:p>
            <a:pPr algn="ctr">
              <a:defRPr/>
            </a:pPr>
            <a:r>
              <a:rPr lang="es-ES" sz="8800" b="1" dirty="0">
                <a:solidFill>
                  <a:srgbClr val="000000"/>
                </a:solidFill>
                <a:ea typeface="+mn-lt"/>
                <a:cs typeface="+mn-lt"/>
              </a:rPr>
              <a:t>BioHub Software</a:t>
            </a:r>
            <a:endParaRPr lang="es-ES" sz="8800" dirty="0">
              <a:ea typeface="Calibri" panose="020F0502020204030204"/>
              <a:cs typeface="Calibri" panose="020F0502020204030204"/>
            </a:endParaRPr>
          </a:p>
        </p:txBody>
      </p:sp>
    </p:spTree>
    <p:extLst>
      <p:ext uri="{BB962C8B-B14F-4D97-AF65-F5344CB8AC3E}">
        <p14:creationId xmlns:p14="http://schemas.microsoft.com/office/powerpoint/2010/main" val="17072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3854735" y="1042350"/>
            <a:ext cx="5608578" cy="707886"/>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a:ln>
                  <a:noFill/>
                </a:ln>
                <a:solidFill>
                  <a:prstClr val="black">
                    <a:lumMod val="75000"/>
                    <a:lumOff val="25000"/>
                  </a:prstClr>
                </a:solidFill>
                <a:effectLst/>
                <a:uLnTx/>
                <a:uFillTx/>
                <a:latin typeface="Calibri"/>
                <a:ea typeface="Calibri"/>
                <a:cs typeface="Calibri"/>
              </a:rPr>
              <a:t>Objetivos Específicos</a:t>
            </a:r>
          </a:p>
        </p:txBody>
      </p:sp>
      <p:sp>
        <p:nvSpPr>
          <p:cNvPr id="14" name="CuadroTexto 13">
            <a:extLst>
              <a:ext uri="{FF2B5EF4-FFF2-40B4-BE49-F238E27FC236}">
                <a16:creationId xmlns:a16="http://schemas.microsoft.com/office/drawing/2014/main" id="{5982ADAC-AB23-4319-B520-BB544725E570}"/>
              </a:ext>
            </a:extLst>
          </p:cNvPr>
          <p:cNvSpPr txBox="1"/>
          <p:nvPr/>
        </p:nvSpPr>
        <p:spPr>
          <a:xfrm>
            <a:off x="986651" y="1925632"/>
            <a:ext cx="4746173" cy="3816429"/>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s-MX" sz="1600"/>
              <a:t>Diseñar una interfaz de usuario atractiva y fácil de usar, que promueva una experiencia de compra satisfactoria para los usuarios.</a:t>
            </a:r>
          </a:p>
          <a:p>
            <a:endParaRPr lang="es-MX" sz="1600">
              <a:ea typeface="Calibri" panose="020F0502020204030204"/>
              <a:cs typeface="Calibri" panose="020F0502020204030204"/>
            </a:endParaRPr>
          </a:p>
          <a:p>
            <a:pPr marL="285750" indent="-285750">
              <a:buFont typeface="Arial" panose="020B0604020202020204" pitchFamily="34" charset="0"/>
              <a:buChar char="•"/>
            </a:pPr>
            <a:r>
              <a:rPr lang="es-MX" sz="1600"/>
              <a:t>Implementar un sistema de gestión de usuarios que permita a los vendedores registrar y administrar sus productos, así como a los compradores crear perfiles y realizar compras de manera segura.</a:t>
            </a:r>
          </a:p>
          <a:p>
            <a:endParaRPr lang="es-MX" sz="1600">
              <a:ea typeface="Calibri" panose="020F0502020204030204"/>
              <a:cs typeface="Calibri" panose="020F0502020204030204"/>
            </a:endParaRPr>
          </a:p>
          <a:p>
            <a:pPr marL="285750" indent="-285750">
              <a:buFont typeface="Arial" panose="020B0604020202020204" pitchFamily="34" charset="0"/>
              <a:buChar char="•"/>
            </a:pPr>
            <a:r>
              <a:rPr lang="es-MX" sz="1600"/>
              <a:t>Integrar funciones de búsqueda avanzada y filtros para mejorar la navegación y facilitar la búsqueda de productos específicos por parte de los usuarios.</a:t>
            </a:r>
          </a:p>
          <a:p>
            <a:endParaRPr lang="es-MX" sz="1600">
              <a:ea typeface="Calibri" panose="020F0502020204030204"/>
              <a:cs typeface="Calibri" panose="020F0502020204030204"/>
            </a:endParaRPr>
          </a:p>
          <a:p>
            <a:endParaRPr lang="es-MX" sz="1600">
              <a:ea typeface="Calibri" panose="020F0502020204030204"/>
              <a:cs typeface="Calibri" panose="020F0502020204030204"/>
            </a:endParaRPr>
          </a:p>
          <a:p>
            <a:pPr marL="285750" indent="-285750">
              <a:buFont typeface="Arial" panose="020B0604020202020204" pitchFamily="34" charset="0"/>
              <a:buChar char="•"/>
            </a:pPr>
            <a:endParaRPr lang="es-MX"/>
          </a:p>
        </p:txBody>
      </p:sp>
      <p:sp>
        <p:nvSpPr>
          <p:cNvPr id="16" name="CuadroTexto 15">
            <a:extLst>
              <a:ext uri="{FF2B5EF4-FFF2-40B4-BE49-F238E27FC236}">
                <a16:creationId xmlns:a16="http://schemas.microsoft.com/office/drawing/2014/main" id="{491A45A6-71A2-465C-A8E9-6FCFA179FFAB}"/>
              </a:ext>
            </a:extLst>
          </p:cNvPr>
          <p:cNvSpPr txBox="1"/>
          <p:nvPr/>
        </p:nvSpPr>
        <p:spPr>
          <a:xfrm>
            <a:off x="6096000" y="1925935"/>
            <a:ext cx="4746173" cy="406265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s-MX" sz="1600"/>
              <a:t>Desarrollar un sistema de calificación y reseñas que fomente la confianza entre compradores y vendedores, y promueva la calidad de los productos y servicios ofrecidos en la plataforma.</a:t>
            </a:r>
            <a:endParaRPr lang="es-MX" sz="1600">
              <a:ea typeface="Calibri"/>
              <a:cs typeface="Calibri"/>
            </a:endParaRPr>
          </a:p>
          <a:p>
            <a:endParaRPr lang="es-MX" sz="1600">
              <a:ea typeface="Calibri"/>
              <a:cs typeface="Calibri"/>
            </a:endParaRPr>
          </a:p>
          <a:p>
            <a:pPr marL="285750" indent="-285750">
              <a:buFont typeface="Arial" panose="020B0604020202020204" pitchFamily="34" charset="0"/>
              <a:buChar char="•"/>
            </a:pPr>
            <a:r>
              <a:rPr lang="es-MX" sz="1600"/>
              <a:t>Implementar herramientas de análisis y estadísticas para monitorear el rendimiento del aplicativo, identificar áreas de mejora y tomar decisiones basadas en datos para optimizar la experiencia del usuario.</a:t>
            </a:r>
            <a:endParaRPr lang="es-MX" sz="1600">
              <a:ea typeface="Calibri"/>
              <a:cs typeface="Calibri"/>
            </a:endParaRPr>
          </a:p>
          <a:p>
            <a:endParaRPr lang="es-MX" sz="1600">
              <a:ea typeface="Calibri"/>
              <a:cs typeface="Calibri"/>
            </a:endParaRPr>
          </a:p>
          <a:p>
            <a:pPr marL="285750" indent="-285750">
              <a:buFont typeface="Arial" panose="020B0604020202020204" pitchFamily="34" charset="0"/>
              <a:buChar char="•"/>
            </a:pPr>
            <a:r>
              <a:rPr lang="es-MX" sz="1600"/>
              <a:t>Proporcionar un soporte técnico eficiente y receptivo para resolver cualquier problema técnico o duda que puedan tener los usuarios durante su experiencia en la plataforma.</a:t>
            </a:r>
            <a:endParaRPr lang="es-MX" sz="1600">
              <a:ea typeface="Calibri"/>
              <a:cs typeface="Calibri"/>
            </a:endParaRPr>
          </a:p>
          <a:p>
            <a:pPr marL="285750" indent="-285750">
              <a:buFont typeface="Arial" panose="020B0604020202020204" pitchFamily="34" charset="0"/>
              <a:buChar char="•"/>
            </a:pPr>
            <a:endParaRPr lang="es-MX"/>
          </a:p>
        </p:txBody>
      </p:sp>
    </p:spTree>
    <p:extLst>
      <p:ext uri="{BB962C8B-B14F-4D97-AF65-F5344CB8AC3E}">
        <p14:creationId xmlns:p14="http://schemas.microsoft.com/office/powerpoint/2010/main" val="28108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2834504" y="1256740"/>
            <a:ext cx="7522594" cy="769441"/>
          </a:xfrm>
          <a:prstGeom prst="rect">
            <a:avLst/>
          </a:prstGeom>
          <a:noFill/>
        </p:spPr>
        <p:txBody>
          <a:bodyPr wrap="square" lIns="91440" tIns="45720" rIns="91440" bIns="45720" rtlCol="0" anchor="t">
            <a:spAutoFit/>
          </a:bodyPr>
          <a:lstStyle/>
          <a:p>
            <a:pPr algn="ctr">
              <a:defRPr/>
            </a:pPr>
            <a:r>
              <a:rPr kumimoji="0" lang="es-ES" sz="4000" b="1" i="0" u="none" strike="noStrike" kern="1200" cap="none" spc="0" normalizeH="0" baseline="0" noProof="0">
                <a:ln>
                  <a:noFill/>
                </a:ln>
                <a:solidFill>
                  <a:prstClr val="black">
                    <a:lumMod val="75000"/>
                    <a:lumOff val="25000"/>
                  </a:prstClr>
                </a:solidFill>
                <a:effectLst/>
                <a:uLnTx/>
                <a:uFillTx/>
                <a:latin typeface="Calibri"/>
                <a:ea typeface="Calibri"/>
                <a:cs typeface="Calibri"/>
              </a:rPr>
              <a:t>Planteamiento del problema:</a:t>
            </a:r>
            <a:r>
              <a:rPr lang="es-ES" sz="4400" b="1">
                <a:solidFill>
                  <a:prstClr val="black">
                    <a:lumMod val="75000"/>
                    <a:lumOff val="25000"/>
                  </a:prstClr>
                </a:solidFill>
                <a:latin typeface="Calibri"/>
                <a:ea typeface="Calibri"/>
                <a:cs typeface="Calibri"/>
              </a:rPr>
              <a:t> </a:t>
            </a:r>
            <a:endParaRPr lang="es-ES" sz="4400" b="1" i="0" u="none" strike="noStrike" kern="1200" cap="none" spc="0" normalizeH="0" baseline="0" noProof="0">
              <a:ln>
                <a:noFill/>
              </a:ln>
              <a:solidFill>
                <a:prstClr val="black">
                  <a:lumMod val="75000"/>
                  <a:lumOff val="25000"/>
                </a:prstClr>
              </a:solidFill>
              <a:effectLst/>
              <a:uLnTx/>
              <a:uFillTx/>
              <a:latin typeface="Calibri"/>
              <a:ea typeface="Calibri"/>
              <a:cs typeface="Calibri"/>
            </a:endParaRPr>
          </a:p>
        </p:txBody>
      </p:sp>
      <p:sp>
        <p:nvSpPr>
          <p:cNvPr id="3" name="CuadroTexto 2">
            <a:extLst>
              <a:ext uri="{FF2B5EF4-FFF2-40B4-BE49-F238E27FC236}">
                <a16:creationId xmlns:a16="http://schemas.microsoft.com/office/drawing/2014/main" id="{46479BEA-185F-A6B3-F08A-0686679C14EC}"/>
              </a:ext>
            </a:extLst>
          </p:cNvPr>
          <p:cNvSpPr txBox="1"/>
          <p:nvPr/>
        </p:nvSpPr>
        <p:spPr>
          <a:xfrm>
            <a:off x="7778187" y="4581632"/>
            <a:ext cx="3368233" cy="369332"/>
          </a:xfrm>
          <a:prstGeom prst="rect">
            <a:avLst/>
          </a:prstGeom>
          <a:noFill/>
        </p:spPr>
        <p:txBody>
          <a:bodyPr wrap="square" rtlCol="0">
            <a:spAutoFit/>
          </a:bodyPr>
          <a:lstStyle/>
          <a:p>
            <a:pPr algn="ctr"/>
            <a:endParaRPr lang="es-CO">
              <a:latin typeface="Work Sans Medium Roman" pitchFamily="2" charset="77"/>
            </a:endParaRPr>
          </a:p>
        </p:txBody>
      </p:sp>
      <p:sp>
        <p:nvSpPr>
          <p:cNvPr id="7" name="CuadroTexto 6">
            <a:extLst>
              <a:ext uri="{FF2B5EF4-FFF2-40B4-BE49-F238E27FC236}">
                <a16:creationId xmlns:a16="http://schemas.microsoft.com/office/drawing/2014/main" id="{F8A3B2E6-8017-4460-97E5-2E47C33C7FD7}"/>
              </a:ext>
            </a:extLst>
          </p:cNvPr>
          <p:cNvSpPr txBox="1"/>
          <p:nvPr/>
        </p:nvSpPr>
        <p:spPr>
          <a:xfrm>
            <a:off x="1849966" y="2612658"/>
            <a:ext cx="8977691" cy="2677656"/>
          </a:xfrm>
          <a:prstGeom prst="rect">
            <a:avLst/>
          </a:prstGeom>
          <a:noFill/>
        </p:spPr>
        <p:txBody>
          <a:bodyPr wrap="square" lIns="91440" tIns="45720" rIns="91440" bIns="45720" anchor="t">
            <a:spAutoFit/>
          </a:bodyPr>
          <a:lstStyle/>
          <a:p>
            <a:r>
              <a:rPr lang="es-MX" sz="2400"/>
              <a:t>Radica en la necesidad de desarrollar una plataforma de ventas que ofrezca confiabilidad y seguridad a los usuarios, así como una propuesta de valor única que la distinga de la competencia existente. Esta plataforma debe abordar las preocupaciones de los usuarios en cuanto a la seguridad de las transacciones y la calidad de los productos y servicios ofrecidos, al tiempo que proporciona una experiencia de usuario satisfactoria que fomente la participación y la fidelización.</a:t>
            </a:r>
          </a:p>
        </p:txBody>
      </p:sp>
    </p:spTree>
    <p:extLst>
      <p:ext uri="{BB962C8B-B14F-4D97-AF65-F5344CB8AC3E}">
        <p14:creationId xmlns:p14="http://schemas.microsoft.com/office/powerpoint/2010/main" val="365147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3145828" y="1435812"/>
            <a:ext cx="7235730" cy="76944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400" b="1" i="0" u="none" strike="noStrike" kern="1200" cap="none" spc="0" normalizeH="0" baseline="0" noProof="0">
                <a:ln>
                  <a:noFill/>
                </a:ln>
                <a:solidFill>
                  <a:prstClr val="black">
                    <a:lumMod val="75000"/>
                    <a:lumOff val="25000"/>
                  </a:prstClr>
                </a:solidFill>
                <a:effectLst/>
                <a:uLnTx/>
                <a:uFillTx/>
                <a:latin typeface="Calibri"/>
                <a:ea typeface="Calibri"/>
                <a:cs typeface="Calibri"/>
              </a:rPr>
              <a:t>Pregunta Problematizadora:</a:t>
            </a:r>
          </a:p>
        </p:txBody>
      </p:sp>
      <p:sp>
        <p:nvSpPr>
          <p:cNvPr id="7" name="CuadroTexto 6">
            <a:extLst>
              <a:ext uri="{FF2B5EF4-FFF2-40B4-BE49-F238E27FC236}">
                <a16:creationId xmlns:a16="http://schemas.microsoft.com/office/drawing/2014/main" id="{0F06C03A-B143-4BE2-ACCC-896854E593D5}"/>
              </a:ext>
            </a:extLst>
          </p:cNvPr>
          <p:cNvSpPr txBox="1"/>
          <p:nvPr/>
        </p:nvSpPr>
        <p:spPr>
          <a:xfrm>
            <a:off x="1351642" y="2760376"/>
            <a:ext cx="9814905" cy="2062103"/>
          </a:xfrm>
          <a:prstGeom prst="rect">
            <a:avLst/>
          </a:prstGeom>
          <a:noFill/>
        </p:spPr>
        <p:txBody>
          <a:bodyPr wrap="square">
            <a:spAutoFit/>
          </a:bodyPr>
          <a:lstStyle/>
          <a:p>
            <a:r>
              <a:rPr lang="es-MX" sz="3200"/>
              <a:t>¿Cómo podemos desarrollar un aplicativo de ventas que garantice la seguridad de las transacciones, promueva la confianza entre vendedores y compradores, y ofrezca una experiencia de usuario intuitiva y satisfactoria?</a:t>
            </a:r>
          </a:p>
        </p:txBody>
      </p:sp>
    </p:spTree>
    <p:extLst>
      <p:ext uri="{BB962C8B-B14F-4D97-AF65-F5344CB8AC3E}">
        <p14:creationId xmlns:p14="http://schemas.microsoft.com/office/powerpoint/2010/main" val="37124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2766356" y="1283205"/>
            <a:ext cx="7275835" cy="92333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5400" b="1" i="0" u="none" strike="noStrike" kern="1200" cap="none" spc="0" normalizeH="0" baseline="0" noProof="0">
                <a:ln>
                  <a:noFill/>
                </a:ln>
                <a:solidFill>
                  <a:prstClr val="black">
                    <a:lumMod val="75000"/>
                    <a:lumOff val="25000"/>
                  </a:prstClr>
                </a:solidFill>
                <a:effectLst/>
                <a:uLnTx/>
                <a:uFillTx/>
                <a:latin typeface="Calibri"/>
                <a:ea typeface="Calibri"/>
                <a:cs typeface="Calibri"/>
              </a:rPr>
              <a:t>Alcance del proyecto:</a:t>
            </a:r>
            <a:endParaRPr lang="es-ES" sz="5400" b="1" i="0" u="none" strike="noStrike" kern="1200" cap="none" spc="0" normalizeH="0" baseline="0" noProof="0">
              <a:ln>
                <a:noFill/>
              </a:ln>
              <a:solidFill>
                <a:prstClr val="black">
                  <a:lumMod val="75000"/>
                  <a:lumOff val="25000"/>
                </a:prstClr>
              </a:solidFill>
              <a:effectLst/>
              <a:uLnTx/>
              <a:uFillTx/>
              <a:latin typeface="Calibri"/>
              <a:ea typeface="Calibri"/>
              <a:cs typeface="Calibri"/>
            </a:endParaRPr>
          </a:p>
        </p:txBody>
      </p:sp>
      <p:sp>
        <p:nvSpPr>
          <p:cNvPr id="4" name="CuadroTexto 3">
            <a:extLst>
              <a:ext uri="{FF2B5EF4-FFF2-40B4-BE49-F238E27FC236}">
                <a16:creationId xmlns:a16="http://schemas.microsoft.com/office/drawing/2014/main" id="{D44E7F63-A625-4ADD-AE60-1D3110C8D9AA}"/>
              </a:ext>
            </a:extLst>
          </p:cNvPr>
          <p:cNvSpPr txBox="1"/>
          <p:nvPr/>
        </p:nvSpPr>
        <p:spPr>
          <a:xfrm>
            <a:off x="1558588" y="2505690"/>
            <a:ext cx="9222921" cy="2677656"/>
          </a:xfrm>
          <a:prstGeom prst="rect">
            <a:avLst/>
          </a:prstGeom>
          <a:noFill/>
        </p:spPr>
        <p:txBody>
          <a:bodyPr wrap="square" lIns="91440" tIns="45720" rIns="91440" bIns="45720" anchor="t">
            <a:spAutoFit/>
          </a:bodyPr>
          <a:lstStyle/>
          <a:p>
            <a:r>
              <a:rPr lang="es-MX" sz="2800"/>
              <a:t>El proyecto busca expandir la plataforma a nivel internacional, diversificar servicios, innovar tecnológicamente, desarrollar un ecosistema empresarial, promover la responsabilidad social y ambiental, tener un impacto económico y social positivo, y garantizar la adaptabilidad a los cambios del mercado y las necesidades de los usuarios.</a:t>
            </a:r>
          </a:p>
        </p:txBody>
      </p:sp>
    </p:spTree>
    <p:extLst>
      <p:ext uri="{BB962C8B-B14F-4D97-AF65-F5344CB8AC3E}">
        <p14:creationId xmlns:p14="http://schemas.microsoft.com/office/powerpoint/2010/main" val="219586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3139001" y="1258554"/>
            <a:ext cx="6453678" cy="923330"/>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5400" b="1" i="0" u="none" strike="noStrike" kern="1200" cap="none" spc="0" normalizeH="0" baseline="0" noProof="0">
                <a:ln>
                  <a:noFill/>
                </a:ln>
                <a:solidFill>
                  <a:prstClr val="black">
                    <a:lumMod val="75000"/>
                    <a:lumOff val="25000"/>
                  </a:prstClr>
                </a:solidFill>
                <a:effectLst/>
                <a:uLnTx/>
                <a:uFillTx/>
                <a:latin typeface="Calibri"/>
                <a:ea typeface="Calibri"/>
                <a:cs typeface="Calibri"/>
              </a:rPr>
              <a:t>Justificación</a:t>
            </a:r>
            <a:endParaRPr lang="es-ES" sz="4000" b="1" i="0" u="none" strike="noStrike" kern="1200" cap="none" spc="0" normalizeH="0" baseline="0" noProof="0">
              <a:ln>
                <a:noFill/>
              </a:ln>
              <a:solidFill>
                <a:prstClr val="black">
                  <a:lumMod val="75000"/>
                  <a:lumOff val="25000"/>
                </a:prstClr>
              </a:solidFill>
              <a:effectLst/>
              <a:uLnTx/>
              <a:uFillTx/>
              <a:latin typeface="Calibri"/>
              <a:ea typeface="Calibri"/>
              <a:cs typeface="Calibri"/>
            </a:endParaRPr>
          </a:p>
        </p:txBody>
      </p:sp>
      <p:sp>
        <p:nvSpPr>
          <p:cNvPr id="4" name="CuadroTexto 3">
            <a:extLst>
              <a:ext uri="{FF2B5EF4-FFF2-40B4-BE49-F238E27FC236}">
                <a16:creationId xmlns:a16="http://schemas.microsoft.com/office/drawing/2014/main" id="{EA1B7741-D4D4-4827-8691-220AC6C97096}"/>
              </a:ext>
            </a:extLst>
          </p:cNvPr>
          <p:cNvSpPr txBox="1"/>
          <p:nvPr/>
        </p:nvSpPr>
        <p:spPr>
          <a:xfrm>
            <a:off x="1530651" y="2623013"/>
            <a:ext cx="9124043" cy="2308324"/>
          </a:xfrm>
          <a:prstGeom prst="rect">
            <a:avLst/>
          </a:prstGeom>
          <a:noFill/>
        </p:spPr>
        <p:txBody>
          <a:bodyPr wrap="square" lIns="91440" tIns="45720" rIns="91440" bIns="45720" anchor="t">
            <a:spAutoFit/>
          </a:bodyPr>
          <a:lstStyle/>
          <a:p>
            <a:r>
              <a:rPr lang="es-MX" sz="2400">
                <a:latin typeface="Calibri"/>
                <a:ea typeface="Calibri"/>
                <a:cs typeface="Calibri"/>
              </a:rPr>
              <a:t>El proyecto surge de la necesidad de satisfacer la creciente demanda de plataformas de comercio electrónico confiables y seguras. Su objetivo es facilitar la interacción entre vendedores y compradores, promoviendo la confianza a través de sistemas de calificación y reseñas. Además, busca contribuir al crecimiento continuo del comercio electrónico a nivel global.</a:t>
            </a:r>
          </a:p>
        </p:txBody>
      </p:sp>
    </p:spTree>
    <p:extLst>
      <p:ext uri="{BB962C8B-B14F-4D97-AF65-F5344CB8AC3E}">
        <p14:creationId xmlns:p14="http://schemas.microsoft.com/office/powerpoint/2010/main" val="282247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2331296" y="2636966"/>
            <a:ext cx="7522594" cy="1569660"/>
          </a:xfrm>
          <a:prstGeom prst="rect">
            <a:avLst/>
          </a:prstGeom>
          <a:noFill/>
        </p:spPr>
        <p:txBody>
          <a:bodyPr wrap="square" lIns="91440" tIns="45720" rIns="91440" bIns="45720" rtlCol="0" anchor="t">
            <a:spAutoFit/>
          </a:bodyPr>
          <a:lstStyle/>
          <a:p>
            <a:pPr algn="ctr">
              <a:defRPr/>
            </a:pPr>
            <a:r>
              <a:rPr lang="es-ES" sz="9600" b="1" dirty="0">
                <a:solidFill>
                  <a:prstClr val="black">
                    <a:lumMod val="75000"/>
                    <a:lumOff val="25000"/>
                  </a:prstClr>
                </a:solidFill>
                <a:latin typeface="Calibri"/>
                <a:ea typeface="Calibri"/>
                <a:cs typeface="Calibri"/>
              </a:rPr>
              <a:t>Procesos</a:t>
            </a:r>
            <a:endParaRPr lang="es-ES" sz="96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Tree>
    <p:extLst>
      <p:ext uri="{BB962C8B-B14F-4D97-AF65-F5344CB8AC3E}">
        <p14:creationId xmlns:p14="http://schemas.microsoft.com/office/powerpoint/2010/main" val="2836091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Escala de tiempo&#10;&#10;Descripción generada automáticamente">
            <a:extLst>
              <a:ext uri="{FF2B5EF4-FFF2-40B4-BE49-F238E27FC236}">
                <a16:creationId xmlns:a16="http://schemas.microsoft.com/office/drawing/2014/main" id="{57B66BA0-2E65-13C4-B312-4160082EC32A}"/>
              </a:ext>
            </a:extLst>
          </p:cNvPr>
          <p:cNvPicPr>
            <a:picLocks noChangeAspect="1"/>
          </p:cNvPicPr>
          <p:nvPr/>
        </p:nvPicPr>
        <p:blipFill>
          <a:blip r:embed="rId2"/>
          <a:stretch>
            <a:fillRect/>
          </a:stretch>
        </p:blipFill>
        <p:spPr>
          <a:xfrm>
            <a:off x="90238" y="0"/>
            <a:ext cx="12011524" cy="6778803"/>
          </a:xfrm>
          <a:prstGeom prst="rect">
            <a:avLst/>
          </a:prstGeom>
        </p:spPr>
      </p:pic>
      <p:sp>
        <p:nvSpPr>
          <p:cNvPr id="5" name="CuadroTexto 4">
            <a:extLst>
              <a:ext uri="{FF2B5EF4-FFF2-40B4-BE49-F238E27FC236}">
                <a16:creationId xmlns:a16="http://schemas.microsoft.com/office/drawing/2014/main" id="{32C66CBB-38C7-83B6-325D-20815DA5DBB3}"/>
              </a:ext>
            </a:extLst>
          </p:cNvPr>
          <p:cNvSpPr txBox="1"/>
          <p:nvPr/>
        </p:nvSpPr>
        <p:spPr>
          <a:xfrm>
            <a:off x="1199951" y="341482"/>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defRPr/>
            </a:pPr>
            <a:r>
              <a:rPr lang="en-US" sz="5200" b="1" dirty="0">
                <a:ea typeface="Calibri Light"/>
                <a:cs typeface="Calibri Light"/>
              </a:rPr>
              <a:t>Mapa de procesos </a:t>
            </a:r>
            <a:endParaRPr lang="en-US" sz="5200" b="1" i="0" u="none" strike="noStrike" cap="none" spc="0" normalizeH="0" baseline="0" noProof="0" dirty="0">
              <a:ln>
                <a:noFill/>
              </a:ln>
              <a:effectLst/>
              <a:uLnTx/>
              <a:uFillTx/>
              <a:ea typeface="Calibri Light"/>
              <a:cs typeface="Calibri Light"/>
            </a:endParaRPr>
          </a:p>
        </p:txBody>
      </p:sp>
    </p:spTree>
    <p:extLst>
      <p:ext uri="{BB962C8B-B14F-4D97-AF65-F5344CB8AC3E}">
        <p14:creationId xmlns:p14="http://schemas.microsoft.com/office/powerpoint/2010/main" val="292068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015D167A-EE62-EA02-E6F4-53710691F485}"/>
              </a:ext>
            </a:extLst>
          </p:cNvPr>
          <p:cNvSpPr txBox="1"/>
          <p:nvPr/>
        </p:nvSpPr>
        <p:spPr>
          <a:xfrm>
            <a:off x="1119740" y="587"/>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defRPr/>
            </a:pPr>
            <a:r>
              <a:rPr lang="en-US" sz="5200" b="1" dirty="0">
                <a:ea typeface="Calibri Light"/>
                <a:cs typeface="Calibri Light"/>
              </a:rPr>
              <a:t>Mapa de procesos BPMN</a:t>
            </a:r>
            <a:endParaRPr lang="en-US" sz="5200" b="1" i="0" u="none" strike="noStrike" cap="none" spc="0" normalizeH="0" baseline="0" noProof="0" dirty="0">
              <a:ln>
                <a:noFill/>
              </a:ln>
              <a:effectLst/>
              <a:uLnTx/>
              <a:uFillTx/>
              <a:ea typeface="Calibri Light"/>
              <a:cs typeface="Calibri Light"/>
            </a:endParaRPr>
          </a:p>
        </p:txBody>
      </p:sp>
      <p:pic>
        <p:nvPicPr>
          <p:cNvPr id="3" name="Imagen 2" descr="Diagrama, Esquemático&#10;&#10;Descripción generada automáticamente">
            <a:extLst>
              <a:ext uri="{FF2B5EF4-FFF2-40B4-BE49-F238E27FC236}">
                <a16:creationId xmlns:a16="http://schemas.microsoft.com/office/drawing/2014/main" id="{EB37A489-0ADF-E25C-272A-D2A734D83571}"/>
              </a:ext>
            </a:extLst>
          </p:cNvPr>
          <p:cNvPicPr>
            <a:picLocks noChangeAspect="1"/>
          </p:cNvPicPr>
          <p:nvPr/>
        </p:nvPicPr>
        <p:blipFill>
          <a:blip r:embed="rId2"/>
          <a:stretch>
            <a:fillRect/>
          </a:stretch>
        </p:blipFill>
        <p:spPr>
          <a:xfrm>
            <a:off x="154745" y="1112521"/>
            <a:ext cx="11915336" cy="5569634"/>
          </a:xfrm>
          <a:prstGeom prst="rect">
            <a:avLst/>
          </a:prstGeom>
        </p:spPr>
      </p:pic>
    </p:spTree>
    <p:extLst>
      <p:ext uri="{BB962C8B-B14F-4D97-AF65-F5344CB8AC3E}">
        <p14:creationId xmlns:p14="http://schemas.microsoft.com/office/powerpoint/2010/main" val="3749674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015D167A-EE62-EA02-E6F4-53710691F485}"/>
              </a:ext>
            </a:extLst>
          </p:cNvPr>
          <p:cNvSpPr txBox="1"/>
          <p:nvPr/>
        </p:nvSpPr>
        <p:spPr>
          <a:xfrm>
            <a:off x="1119740" y="587"/>
            <a:ext cx="9795638" cy="1114380"/>
          </a:xfrm>
          <a:prstGeom prst="rect">
            <a:avLst/>
          </a:prstGeom>
        </p:spPr>
        <p:txBody>
          <a:bodyPr vert="horz" lIns="91440" tIns="45720" rIns="91440" bIns="45720" rtlCol="0" anchor="b">
            <a:normAutofit/>
          </a:bodyPr>
          <a:lstStyle/>
          <a:p>
            <a:pPr algn="ctr">
              <a:lnSpc>
                <a:spcPct val="90000"/>
              </a:lnSpc>
              <a:spcBef>
                <a:spcPct val="0"/>
              </a:spcBef>
              <a:spcAft>
                <a:spcPts val="600"/>
              </a:spcAft>
              <a:defRPr/>
            </a:pPr>
            <a:r>
              <a:rPr lang="en-US" sz="5200" b="1" dirty="0">
                <a:latin typeface="+mj-lt"/>
                <a:ea typeface="Calibri Light"/>
                <a:cs typeface="Calibri Light"/>
              </a:rPr>
              <a:t>Mapa de procesos BPMN</a:t>
            </a:r>
            <a:endParaRPr lang="en-US" sz="5200" b="1" i="0" u="none" strike="noStrike" cap="none" spc="0" normalizeH="0" baseline="0" noProof="0" dirty="0">
              <a:ln>
                <a:noFill/>
              </a:ln>
              <a:effectLst/>
              <a:uLnTx/>
              <a:uFillTx/>
              <a:latin typeface="+mj-lt"/>
              <a:ea typeface="Calibri Light"/>
              <a:cs typeface="Calibri Light"/>
            </a:endParaRPr>
          </a:p>
        </p:txBody>
      </p:sp>
      <p:pic>
        <p:nvPicPr>
          <p:cNvPr id="6" name="Imagen 5" descr="Diagrama&#10;&#10;Descripción generada automáticamente">
            <a:extLst>
              <a:ext uri="{FF2B5EF4-FFF2-40B4-BE49-F238E27FC236}">
                <a16:creationId xmlns:a16="http://schemas.microsoft.com/office/drawing/2014/main" id="{43C5D015-AB03-264E-0103-6A323DEF71DF}"/>
              </a:ext>
            </a:extLst>
          </p:cNvPr>
          <p:cNvPicPr>
            <a:picLocks noChangeAspect="1"/>
          </p:cNvPicPr>
          <p:nvPr/>
        </p:nvPicPr>
        <p:blipFill>
          <a:blip r:embed="rId2"/>
          <a:stretch>
            <a:fillRect/>
          </a:stretch>
        </p:blipFill>
        <p:spPr>
          <a:xfrm>
            <a:off x="117929" y="1197391"/>
            <a:ext cx="12192000" cy="4634063"/>
          </a:xfrm>
          <a:prstGeom prst="rect">
            <a:avLst/>
          </a:prstGeom>
        </p:spPr>
      </p:pic>
    </p:spTree>
    <p:extLst>
      <p:ext uri="{BB962C8B-B14F-4D97-AF65-F5344CB8AC3E}">
        <p14:creationId xmlns:p14="http://schemas.microsoft.com/office/powerpoint/2010/main" val="3788210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827267" y="2673925"/>
            <a:ext cx="8517428" cy="1569660"/>
          </a:xfrm>
          <a:prstGeom prst="rect">
            <a:avLst/>
          </a:prstGeom>
          <a:noFill/>
        </p:spPr>
        <p:txBody>
          <a:bodyPr wrap="square" lIns="91440" tIns="45720" rIns="91440" bIns="45720" rtlCol="0" anchor="t">
            <a:spAutoFit/>
          </a:bodyPr>
          <a:lstStyle/>
          <a:p>
            <a:pPr algn="ctr">
              <a:defRPr/>
            </a:pPr>
            <a:r>
              <a:rPr lang="es-ES" sz="9600" b="1" dirty="0">
                <a:solidFill>
                  <a:prstClr val="black">
                    <a:lumMod val="75000"/>
                    <a:lumOff val="25000"/>
                  </a:prstClr>
                </a:solidFill>
                <a:latin typeface="Calibri"/>
                <a:ea typeface="Calibri"/>
                <a:cs typeface="Calibri"/>
              </a:rPr>
              <a:t>Requerimientos</a:t>
            </a:r>
            <a:endParaRPr lang="es-ES" sz="96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Tree>
    <p:extLst>
      <p:ext uri="{BB962C8B-B14F-4D97-AF65-F5344CB8AC3E}">
        <p14:creationId xmlns:p14="http://schemas.microsoft.com/office/powerpoint/2010/main" val="905992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95422" y="2551837"/>
            <a:ext cx="6453678" cy="1323439"/>
          </a:xfrm>
          <a:prstGeom prst="rect">
            <a:avLst/>
          </a:prstGeom>
          <a:noFill/>
        </p:spPr>
        <p:txBody>
          <a:bodyPr wrap="square" lIns="91440" tIns="45720" rIns="91440" bIns="45720" rtlCol="0" anchor="t">
            <a:spAutoFit/>
          </a:bodyPr>
          <a:lstStyle/>
          <a:p>
            <a:pPr marL="0" marR="0" lvl="0" indent="0" algn="l" defTabSz="914400">
              <a:lnSpc>
                <a:spcPct val="100000"/>
              </a:lnSpc>
              <a:spcBef>
                <a:spcPts val="0"/>
              </a:spcBef>
              <a:spcAft>
                <a:spcPts val="0"/>
              </a:spcAft>
              <a:buClrTx/>
              <a:buSzTx/>
              <a:buFontTx/>
              <a:buNone/>
              <a:tabLst/>
              <a:defRPr/>
            </a:pPr>
            <a:endParaRPr lang="es-ES" sz="8000" b="1" i="0" u="none" strike="noStrike" kern="1200" cap="none" spc="0" normalizeH="0" baseline="0" noProof="0">
              <a:ln>
                <a:noFill/>
              </a:ln>
              <a:solidFill>
                <a:prstClr val="black">
                  <a:lumMod val="75000"/>
                  <a:lumOff val="25000"/>
                </a:prstClr>
              </a:solidFill>
              <a:effectLst/>
              <a:uLnTx/>
              <a:uFillTx/>
              <a:latin typeface="Work Sans Bold Roman" pitchFamily="2" charset="77"/>
            </a:endParaRPr>
          </a:p>
        </p:txBody>
      </p:sp>
      <p:sp>
        <p:nvSpPr>
          <p:cNvPr id="6" name="CuadroTexto 5">
            <a:extLst>
              <a:ext uri="{FF2B5EF4-FFF2-40B4-BE49-F238E27FC236}">
                <a16:creationId xmlns:a16="http://schemas.microsoft.com/office/drawing/2014/main" id="{1A14B8AD-B3F4-4828-9F13-4E0275C2ED56}"/>
              </a:ext>
            </a:extLst>
          </p:cNvPr>
          <p:cNvSpPr txBox="1"/>
          <p:nvPr/>
        </p:nvSpPr>
        <p:spPr>
          <a:xfrm>
            <a:off x="2867176" y="2840326"/>
            <a:ext cx="6096000" cy="2831544"/>
          </a:xfrm>
          <a:prstGeom prst="rect">
            <a:avLst/>
          </a:prstGeom>
          <a:noFill/>
        </p:spPr>
        <p:txBody>
          <a:bodyPr wrap="square" lIns="91440" tIns="45720" rIns="91440" bIns="45720" anchor="t">
            <a:spAutoFit/>
          </a:bodyPr>
          <a:lstStyle/>
          <a:p>
            <a:pPr marL="571500" indent="-571500" algn="ctr">
              <a:buFont typeface="Calibri"/>
              <a:buChar char="-"/>
            </a:pPr>
            <a:r>
              <a:rPr lang="es-MX" sz="3200" dirty="0">
                <a:ea typeface="Calibri"/>
                <a:cs typeface="Calibri"/>
              </a:rPr>
              <a:t>Jonatan Bedoya</a:t>
            </a:r>
          </a:p>
          <a:p>
            <a:pPr marL="571500" indent="-571500" algn="ctr">
              <a:buFont typeface="Calibri"/>
              <a:buChar char="-"/>
            </a:pPr>
            <a:r>
              <a:rPr lang="es-MX" sz="3200" dirty="0">
                <a:ea typeface="Calibri"/>
                <a:cs typeface="Calibri"/>
              </a:rPr>
              <a:t>Diego Guerra</a:t>
            </a:r>
          </a:p>
          <a:p>
            <a:pPr marL="571500" indent="-571500" algn="ctr">
              <a:buFont typeface="Calibri"/>
              <a:buChar char="-"/>
            </a:pPr>
            <a:r>
              <a:rPr lang="es-MX" sz="3200" dirty="0">
                <a:ea typeface="Calibri"/>
                <a:cs typeface="Calibri"/>
              </a:rPr>
              <a:t>Julián Heredia</a:t>
            </a:r>
          </a:p>
          <a:p>
            <a:pPr marL="571500" indent="-571500" algn="ctr">
              <a:buFont typeface="Calibri"/>
              <a:buChar char="-"/>
            </a:pPr>
            <a:r>
              <a:rPr lang="es-MX" sz="3200" dirty="0">
                <a:ea typeface="Calibri"/>
                <a:cs typeface="Calibri"/>
              </a:rPr>
              <a:t>Ian Rodríguez</a:t>
            </a:r>
          </a:p>
          <a:p>
            <a:pPr marL="571500" indent="-571500" algn="ctr">
              <a:buFont typeface="Calibri"/>
              <a:buChar char="-"/>
            </a:pPr>
            <a:r>
              <a:rPr lang="es-MX" sz="3200" dirty="0">
                <a:ea typeface="Calibri"/>
                <a:cs typeface="Calibri"/>
              </a:rPr>
              <a:t>Sergio Rueda</a:t>
            </a:r>
          </a:p>
          <a:p>
            <a:pPr marL="285750" indent="-285750">
              <a:buFont typeface="Calibri" panose="020B0604020202020204" pitchFamily="34" charset="0"/>
              <a:buChar char="-"/>
            </a:pPr>
            <a:endParaRPr lang="es-MX">
              <a:ea typeface="Calibri" panose="020F0502020204030204"/>
              <a:cs typeface="Calibri" panose="020F0502020204030204"/>
            </a:endParaRPr>
          </a:p>
        </p:txBody>
      </p:sp>
      <p:sp>
        <p:nvSpPr>
          <p:cNvPr id="7" name="CuadroTexto 6">
            <a:extLst>
              <a:ext uri="{FF2B5EF4-FFF2-40B4-BE49-F238E27FC236}">
                <a16:creationId xmlns:a16="http://schemas.microsoft.com/office/drawing/2014/main" id="{2F6661ED-5EB1-0BA6-12AA-ECE312052B3C}"/>
              </a:ext>
            </a:extLst>
          </p:cNvPr>
          <p:cNvSpPr txBox="1"/>
          <p:nvPr/>
        </p:nvSpPr>
        <p:spPr>
          <a:xfrm>
            <a:off x="3142343" y="871825"/>
            <a:ext cx="6096000" cy="1754326"/>
          </a:xfrm>
          <a:prstGeom prst="rect">
            <a:avLst/>
          </a:prstGeom>
          <a:noFill/>
        </p:spPr>
        <p:txBody>
          <a:bodyPr wrap="square" lIns="91440" tIns="45720" rIns="91440" bIns="45720" anchor="t">
            <a:spAutoFit/>
          </a:bodyPr>
          <a:lstStyle/>
          <a:p>
            <a:pPr algn="ctr"/>
            <a:r>
              <a:rPr lang="es-MX" sz="5400" b="1" dirty="0">
                <a:ea typeface="Calibri"/>
                <a:cs typeface="Calibri"/>
              </a:rPr>
              <a:t>Integrantes de BioHub Software</a:t>
            </a:r>
          </a:p>
        </p:txBody>
      </p:sp>
    </p:spTree>
    <p:extLst>
      <p:ext uri="{BB962C8B-B14F-4D97-AF65-F5344CB8AC3E}">
        <p14:creationId xmlns:p14="http://schemas.microsoft.com/office/powerpoint/2010/main" val="340972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827267" y="1926302"/>
            <a:ext cx="8517428" cy="523220"/>
          </a:xfrm>
          <a:prstGeom prst="rect">
            <a:avLst/>
          </a:prstGeom>
          <a:noFill/>
        </p:spPr>
        <p:txBody>
          <a:bodyPr wrap="square" lIns="91440" tIns="45720" rIns="91440" bIns="45720" rtlCol="0" anchor="t">
            <a:spAutoFit/>
          </a:bodyPr>
          <a:lstStyle/>
          <a:p>
            <a:pPr algn="ctr">
              <a:defRPr/>
            </a:pPr>
            <a:r>
              <a:rPr lang="es-ES" sz="2800" b="1" dirty="0">
                <a:solidFill>
                  <a:prstClr val="black">
                    <a:lumMod val="75000"/>
                    <a:lumOff val="25000"/>
                  </a:prstClr>
                </a:solidFill>
                <a:latin typeface="Calibri"/>
                <a:ea typeface="Calibri"/>
                <a:cs typeface="Calibri"/>
              </a:rPr>
              <a:t>Requerimientos Funcionales y No funcionales</a:t>
            </a:r>
            <a:endParaRPr lang="es-ES" sz="28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
        <p:nvSpPr>
          <p:cNvPr id="3" name="CuadroTexto 2">
            <a:extLst>
              <a:ext uri="{FF2B5EF4-FFF2-40B4-BE49-F238E27FC236}">
                <a16:creationId xmlns:a16="http://schemas.microsoft.com/office/drawing/2014/main" id="{C2893821-865B-A2DF-56B8-6826B028313B}"/>
              </a:ext>
            </a:extLst>
          </p:cNvPr>
          <p:cNvSpPr txBox="1"/>
          <p:nvPr/>
        </p:nvSpPr>
        <p:spPr>
          <a:xfrm>
            <a:off x="1949571" y="2654061"/>
            <a:ext cx="83072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solidFill>
                  <a:srgbClr val="0D0D0D"/>
                </a:solidFill>
                <a:latin typeface="Calibri"/>
                <a:ea typeface="Calibri"/>
                <a:cs typeface="Calibri"/>
              </a:rPr>
              <a:t>Los requerimientos funcionales son especificaciones detalladas que describen las acciones y comportamientos que un sistema o software debe realizar. Se centran en lo que el sistema debe hacer desde la perspectiva del usuario, detallando las funciones específicas que deben estar disponibles.</a:t>
            </a:r>
          </a:p>
          <a:p>
            <a:r>
              <a:rPr lang="es-CO" dirty="0">
                <a:solidFill>
                  <a:srgbClr val="0D0D0D"/>
                </a:solidFill>
                <a:ea typeface="+mn-lt"/>
                <a:cs typeface="+mn-lt"/>
              </a:rPr>
              <a:t>Los requerimientos no funcionales, por otro lado, se enfocan en los atributos de calidad y restricciones del sistema, más que en sus funciones específicas. Estos criterios describen cómo debe desempeñarse el sistema, considerando aspectos como rendimiento, seguridad, usabilidad, fiabilidad, escalabilidad y mantenibilidad. </a:t>
            </a:r>
            <a:endParaRPr lang="es-CO"/>
          </a:p>
        </p:txBody>
      </p:sp>
    </p:spTree>
    <p:extLst>
      <p:ext uri="{BB962C8B-B14F-4D97-AF65-F5344CB8AC3E}">
        <p14:creationId xmlns:p14="http://schemas.microsoft.com/office/powerpoint/2010/main" val="368890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985418" y="1681887"/>
            <a:ext cx="8517428" cy="769441"/>
          </a:xfrm>
          <a:prstGeom prst="rect">
            <a:avLst/>
          </a:prstGeom>
          <a:noFill/>
        </p:spPr>
        <p:txBody>
          <a:bodyPr wrap="square" lIns="91440" tIns="45720" rIns="91440" bIns="45720" rtlCol="0" anchor="t">
            <a:spAutoFit/>
          </a:bodyPr>
          <a:lstStyle/>
          <a:p>
            <a:pPr algn="ctr">
              <a:defRPr/>
            </a:pPr>
            <a:r>
              <a:rPr lang="es-ES" sz="4400" b="1">
                <a:solidFill>
                  <a:prstClr val="black">
                    <a:lumMod val="75000"/>
                    <a:lumOff val="25000"/>
                  </a:prstClr>
                </a:solidFill>
                <a:latin typeface="Calibri"/>
                <a:ea typeface="Calibri"/>
                <a:cs typeface="Calibri"/>
              </a:rPr>
              <a:t>Informe de requerimientos</a:t>
            </a:r>
            <a:endParaRPr lang="es-ES" sz="4400" b="1" i="0" u="none" strike="noStrike" kern="1200" cap="none" spc="0" normalizeH="0" baseline="0" noProof="0">
              <a:ln>
                <a:noFill/>
              </a:ln>
              <a:solidFill>
                <a:prstClr val="black">
                  <a:lumMod val="75000"/>
                  <a:lumOff val="25000"/>
                </a:prstClr>
              </a:solidFill>
              <a:effectLst/>
              <a:uLnTx/>
              <a:uFillTx/>
              <a:latin typeface="Calibri"/>
              <a:ea typeface="Calibri"/>
              <a:cs typeface="Calibri"/>
            </a:endParaRPr>
          </a:p>
        </p:txBody>
      </p:sp>
      <p:sp>
        <p:nvSpPr>
          <p:cNvPr id="4" name="CuadroTexto 3">
            <a:extLst>
              <a:ext uri="{FF2B5EF4-FFF2-40B4-BE49-F238E27FC236}">
                <a16:creationId xmlns:a16="http://schemas.microsoft.com/office/drawing/2014/main" id="{EA1B7741-D4D4-4827-8691-220AC6C97096}"/>
              </a:ext>
            </a:extLst>
          </p:cNvPr>
          <p:cNvSpPr txBox="1"/>
          <p:nvPr/>
        </p:nvSpPr>
        <p:spPr>
          <a:xfrm>
            <a:off x="1763485" y="2792347"/>
            <a:ext cx="8668960" cy="2246769"/>
          </a:xfrm>
          <a:prstGeom prst="rect">
            <a:avLst/>
          </a:prstGeom>
          <a:noFill/>
        </p:spPr>
        <p:txBody>
          <a:bodyPr wrap="square" lIns="91440" tIns="45720" rIns="91440" bIns="45720" anchor="t">
            <a:spAutoFit/>
          </a:bodyPr>
          <a:lstStyle/>
          <a:p>
            <a:r>
              <a:rPr lang="es-MX" sz="2000">
                <a:ea typeface="+mn-lt"/>
                <a:cs typeface="+mn-lt"/>
              </a:rPr>
              <a:t>Después de analizar una encuesta sobre experiencias en páginas web de compras, hemos identificado los siguientes aspectos clave: flexibilidad y comodidad de la plataforma, motor de búsqueda eficiente, seguridad de datos, productos más demandados, interacción personalizada con el servicio al cliente, opiniones de otros usuarios, seguridad en métodos de pago y funcionalidades adicionales como notificaciones y seguimiento de envíos. Agradecemos la colaboración y estaremos atentos a cualquier comentario para mejorar continuamente.</a:t>
            </a:r>
            <a:endParaRPr lang="es-ES" sz="2000"/>
          </a:p>
        </p:txBody>
      </p:sp>
    </p:spTree>
    <p:extLst>
      <p:ext uri="{BB962C8B-B14F-4D97-AF65-F5344CB8AC3E}">
        <p14:creationId xmlns:p14="http://schemas.microsoft.com/office/powerpoint/2010/main" val="185861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827267" y="1049283"/>
            <a:ext cx="8517428" cy="769441"/>
          </a:xfrm>
          <a:prstGeom prst="rect">
            <a:avLst/>
          </a:prstGeom>
          <a:noFill/>
        </p:spPr>
        <p:txBody>
          <a:bodyPr wrap="square" lIns="91440" tIns="45720" rIns="91440" bIns="45720" rtlCol="0" anchor="t">
            <a:spAutoFit/>
          </a:bodyPr>
          <a:lstStyle/>
          <a:p>
            <a:pPr algn="ctr">
              <a:defRPr/>
            </a:pPr>
            <a:r>
              <a:rPr lang="es-ES" sz="4400" b="1" dirty="0">
                <a:solidFill>
                  <a:prstClr val="black">
                    <a:lumMod val="75000"/>
                    <a:lumOff val="25000"/>
                  </a:prstClr>
                </a:solidFill>
                <a:latin typeface="Calibri"/>
                <a:ea typeface="Calibri"/>
                <a:cs typeface="Calibri"/>
              </a:rPr>
              <a:t>Funcionales</a:t>
            </a:r>
            <a:endParaRPr lang="es-ES" sz="44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
        <p:nvSpPr>
          <p:cNvPr id="3" name="CuadroTexto 2">
            <a:extLst>
              <a:ext uri="{FF2B5EF4-FFF2-40B4-BE49-F238E27FC236}">
                <a16:creationId xmlns:a16="http://schemas.microsoft.com/office/drawing/2014/main" id="{C2893821-865B-A2DF-56B8-6826B028313B}"/>
              </a:ext>
            </a:extLst>
          </p:cNvPr>
          <p:cNvSpPr txBox="1"/>
          <p:nvPr/>
        </p:nvSpPr>
        <p:spPr>
          <a:xfrm>
            <a:off x="1144439" y="2193985"/>
            <a:ext cx="83072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CO" sz="2400" dirty="0">
                <a:solidFill>
                  <a:srgbClr val="0D0D0D"/>
                </a:solidFill>
                <a:latin typeface="Calibri"/>
                <a:ea typeface="Calibri"/>
                <a:cs typeface="Calibri"/>
              </a:rPr>
              <a:t>Flexibilidad y Comodidad de la Plataforma</a:t>
            </a:r>
          </a:p>
          <a:p>
            <a:pPr marL="285750" indent="-285750">
              <a:buFont typeface="Calibri"/>
              <a:buChar char="-"/>
            </a:pPr>
            <a:r>
              <a:rPr lang="es-CO" sz="2400" dirty="0">
                <a:solidFill>
                  <a:srgbClr val="0D0D0D"/>
                </a:solidFill>
                <a:latin typeface="Calibri"/>
                <a:ea typeface="Calibri"/>
                <a:cs typeface="Calibri"/>
              </a:rPr>
              <a:t>Motor de Búsqueda Eficiente</a:t>
            </a:r>
          </a:p>
          <a:p>
            <a:pPr marL="285750" indent="-285750">
              <a:buFont typeface="Calibri"/>
              <a:buChar char="-"/>
            </a:pPr>
            <a:r>
              <a:rPr lang="es-CO" sz="2400" dirty="0">
                <a:solidFill>
                  <a:srgbClr val="0D0D0D"/>
                </a:solidFill>
                <a:latin typeface="Calibri"/>
                <a:ea typeface="Calibri"/>
                <a:cs typeface="Calibri"/>
              </a:rPr>
              <a:t>Interacción Personalizada con el Servicio al Cliente</a:t>
            </a:r>
          </a:p>
          <a:p>
            <a:pPr marL="285750" indent="-285750">
              <a:buFont typeface="Calibri"/>
              <a:buChar char="-"/>
            </a:pPr>
            <a:r>
              <a:rPr lang="es-CO" sz="2400" dirty="0">
                <a:solidFill>
                  <a:srgbClr val="0D0D0D"/>
                </a:solidFill>
                <a:latin typeface="Calibri"/>
                <a:ea typeface="Calibri"/>
                <a:cs typeface="Calibri"/>
              </a:rPr>
              <a:t>Opiniones y Experiencias de Otros Usuarios</a:t>
            </a:r>
          </a:p>
          <a:p>
            <a:pPr marL="285750" indent="-285750">
              <a:buFont typeface="Calibri"/>
              <a:buChar char="-"/>
            </a:pPr>
            <a:r>
              <a:rPr lang="es-CO" sz="2400" dirty="0">
                <a:solidFill>
                  <a:srgbClr val="0D0D0D"/>
                </a:solidFill>
                <a:latin typeface="Calibri"/>
                <a:ea typeface="Calibri"/>
                <a:cs typeface="Calibri"/>
              </a:rPr>
              <a:t>Publicación de Productos</a:t>
            </a:r>
          </a:p>
          <a:p>
            <a:pPr marL="285750" indent="-285750">
              <a:buFont typeface="Calibri"/>
              <a:buChar char="-"/>
            </a:pPr>
            <a:r>
              <a:rPr lang="es-CO" sz="2400" dirty="0">
                <a:solidFill>
                  <a:srgbClr val="0D0D0D"/>
                </a:solidFill>
                <a:latin typeface="Calibri"/>
                <a:ea typeface="Calibri"/>
                <a:cs typeface="Calibri"/>
              </a:rPr>
              <a:t>Gestión de Pedidos</a:t>
            </a:r>
          </a:p>
          <a:p>
            <a:pPr marL="285750" indent="-285750">
              <a:buFont typeface="Calibri"/>
              <a:buChar char="-"/>
            </a:pPr>
            <a:r>
              <a:rPr lang="es-CO" sz="2400" dirty="0">
                <a:solidFill>
                  <a:srgbClr val="0D0D0D"/>
                </a:solidFill>
                <a:latin typeface="Calibri"/>
                <a:ea typeface="Calibri"/>
                <a:cs typeface="Calibri"/>
              </a:rPr>
              <a:t>Sistema de Comentarios y Valoraciones</a:t>
            </a:r>
          </a:p>
          <a:p>
            <a:pPr marL="285750" indent="-285750">
              <a:buFont typeface="Calibri"/>
              <a:buChar char="-"/>
            </a:pPr>
            <a:r>
              <a:rPr lang="es-CO" sz="2400" dirty="0">
                <a:solidFill>
                  <a:srgbClr val="0D0D0D"/>
                </a:solidFill>
                <a:latin typeface="Calibri"/>
                <a:ea typeface="Calibri"/>
                <a:cs typeface="Calibri"/>
              </a:rPr>
              <a:t>Integración con Redes Sociales</a:t>
            </a:r>
          </a:p>
          <a:p>
            <a:pPr marL="285750" indent="-285750">
              <a:buFont typeface="Calibri"/>
              <a:buChar char="-"/>
            </a:pPr>
            <a:endParaRPr lang="es-CO" dirty="0">
              <a:solidFill>
                <a:srgbClr val="0D0D0D"/>
              </a:solidFill>
              <a:latin typeface="Calibri"/>
              <a:ea typeface="Calibri"/>
              <a:cs typeface="Calibri"/>
            </a:endParaRPr>
          </a:p>
        </p:txBody>
      </p:sp>
    </p:spTree>
    <p:extLst>
      <p:ext uri="{BB962C8B-B14F-4D97-AF65-F5344CB8AC3E}">
        <p14:creationId xmlns:p14="http://schemas.microsoft.com/office/powerpoint/2010/main" val="100868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827267" y="1049283"/>
            <a:ext cx="8517428" cy="769441"/>
          </a:xfrm>
          <a:prstGeom prst="rect">
            <a:avLst/>
          </a:prstGeom>
          <a:noFill/>
        </p:spPr>
        <p:txBody>
          <a:bodyPr wrap="square" lIns="91440" tIns="45720" rIns="91440" bIns="45720" rtlCol="0" anchor="t">
            <a:spAutoFit/>
          </a:bodyPr>
          <a:lstStyle/>
          <a:p>
            <a:pPr algn="ctr">
              <a:defRPr/>
            </a:pPr>
            <a:r>
              <a:rPr lang="es-ES" sz="4400" b="1" dirty="0">
                <a:solidFill>
                  <a:prstClr val="black">
                    <a:lumMod val="75000"/>
                    <a:lumOff val="25000"/>
                  </a:prstClr>
                </a:solidFill>
                <a:latin typeface="Calibri"/>
                <a:ea typeface="Calibri"/>
                <a:cs typeface="Calibri"/>
              </a:rPr>
              <a:t>No funcionales</a:t>
            </a:r>
            <a:endParaRPr lang="es-ES" sz="44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
        <p:nvSpPr>
          <p:cNvPr id="3" name="CuadroTexto 2">
            <a:extLst>
              <a:ext uri="{FF2B5EF4-FFF2-40B4-BE49-F238E27FC236}">
                <a16:creationId xmlns:a16="http://schemas.microsoft.com/office/drawing/2014/main" id="{C2893821-865B-A2DF-56B8-6826B028313B}"/>
              </a:ext>
            </a:extLst>
          </p:cNvPr>
          <p:cNvSpPr txBox="1"/>
          <p:nvPr/>
        </p:nvSpPr>
        <p:spPr>
          <a:xfrm>
            <a:off x="1144439" y="2193985"/>
            <a:ext cx="83072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CO" sz="2400" dirty="0">
                <a:solidFill>
                  <a:srgbClr val="0D0D0D"/>
                </a:solidFill>
                <a:latin typeface="Calibri"/>
                <a:ea typeface="Calibri"/>
                <a:cs typeface="Calibri"/>
              </a:rPr>
              <a:t>Rendimiento</a:t>
            </a:r>
          </a:p>
          <a:p>
            <a:pPr marL="285750" indent="-285750">
              <a:buFont typeface="Calibri"/>
              <a:buChar char="-"/>
            </a:pPr>
            <a:r>
              <a:rPr lang="es-CO" sz="2400" dirty="0">
                <a:solidFill>
                  <a:srgbClr val="0D0D0D"/>
                </a:solidFill>
                <a:latin typeface="Calibri"/>
                <a:ea typeface="Calibri"/>
                <a:cs typeface="Calibri"/>
              </a:rPr>
              <a:t>Seguridad</a:t>
            </a:r>
          </a:p>
          <a:p>
            <a:pPr marL="285750" indent="-285750">
              <a:buFont typeface="Calibri"/>
              <a:buChar char="-"/>
            </a:pPr>
            <a:r>
              <a:rPr lang="es-CO" sz="2400" dirty="0">
                <a:solidFill>
                  <a:srgbClr val="0D0D0D"/>
                </a:solidFill>
                <a:latin typeface="Calibri"/>
                <a:ea typeface="Calibri"/>
                <a:cs typeface="Calibri"/>
              </a:rPr>
              <a:t>Escalabilidad</a:t>
            </a:r>
          </a:p>
          <a:p>
            <a:pPr marL="285750" indent="-285750">
              <a:buFont typeface="Calibri"/>
              <a:buChar char="-"/>
            </a:pPr>
            <a:r>
              <a:rPr lang="es-CO" sz="2400" dirty="0">
                <a:solidFill>
                  <a:srgbClr val="0D0D0D"/>
                </a:solidFill>
                <a:latin typeface="Calibri"/>
                <a:ea typeface="Calibri"/>
                <a:cs typeface="Calibri"/>
              </a:rPr>
              <a:t>Usabilidad</a:t>
            </a:r>
          </a:p>
          <a:p>
            <a:pPr marL="285750" indent="-285750">
              <a:buFont typeface="Calibri"/>
              <a:buChar char="-"/>
            </a:pPr>
            <a:r>
              <a:rPr lang="es-CO" sz="2400" dirty="0">
                <a:solidFill>
                  <a:srgbClr val="0D0D0D"/>
                </a:solidFill>
                <a:latin typeface="Calibri"/>
                <a:ea typeface="Calibri"/>
                <a:cs typeface="Calibri"/>
              </a:rPr>
              <a:t>Disponibilidad</a:t>
            </a:r>
          </a:p>
          <a:p>
            <a:pPr marL="285750" indent="-285750">
              <a:buFont typeface="Calibri"/>
              <a:buChar char="-"/>
            </a:pPr>
            <a:r>
              <a:rPr lang="es-CO" sz="2400" dirty="0">
                <a:solidFill>
                  <a:srgbClr val="0D0D0D"/>
                </a:solidFill>
                <a:latin typeface="Calibri"/>
                <a:ea typeface="Calibri"/>
                <a:cs typeface="Calibri"/>
              </a:rPr>
              <a:t>Compatibilidad</a:t>
            </a:r>
          </a:p>
          <a:p>
            <a:pPr marL="285750" indent="-285750">
              <a:buFont typeface="Calibri"/>
              <a:buChar char="-"/>
            </a:pPr>
            <a:r>
              <a:rPr lang="es-CO" sz="2400" dirty="0">
                <a:solidFill>
                  <a:srgbClr val="0D0D0D"/>
                </a:solidFill>
                <a:latin typeface="Calibri"/>
                <a:ea typeface="Calibri"/>
                <a:cs typeface="Calibri"/>
              </a:rPr>
              <a:t>Mantenibilidad</a:t>
            </a:r>
          </a:p>
          <a:p>
            <a:pPr marL="285750" indent="-285750">
              <a:buFont typeface="Calibri"/>
              <a:buChar char="-"/>
            </a:pPr>
            <a:r>
              <a:rPr lang="es-CO" sz="2400" dirty="0">
                <a:solidFill>
                  <a:srgbClr val="0D0D0D"/>
                </a:solidFill>
                <a:latin typeface="Calibri"/>
                <a:ea typeface="Calibri"/>
                <a:cs typeface="Calibri"/>
              </a:rPr>
              <a:t>Legal y Regulatorio</a:t>
            </a:r>
          </a:p>
          <a:p>
            <a:pPr marL="285750" indent="-285750">
              <a:buFont typeface="Calibri"/>
              <a:buChar char="-"/>
            </a:pPr>
            <a:endParaRPr lang="es-CO" dirty="0">
              <a:solidFill>
                <a:srgbClr val="0D0D0D"/>
              </a:solidFill>
              <a:latin typeface="Calibri"/>
              <a:ea typeface="Calibri"/>
              <a:cs typeface="Calibri"/>
            </a:endParaRPr>
          </a:p>
        </p:txBody>
      </p:sp>
    </p:spTree>
    <p:extLst>
      <p:ext uri="{BB962C8B-B14F-4D97-AF65-F5344CB8AC3E}">
        <p14:creationId xmlns:p14="http://schemas.microsoft.com/office/powerpoint/2010/main" val="4268894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827267" y="1049283"/>
            <a:ext cx="8517428" cy="769441"/>
          </a:xfrm>
          <a:prstGeom prst="rect">
            <a:avLst/>
          </a:prstGeom>
          <a:noFill/>
        </p:spPr>
        <p:txBody>
          <a:bodyPr wrap="square" lIns="91440" tIns="45720" rIns="91440" bIns="45720" rtlCol="0" anchor="t">
            <a:spAutoFit/>
          </a:bodyPr>
          <a:lstStyle/>
          <a:p>
            <a:pPr algn="ctr">
              <a:defRPr/>
            </a:pPr>
            <a:r>
              <a:rPr lang="es-ES" sz="4400" b="1" dirty="0">
                <a:solidFill>
                  <a:prstClr val="black">
                    <a:lumMod val="75000"/>
                    <a:lumOff val="25000"/>
                  </a:prstClr>
                </a:solidFill>
                <a:latin typeface="Calibri"/>
                <a:ea typeface="Calibri"/>
                <a:cs typeface="Calibri"/>
              </a:rPr>
              <a:t>Enlaces Requerimientos</a:t>
            </a:r>
            <a:endParaRPr lang="es-ES" sz="44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
        <p:nvSpPr>
          <p:cNvPr id="3" name="CuadroTexto 2">
            <a:extLst>
              <a:ext uri="{FF2B5EF4-FFF2-40B4-BE49-F238E27FC236}">
                <a16:creationId xmlns:a16="http://schemas.microsoft.com/office/drawing/2014/main" id="{C2893821-865B-A2DF-56B8-6826B028313B}"/>
              </a:ext>
            </a:extLst>
          </p:cNvPr>
          <p:cNvSpPr txBox="1"/>
          <p:nvPr/>
        </p:nvSpPr>
        <p:spPr>
          <a:xfrm>
            <a:off x="1690779" y="2510287"/>
            <a:ext cx="830723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s-CO" sz="2400" dirty="0">
                <a:solidFill>
                  <a:srgbClr val="0D0D0D"/>
                </a:solidFill>
                <a:latin typeface="Calibri"/>
                <a:ea typeface="Calibri"/>
                <a:cs typeface="Calibri"/>
              </a:rPr>
              <a:t>Enlace encuesta: </a:t>
            </a:r>
            <a:r>
              <a:rPr lang="es-CO" sz="2400" dirty="0">
                <a:solidFill>
                  <a:srgbClr val="0D0D0D"/>
                </a:solidFill>
                <a:ea typeface="+mn-lt"/>
                <a:cs typeface="+mn-lt"/>
                <a:hlinkClick r:id="rId3"/>
              </a:rPr>
              <a:t>https://forms.gle/RRVRqXBrsPZnrYMJ9</a:t>
            </a:r>
            <a:endParaRPr lang="es-CO" sz="2400" dirty="0">
              <a:solidFill>
                <a:srgbClr val="0D0D0D"/>
              </a:solidFill>
              <a:latin typeface="Calibri"/>
              <a:ea typeface="Calibri"/>
              <a:cs typeface="Calibri"/>
            </a:endParaRPr>
          </a:p>
          <a:p>
            <a:pPr marL="285750" indent="-285750">
              <a:buFont typeface="Calibri"/>
              <a:buChar char="-"/>
            </a:pPr>
            <a:endParaRPr lang="es-CO" sz="2400" dirty="0">
              <a:solidFill>
                <a:srgbClr val="0D0D0D"/>
              </a:solidFill>
              <a:latin typeface="Calibri"/>
              <a:ea typeface="Calibri"/>
              <a:cs typeface="Calibri"/>
            </a:endParaRPr>
          </a:p>
          <a:p>
            <a:pPr marL="285750" indent="-285750">
              <a:buFont typeface="Calibri"/>
              <a:buChar char="-"/>
            </a:pPr>
            <a:r>
              <a:rPr lang="es-CO" sz="2400" dirty="0">
                <a:solidFill>
                  <a:srgbClr val="0D0D0D"/>
                </a:solidFill>
                <a:latin typeface="Calibri"/>
                <a:ea typeface="Calibri"/>
                <a:cs typeface="Calibri"/>
              </a:rPr>
              <a:t>Enlace informe de encuesta: </a:t>
            </a:r>
            <a:r>
              <a:rPr lang="es-CO" sz="2400" dirty="0">
                <a:solidFill>
                  <a:srgbClr val="0D0D0D"/>
                </a:solidFill>
                <a:ea typeface="+mn-lt"/>
                <a:cs typeface="+mn-lt"/>
                <a:hlinkClick r:id="rId4"/>
              </a:rPr>
              <a:t>Informe_Encuesta.docx</a:t>
            </a:r>
            <a:endParaRPr lang="es-CO" sz="2400" dirty="0">
              <a:solidFill>
                <a:srgbClr val="0D0D0D"/>
              </a:solidFill>
              <a:latin typeface="Calibri"/>
              <a:ea typeface="Calibri"/>
              <a:cs typeface="Calibri"/>
            </a:endParaRPr>
          </a:p>
          <a:p>
            <a:pPr marL="285750" indent="-285750">
              <a:buFont typeface="Calibri"/>
              <a:buChar char="-"/>
            </a:pPr>
            <a:endParaRPr lang="es-CO" sz="2400" dirty="0">
              <a:solidFill>
                <a:srgbClr val="0D0D0D"/>
              </a:solidFill>
              <a:latin typeface="Calibri"/>
              <a:ea typeface="Calibri"/>
              <a:cs typeface="Calibri"/>
            </a:endParaRPr>
          </a:p>
          <a:p>
            <a:pPr marL="285750" indent="-285750">
              <a:buFont typeface="Calibri"/>
              <a:buChar char="-"/>
            </a:pPr>
            <a:r>
              <a:rPr lang="es-CO" sz="2400" dirty="0">
                <a:solidFill>
                  <a:srgbClr val="0D0D0D"/>
                </a:solidFill>
                <a:latin typeface="Calibri"/>
                <a:ea typeface="Calibri"/>
                <a:cs typeface="Calibri"/>
              </a:rPr>
              <a:t>Enlace a requerimientos No/ Funcionales (Documento especificado):  </a:t>
            </a:r>
            <a:r>
              <a:rPr lang="es-CO" sz="2400" dirty="0">
                <a:solidFill>
                  <a:srgbClr val="0D0D0D"/>
                </a:solidFill>
                <a:ea typeface="+mn-lt"/>
                <a:cs typeface="+mn-lt"/>
                <a:hlinkClick r:id="rId5"/>
              </a:rPr>
              <a:t>Requerimientos.docx</a:t>
            </a:r>
            <a:endParaRPr lang="es-CO" sz="2400" dirty="0">
              <a:solidFill>
                <a:srgbClr val="0D0D0D"/>
              </a:solidFill>
              <a:latin typeface="Calibri"/>
              <a:ea typeface="Calibri"/>
              <a:cs typeface="Calibri"/>
            </a:endParaRPr>
          </a:p>
          <a:p>
            <a:pPr marL="285750" indent="-285750">
              <a:buFont typeface="Calibri"/>
              <a:buChar char="-"/>
            </a:pPr>
            <a:endParaRPr lang="es-CO" dirty="0">
              <a:solidFill>
                <a:srgbClr val="0D0D0D"/>
              </a:solidFill>
              <a:latin typeface="Calibri"/>
              <a:ea typeface="Calibri"/>
              <a:cs typeface="Calibri"/>
            </a:endParaRPr>
          </a:p>
        </p:txBody>
      </p:sp>
    </p:spTree>
    <p:extLst>
      <p:ext uri="{BB962C8B-B14F-4D97-AF65-F5344CB8AC3E}">
        <p14:creationId xmlns:p14="http://schemas.microsoft.com/office/powerpoint/2010/main" val="1706713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1827267" y="1049283"/>
            <a:ext cx="8517428" cy="1446550"/>
          </a:xfrm>
          <a:prstGeom prst="rect">
            <a:avLst/>
          </a:prstGeom>
          <a:noFill/>
        </p:spPr>
        <p:txBody>
          <a:bodyPr wrap="square" lIns="91440" tIns="45720" rIns="91440" bIns="45720" rtlCol="0" anchor="t">
            <a:spAutoFit/>
          </a:bodyPr>
          <a:lstStyle/>
          <a:p>
            <a:pPr algn="ctr">
              <a:defRPr/>
            </a:pPr>
            <a:r>
              <a:rPr lang="es-ES" sz="8800" b="1" dirty="0">
                <a:solidFill>
                  <a:prstClr val="black">
                    <a:lumMod val="75000"/>
                    <a:lumOff val="25000"/>
                  </a:prstClr>
                </a:solidFill>
                <a:latin typeface="Calibri"/>
                <a:ea typeface="Calibri"/>
                <a:cs typeface="Calibri"/>
              </a:rPr>
              <a:t>Eslogan</a:t>
            </a:r>
            <a:endParaRPr lang="es-ES" sz="88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
        <p:nvSpPr>
          <p:cNvPr id="2" name="CuadroTexto 1">
            <a:extLst>
              <a:ext uri="{FF2B5EF4-FFF2-40B4-BE49-F238E27FC236}">
                <a16:creationId xmlns:a16="http://schemas.microsoft.com/office/drawing/2014/main" id="{24664D49-B169-D431-4DCF-D58795042BF0}"/>
              </a:ext>
            </a:extLst>
          </p:cNvPr>
          <p:cNvSpPr txBox="1"/>
          <p:nvPr/>
        </p:nvSpPr>
        <p:spPr>
          <a:xfrm>
            <a:off x="450490" y="2973417"/>
            <a:ext cx="112889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5400" dirty="0">
                <a:ea typeface="Calibri"/>
                <a:cs typeface="Calibri"/>
              </a:rPr>
              <a:t>"Tu destino para compras sin rumbo"</a:t>
            </a:r>
            <a:endParaRPr lang="es-ES" sz="5400" dirty="0"/>
          </a:p>
        </p:txBody>
      </p:sp>
    </p:spTree>
    <p:extLst>
      <p:ext uri="{BB962C8B-B14F-4D97-AF65-F5344CB8AC3E}">
        <p14:creationId xmlns:p14="http://schemas.microsoft.com/office/powerpoint/2010/main" val="182427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5FBEB23-207D-4126-B459-66E9BE281DE6}"/>
              </a:ext>
            </a:extLst>
          </p:cNvPr>
          <p:cNvPicPr>
            <a:picLocks noChangeAspect="1"/>
          </p:cNvPicPr>
          <p:nvPr/>
        </p:nvPicPr>
        <p:blipFill rotWithShape="1">
          <a:blip r:embed="rId3"/>
          <a:srcRect l="8436" t="29196" r="7270" b="18271"/>
          <a:stretch/>
        </p:blipFill>
        <p:spPr>
          <a:xfrm>
            <a:off x="1856732" y="1837906"/>
            <a:ext cx="8461555" cy="3196566"/>
          </a:xfrm>
          <a:prstGeom prst="rect">
            <a:avLst/>
          </a:prstGeom>
        </p:spPr>
      </p:pic>
    </p:spTree>
    <p:extLst>
      <p:ext uri="{BB962C8B-B14F-4D97-AF65-F5344CB8AC3E}">
        <p14:creationId xmlns:p14="http://schemas.microsoft.com/office/powerpoint/2010/main" val="3858552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2258588" y="1480604"/>
            <a:ext cx="8517428" cy="1200329"/>
          </a:xfrm>
          <a:prstGeom prst="rect">
            <a:avLst/>
          </a:prstGeom>
          <a:noFill/>
        </p:spPr>
        <p:txBody>
          <a:bodyPr wrap="square" lIns="91440" tIns="45720" rIns="91440" bIns="45720" rtlCol="0" anchor="t">
            <a:spAutoFit/>
          </a:bodyPr>
          <a:lstStyle/>
          <a:p>
            <a:pPr algn="ctr">
              <a:defRPr/>
            </a:pPr>
            <a:r>
              <a:rPr lang="es-ES" sz="7200" b="1" dirty="0">
                <a:solidFill>
                  <a:prstClr val="black">
                    <a:lumMod val="75000"/>
                    <a:lumOff val="25000"/>
                  </a:prstClr>
                </a:solidFill>
                <a:latin typeface="Calibri"/>
                <a:ea typeface="Calibri"/>
                <a:cs typeface="Calibri"/>
              </a:rPr>
              <a:t>Enlace Documento</a:t>
            </a:r>
            <a:endParaRPr lang="es-ES" sz="72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
        <p:nvSpPr>
          <p:cNvPr id="2" name="CuadroTexto 1">
            <a:extLst>
              <a:ext uri="{FF2B5EF4-FFF2-40B4-BE49-F238E27FC236}">
                <a16:creationId xmlns:a16="http://schemas.microsoft.com/office/drawing/2014/main" id="{24664D49-B169-D431-4DCF-D58795042BF0}"/>
              </a:ext>
            </a:extLst>
          </p:cNvPr>
          <p:cNvSpPr txBox="1"/>
          <p:nvPr/>
        </p:nvSpPr>
        <p:spPr>
          <a:xfrm>
            <a:off x="867433" y="3145945"/>
            <a:ext cx="1128892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dirty="0">
                <a:ea typeface="Calibri"/>
                <a:cs typeface="Calibri"/>
              </a:rPr>
              <a:t>Enlace documento Word del proyecto: </a:t>
            </a:r>
            <a:r>
              <a:rPr lang="es-ES" sz="3200" dirty="0">
                <a:ea typeface="+mn-lt"/>
                <a:cs typeface="+mn-lt"/>
                <a:hlinkClick r:id="rId3"/>
              </a:rPr>
              <a:t>Documento_Proyecto-Productivo.docx</a:t>
            </a:r>
            <a:endParaRPr lang="es-ES" sz="3200">
              <a:ea typeface="Calibri"/>
              <a:cs typeface="Calibri"/>
            </a:endParaRPr>
          </a:p>
        </p:txBody>
      </p:sp>
    </p:spTree>
    <p:extLst>
      <p:ext uri="{BB962C8B-B14F-4D97-AF65-F5344CB8AC3E}">
        <p14:creationId xmlns:p14="http://schemas.microsoft.com/office/powerpoint/2010/main" val="1860626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95422" y="2551837"/>
            <a:ext cx="6453678" cy="1323439"/>
          </a:xfrm>
          <a:prstGeom prst="rect">
            <a:avLst/>
          </a:prstGeom>
          <a:noFill/>
        </p:spPr>
        <p:txBody>
          <a:bodyPr wrap="square" lIns="91440" tIns="45720" rIns="91440" bIns="45720" rtlCol="0" anchor="t">
            <a:spAutoFit/>
          </a:bodyPr>
          <a:lstStyle/>
          <a:p>
            <a:pPr marL="0" marR="0" lvl="0" indent="0" algn="l" defTabSz="914400">
              <a:lnSpc>
                <a:spcPct val="100000"/>
              </a:lnSpc>
              <a:spcBef>
                <a:spcPts val="0"/>
              </a:spcBef>
              <a:spcAft>
                <a:spcPts val="0"/>
              </a:spcAft>
              <a:buClrTx/>
              <a:buSzTx/>
              <a:buFontTx/>
              <a:buNone/>
              <a:tabLst/>
              <a:defRPr/>
            </a:pPr>
            <a:endParaRPr lang="es-ES" sz="8000" b="1" i="0" u="none" strike="noStrike" kern="1200" cap="none" spc="0" normalizeH="0" baseline="0" noProof="0">
              <a:ln>
                <a:noFill/>
              </a:ln>
              <a:solidFill>
                <a:prstClr val="black">
                  <a:lumMod val="75000"/>
                  <a:lumOff val="25000"/>
                </a:prstClr>
              </a:solidFill>
              <a:effectLst/>
              <a:uLnTx/>
              <a:uFillTx/>
              <a:latin typeface="Work Sans Bold Roman" pitchFamily="2" charset="77"/>
            </a:endParaRPr>
          </a:p>
        </p:txBody>
      </p:sp>
      <p:sp>
        <p:nvSpPr>
          <p:cNvPr id="6" name="CuadroTexto 5">
            <a:extLst>
              <a:ext uri="{FF2B5EF4-FFF2-40B4-BE49-F238E27FC236}">
                <a16:creationId xmlns:a16="http://schemas.microsoft.com/office/drawing/2014/main" id="{1A14B8AD-B3F4-4828-9F13-4E0275C2ED56}"/>
              </a:ext>
            </a:extLst>
          </p:cNvPr>
          <p:cNvSpPr txBox="1"/>
          <p:nvPr/>
        </p:nvSpPr>
        <p:spPr>
          <a:xfrm>
            <a:off x="2295477" y="2401218"/>
            <a:ext cx="7895167" cy="2954655"/>
          </a:xfrm>
          <a:prstGeom prst="rect">
            <a:avLst/>
          </a:prstGeom>
          <a:noFill/>
        </p:spPr>
        <p:txBody>
          <a:bodyPr wrap="square" lIns="91440" tIns="45720" rIns="91440" bIns="45720" anchor="t">
            <a:spAutoFit/>
          </a:bodyPr>
          <a:lstStyle/>
          <a:p>
            <a:r>
              <a:rPr lang="es-MX" sz="2400" dirty="0">
                <a:solidFill>
                  <a:srgbClr val="343433"/>
                </a:solidFill>
                <a:ea typeface="+mn-lt"/>
                <a:cs typeface="+mn-lt"/>
              </a:rPr>
              <a:t>En BioHub Software, nos dedicamos a ser líderes en la creación de soluciones tecnológicas innovadoras y personalizadas para empresas de todas las industrias. Nuestro compromiso es impulsar el éxito de nuestros clientes mediante el desarrollo de software de alta calidad que optimice sus procesos, aumente su eficiencia y fomente su crecimiento.</a:t>
            </a:r>
            <a:endParaRPr lang="es-ES" sz="2400" dirty="0">
              <a:solidFill>
                <a:srgbClr val="343433"/>
              </a:solidFill>
              <a:ea typeface="Calibri"/>
              <a:cs typeface="Calibri"/>
            </a:endParaRPr>
          </a:p>
          <a:p>
            <a:pPr marL="285750" indent="-285750">
              <a:buFont typeface="Calibri" panose="020B0604020202020204" pitchFamily="34" charset="0"/>
              <a:buChar char="-"/>
            </a:pPr>
            <a:endParaRPr lang="es-MX">
              <a:ea typeface="Calibri" panose="020F0502020204030204"/>
              <a:cs typeface="Calibri" panose="020F0502020204030204"/>
            </a:endParaRPr>
          </a:p>
        </p:txBody>
      </p:sp>
      <p:sp>
        <p:nvSpPr>
          <p:cNvPr id="7" name="CuadroTexto 6">
            <a:extLst>
              <a:ext uri="{FF2B5EF4-FFF2-40B4-BE49-F238E27FC236}">
                <a16:creationId xmlns:a16="http://schemas.microsoft.com/office/drawing/2014/main" id="{2F6661ED-5EB1-0BA6-12AA-ECE312052B3C}"/>
              </a:ext>
            </a:extLst>
          </p:cNvPr>
          <p:cNvSpPr txBox="1"/>
          <p:nvPr/>
        </p:nvSpPr>
        <p:spPr>
          <a:xfrm>
            <a:off x="3195260" y="1178742"/>
            <a:ext cx="6096000" cy="923330"/>
          </a:xfrm>
          <a:prstGeom prst="rect">
            <a:avLst/>
          </a:prstGeom>
          <a:noFill/>
        </p:spPr>
        <p:txBody>
          <a:bodyPr wrap="square" lIns="91440" tIns="45720" rIns="91440" bIns="45720" anchor="t">
            <a:spAutoFit/>
          </a:bodyPr>
          <a:lstStyle/>
          <a:p>
            <a:pPr algn="ctr"/>
            <a:r>
              <a:rPr lang="es-MX" sz="5400" b="1">
                <a:solidFill>
                  <a:srgbClr val="343433"/>
                </a:solidFill>
                <a:ea typeface="+mn-lt"/>
                <a:cs typeface="+mn-lt"/>
              </a:rPr>
              <a:t>Nuestra misión</a:t>
            </a:r>
            <a:endParaRPr lang="es-MX" sz="5400" b="1">
              <a:solidFill>
                <a:srgbClr val="343433"/>
              </a:solidFill>
              <a:ea typeface="Calibri"/>
              <a:cs typeface="Calibri"/>
            </a:endParaRPr>
          </a:p>
        </p:txBody>
      </p:sp>
    </p:spTree>
    <p:extLst>
      <p:ext uri="{BB962C8B-B14F-4D97-AF65-F5344CB8AC3E}">
        <p14:creationId xmlns:p14="http://schemas.microsoft.com/office/powerpoint/2010/main" val="109208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14B8AD-B3F4-4828-9F13-4E0275C2ED56}"/>
              </a:ext>
            </a:extLst>
          </p:cNvPr>
          <p:cNvSpPr txBox="1"/>
          <p:nvPr/>
        </p:nvSpPr>
        <p:spPr>
          <a:xfrm>
            <a:off x="1322009" y="2591918"/>
            <a:ext cx="9747250" cy="2585323"/>
          </a:xfrm>
          <a:prstGeom prst="rect">
            <a:avLst/>
          </a:prstGeom>
          <a:noFill/>
        </p:spPr>
        <p:txBody>
          <a:bodyPr wrap="square" lIns="91440" tIns="45720" rIns="91440" bIns="45720" anchor="t">
            <a:spAutoFit/>
          </a:bodyPr>
          <a:lstStyle/>
          <a:p>
            <a:pPr algn="ctr"/>
            <a:r>
              <a:rPr lang="es-MX" sz="2400">
                <a:solidFill>
                  <a:srgbClr val="343433"/>
                </a:solidFill>
                <a:ea typeface="+mn-lt"/>
                <a:cs typeface="+mn-lt"/>
              </a:rPr>
              <a:t>Visualizamos un futuro donde la tecnología sea una fuerza positiva que impulse el progreso y la innovación en todas las industrias. Nos esforzamos por ser líderes en la creación de soluciones tecnológicas que simplifiquen la vida de las personas y promuevan el éxito de las empresas. Nuestro objetivo es crear un impacto significativo y positivo en la sociedad a través de soluciones inteligentes y centradas en las personas.</a:t>
            </a:r>
            <a:endParaRPr lang="es-ES" sz="2400">
              <a:solidFill>
                <a:srgbClr val="343433"/>
              </a:solidFill>
              <a:ea typeface="+mn-lt"/>
              <a:cs typeface="+mn-lt"/>
            </a:endParaRPr>
          </a:p>
          <a:p>
            <a:pPr marL="285750" indent="-285750">
              <a:buFont typeface="Calibri" panose="020B0604020202020204" pitchFamily="34" charset="0"/>
              <a:buChar char="-"/>
            </a:pPr>
            <a:endParaRPr lang="es-MX">
              <a:ea typeface="Calibri" panose="020F0502020204030204"/>
              <a:cs typeface="Calibri" panose="020F0502020204030204"/>
            </a:endParaRPr>
          </a:p>
        </p:txBody>
      </p:sp>
      <p:sp>
        <p:nvSpPr>
          <p:cNvPr id="7" name="CuadroTexto 6">
            <a:extLst>
              <a:ext uri="{FF2B5EF4-FFF2-40B4-BE49-F238E27FC236}">
                <a16:creationId xmlns:a16="http://schemas.microsoft.com/office/drawing/2014/main" id="{2F6661ED-5EB1-0BA6-12AA-ECE312052B3C}"/>
              </a:ext>
            </a:extLst>
          </p:cNvPr>
          <p:cNvSpPr txBox="1"/>
          <p:nvPr/>
        </p:nvSpPr>
        <p:spPr>
          <a:xfrm>
            <a:off x="3142343" y="1073108"/>
            <a:ext cx="6096000" cy="923330"/>
          </a:xfrm>
          <a:prstGeom prst="rect">
            <a:avLst/>
          </a:prstGeom>
          <a:noFill/>
        </p:spPr>
        <p:txBody>
          <a:bodyPr wrap="square" lIns="91440" tIns="45720" rIns="91440" bIns="45720" anchor="t">
            <a:spAutoFit/>
          </a:bodyPr>
          <a:lstStyle/>
          <a:p>
            <a:pPr algn="ctr"/>
            <a:r>
              <a:rPr lang="es-MX" sz="5400" b="1">
                <a:solidFill>
                  <a:srgbClr val="343433"/>
                </a:solidFill>
                <a:ea typeface="+mn-lt"/>
                <a:cs typeface="+mn-lt"/>
              </a:rPr>
              <a:t>Nuestra Visión</a:t>
            </a:r>
            <a:endParaRPr lang="es-ES">
              <a:solidFill>
                <a:srgbClr val="343433"/>
              </a:solidFill>
              <a:ea typeface="Calibri"/>
              <a:cs typeface="Calibri"/>
            </a:endParaRPr>
          </a:p>
        </p:txBody>
      </p:sp>
    </p:spTree>
    <p:extLst>
      <p:ext uri="{BB962C8B-B14F-4D97-AF65-F5344CB8AC3E}">
        <p14:creationId xmlns:p14="http://schemas.microsoft.com/office/powerpoint/2010/main" val="37130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0D927-3EC0-1902-49AC-814BA87B1265}"/>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40253A37-60FB-495D-FEDB-9095635243EB}"/>
              </a:ext>
            </a:extLst>
          </p:cNvPr>
          <p:cNvSpPr txBox="1"/>
          <p:nvPr/>
        </p:nvSpPr>
        <p:spPr>
          <a:xfrm>
            <a:off x="413405" y="2767280"/>
            <a:ext cx="11365189" cy="1200329"/>
          </a:xfrm>
          <a:prstGeom prst="rect">
            <a:avLst/>
          </a:prstGeom>
          <a:noFill/>
        </p:spPr>
        <p:txBody>
          <a:bodyPr wrap="square" lIns="91440" tIns="45720" rIns="91440" bIns="45720" rtlCol="0" anchor="t">
            <a:spAutoFit/>
          </a:bodyPr>
          <a:lstStyle/>
          <a:p>
            <a:pPr algn="ctr">
              <a:defRPr/>
            </a:pPr>
            <a:r>
              <a:rPr lang="es-ES" sz="7200" b="1" dirty="0">
                <a:ea typeface="Calibri" panose="020F0502020204030204"/>
                <a:cs typeface="Calibri" panose="020F0502020204030204"/>
              </a:rPr>
              <a:t>Tu visión, nuestro código</a:t>
            </a:r>
          </a:p>
        </p:txBody>
      </p:sp>
    </p:spTree>
    <p:extLst>
      <p:ext uri="{BB962C8B-B14F-4D97-AF65-F5344CB8AC3E}">
        <p14:creationId xmlns:p14="http://schemas.microsoft.com/office/powerpoint/2010/main" val="175007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584A3-1024-808A-227E-F79C328DCC65}"/>
            </a:ext>
          </a:extLst>
        </p:cNvPr>
        <p:cNvGrpSpPr/>
        <p:nvPr/>
      </p:nvGrpSpPr>
      <p:grpSpPr>
        <a:xfrm>
          <a:off x="0" y="0"/>
          <a:ext cx="0" cy="0"/>
          <a:chOff x="0" y="0"/>
          <a:chExt cx="0" cy="0"/>
        </a:xfrm>
      </p:grpSpPr>
      <p:pic>
        <p:nvPicPr>
          <p:cNvPr id="15" name="Imagen 14" descr="Logotipo, nombre de la empresa&#10;&#10;Descripción generada automáticamente">
            <a:extLst>
              <a:ext uri="{FF2B5EF4-FFF2-40B4-BE49-F238E27FC236}">
                <a16:creationId xmlns:a16="http://schemas.microsoft.com/office/drawing/2014/main" id="{03130F8A-4418-AED5-01E0-422F3EFC1B38}"/>
              </a:ext>
            </a:extLst>
          </p:cNvPr>
          <p:cNvPicPr>
            <a:picLocks noChangeAspect="1"/>
          </p:cNvPicPr>
          <p:nvPr/>
        </p:nvPicPr>
        <p:blipFill>
          <a:blip r:embed="rId2"/>
          <a:stretch>
            <a:fillRect/>
          </a:stretch>
        </p:blipFill>
        <p:spPr>
          <a:xfrm>
            <a:off x="211015" y="126609"/>
            <a:ext cx="11788727" cy="6597747"/>
          </a:xfrm>
          <a:prstGeom prst="rect">
            <a:avLst/>
          </a:prstGeom>
        </p:spPr>
      </p:pic>
    </p:spTree>
    <p:extLst>
      <p:ext uri="{BB962C8B-B14F-4D97-AF65-F5344CB8AC3E}">
        <p14:creationId xmlns:p14="http://schemas.microsoft.com/office/powerpoint/2010/main" val="15595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80908" y="2350257"/>
            <a:ext cx="6453678" cy="1323439"/>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80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rPr>
              <a:t>CyberTrade</a:t>
            </a:r>
          </a:p>
        </p:txBody>
      </p:sp>
      <p:sp>
        <p:nvSpPr>
          <p:cNvPr id="8" name="CuadroTexto 7">
            <a:extLst>
              <a:ext uri="{FF2B5EF4-FFF2-40B4-BE49-F238E27FC236}">
                <a16:creationId xmlns:a16="http://schemas.microsoft.com/office/drawing/2014/main" id="{8879105B-8E5D-4169-B413-AC96CB14E58E}"/>
              </a:ext>
            </a:extLst>
          </p:cNvPr>
          <p:cNvSpPr txBox="1"/>
          <p:nvPr/>
        </p:nvSpPr>
        <p:spPr>
          <a:xfrm>
            <a:off x="9144001" y="1980925"/>
            <a:ext cx="7794170" cy="369332"/>
          </a:xfrm>
          <a:prstGeom prst="rect">
            <a:avLst/>
          </a:prstGeom>
          <a:noFill/>
        </p:spPr>
        <p:txBody>
          <a:bodyPr wrap="square">
            <a:spAutoFit/>
          </a:bodyPr>
          <a:lstStyle/>
          <a:p>
            <a:r>
              <a:rPr lang="es-MX" b="1" dirty="0" err="1"/>
              <a:t>By</a:t>
            </a:r>
            <a:r>
              <a:rPr lang="es-MX" b="1" dirty="0"/>
              <a:t>: BioHub Software</a:t>
            </a:r>
          </a:p>
        </p:txBody>
      </p:sp>
    </p:spTree>
    <p:extLst>
      <p:ext uri="{BB962C8B-B14F-4D97-AF65-F5344CB8AC3E}">
        <p14:creationId xmlns:p14="http://schemas.microsoft.com/office/powerpoint/2010/main" val="210893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2331296" y="2636967"/>
            <a:ext cx="7522594" cy="1569660"/>
          </a:xfrm>
          <a:prstGeom prst="rect">
            <a:avLst/>
          </a:prstGeom>
          <a:noFill/>
        </p:spPr>
        <p:txBody>
          <a:bodyPr wrap="square" lIns="91440" tIns="45720" rIns="91440" bIns="45720" rtlCol="0" anchor="t">
            <a:spAutoFit/>
          </a:bodyPr>
          <a:lstStyle/>
          <a:p>
            <a:pPr algn="ctr">
              <a:defRPr/>
            </a:pPr>
            <a:r>
              <a:rPr lang="es-ES" sz="9600" b="1" dirty="0">
                <a:solidFill>
                  <a:prstClr val="black">
                    <a:lumMod val="75000"/>
                    <a:lumOff val="25000"/>
                  </a:prstClr>
                </a:solidFill>
                <a:latin typeface="Calibri"/>
                <a:ea typeface="Calibri"/>
                <a:cs typeface="Calibri"/>
              </a:rPr>
              <a:t>Objetivos</a:t>
            </a:r>
            <a:endParaRPr lang="es-ES" sz="9600" b="1" i="0" u="none" strike="noStrike" kern="1200" cap="none" spc="0" normalizeH="0" baseline="0" noProof="0" dirty="0">
              <a:ln>
                <a:noFill/>
              </a:ln>
              <a:solidFill>
                <a:prstClr val="black">
                  <a:lumMod val="75000"/>
                  <a:lumOff val="25000"/>
                </a:prstClr>
              </a:solidFill>
              <a:effectLst/>
              <a:uLnTx/>
              <a:uFillTx/>
              <a:latin typeface="Calibri"/>
              <a:ea typeface="Calibri"/>
              <a:cs typeface="Calibri"/>
            </a:endParaRPr>
          </a:p>
        </p:txBody>
      </p:sp>
    </p:spTree>
    <p:extLst>
      <p:ext uri="{BB962C8B-B14F-4D97-AF65-F5344CB8AC3E}">
        <p14:creationId xmlns:p14="http://schemas.microsoft.com/office/powerpoint/2010/main" val="27656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4186765" y="1491688"/>
            <a:ext cx="4659101" cy="707886"/>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a:ln>
                  <a:noFill/>
                </a:ln>
                <a:solidFill>
                  <a:prstClr val="black">
                    <a:lumMod val="75000"/>
                    <a:lumOff val="25000"/>
                  </a:prstClr>
                </a:solidFill>
                <a:effectLst/>
                <a:uLnTx/>
                <a:uFillTx/>
                <a:latin typeface="Calibri"/>
                <a:ea typeface="Calibri"/>
                <a:cs typeface="Calibri"/>
              </a:rPr>
              <a:t>Objetivo General:</a:t>
            </a:r>
          </a:p>
        </p:txBody>
      </p:sp>
      <p:sp>
        <p:nvSpPr>
          <p:cNvPr id="4" name="CuadroTexto 3">
            <a:extLst>
              <a:ext uri="{FF2B5EF4-FFF2-40B4-BE49-F238E27FC236}">
                <a16:creationId xmlns:a16="http://schemas.microsoft.com/office/drawing/2014/main" id="{33245E73-A8D1-4444-80BC-8E6224B6F3B1}"/>
              </a:ext>
            </a:extLst>
          </p:cNvPr>
          <p:cNvSpPr txBox="1"/>
          <p:nvPr/>
        </p:nvSpPr>
        <p:spPr>
          <a:xfrm>
            <a:off x="5181599" y="2432408"/>
            <a:ext cx="6096000" cy="2677656"/>
          </a:xfrm>
          <a:prstGeom prst="rect">
            <a:avLst/>
          </a:prstGeom>
          <a:noFill/>
        </p:spPr>
        <p:txBody>
          <a:bodyPr wrap="square">
            <a:spAutoFit/>
          </a:bodyPr>
          <a:lstStyle/>
          <a:p>
            <a:r>
              <a:rPr lang="es-MX" sz="2800"/>
              <a:t>Desarrollar un aplicativo de ventas, que facilite la interacción entre vendedores y compradores, proporcionando una plataforma intuitiva y segura para la compra y venta de productos, así como también, otros servicios diversos.</a:t>
            </a:r>
          </a:p>
        </p:txBody>
      </p:sp>
      <p:pic>
        <p:nvPicPr>
          <p:cNvPr id="5" name="Imagen 4">
            <a:extLst>
              <a:ext uri="{FF2B5EF4-FFF2-40B4-BE49-F238E27FC236}">
                <a16:creationId xmlns:a16="http://schemas.microsoft.com/office/drawing/2014/main" id="{1E090C88-28E4-4242-BECD-A4858C8D0DCA}"/>
              </a:ext>
            </a:extLst>
          </p:cNvPr>
          <p:cNvPicPr>
            <a:picLocks noChangeAspect="1"/>
          </p:cNvPicPr>
          <p:nvPr/>
        </p:nvPicPr>
        <p:blipFill>
          <a:blip r:embed="rId3"/>
          <a:stretch>
            <a:fillRect/>
          </a:stretch>
        </p:blipFill>
        <p:spPr>
          <a:xfrm>
            <a:off x="977901" y="2459465"/>
            <a:ext cx="4129952" cy="2754351"/>
          </a:xfrm>
          <a:prstGeom prst="rect">
            <a:avLst/>
          </a:prstGeom>
        </p:spPr>
      </p:pic>
    </p:spTree>
    <p:extLst>
      <p:ext uri="{BB962C8B-B14F-4D97-AF65-F5344CB8AC3E}">
        <p14:creationId xmlns:p14="http://schemas.microsoft.com/office/powerpoint/2010/main" val="11246161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785</Words>
  <Application>Microsoft Office PowerPoint</Application>
  <PresentationFormat>Panorámica</PresentationFormat>
  <Paragraphs>46</Paragraphs>
  <Slides>28</Slides>
  <Notes>1</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Ian David Rodriguez Forero</cp:lastModifiedBy>
  <cp:revision>175</cp:revision>
  <dcterms:created xsi:type="dcterms:W3CDTF">2020-10-01T23:51:28Z</dcterms:created>
  <dcterms:modified xsi:type="dcterms:W3CDTF">2024-03-06T23:09:04Z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