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2" y="1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C49FA-26C6-3D85-6077-544C149DC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9E139-2C58-5DA9-E482-F5BE005CD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AFE1B5-31E8-CD10-FEB4-BA82094D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1DA2C-6669-B80B-221B-6DF88794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47030A-D369-C24D-D879-FE4FDA2F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36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EC105-06BC-EE1F-6225-E33D1F2D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E3348E-93E4-ADF2-4717-6D66E773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DF2E67-B13C-7FB7-E671-29C620E79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D110AC-2F88-6693-BBF3-65F29C15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3B13A3-FF77-77E4-3629-6825DFA0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8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30CBA4-0E5D-CD68-0CBB-0EDC7E883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2C301B2-F2EC-770E-1AEC-7A69322B4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BDE2C6-F5A9-523D-A75A-1EB92777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3FAFEF-3FA0-55F2-9027-80BD1D2B9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97B25F-B18C-B4E6-DC6F-D98EC03E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26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1E72D-C6BD-E10B-3E70-BAE78DD0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FAEDF-9CAD-3F6E-928C-9565D6AA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1C4B50-941F-2302-F18A-31A5E420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32277C-6E87-4265-38BC-4A1FEDEA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926DD0-77D9-BE38-D4DA-6CC635CB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2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3F7D3-6034-B155-E34A-D158075B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B3E37F-E5A9-C64B-FE21-9D35673CF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9F04EA-57CE-7196-FEFF-44E8E2EC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6409CC-2C9F-D3BF-E480-9E2AF425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FBCB9-EB55-A88A-B36F-4DFCDE0C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27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AE1F6-629D-410C-706C-AA01BBD5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ECA59-54E7-90DD-0ADA-6C4B41A2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B0637F-0C63-BA45-4D65-1206E6E8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9E3EF8-2A87-8D8E-A2ED-7689B680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C54CF4-2464-69C8-A828-0D9794AC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5104E1-BF2C-4090-6D09-152B140D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96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AF597-AC4D-56A9-92D2-578F6BDB9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76C5A-C373-D723-CD27-4C502CE75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6E9F43-2B0B-2BCD-3834-3398C3367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C2B2302-D63F-350E-2317-6195F61A3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486905-18A9-A31E-B489-C03BB3CD9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F3771A-2A61-ACBD-1B92-F26E983E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39B7E4-7FD0-4319-A16A-197657852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800F672-B155-DC40-D5EF-0F546EBF3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19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BB39B-D622-0BE8-CF82-6E7796B3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1F4D1A-B205-C8D0-6123-FC0FABF8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2DF22B-DEF4-77FC-EC2B-C9430DEF2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65C352-69FB-9BD4-D4CB-D22BBE85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8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0B1FE4-92DA-7557-B109-FB863F4B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A46DAA-B945-F9B8-041C-FAA8DFF5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A871A5-BA14-63ED-7432-9D69659C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3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0E863-3A2E-C39D-CF3B-0D31554F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032E30-F71C-387F-958D-02F057BB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0ACEC2-371C-8F1A-DFA0-665E1F53B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5781F6-BA18-B22F-0C8A-EB73B99D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B660E0-609B-6DB5-1C3F-59263253C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37E7FC-7AB7-88E7-F64B-338545AA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62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ED819-BF8A-DC2B-4474-F2A0A0CF1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912305-6A0D-6CA2-4DEB-ABCCA02BB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7BDEBE-91C6-36B4-E55D-F4E25B77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BE8688-9BC6-F20C-C585-4B8757A4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731E85-3D69-D0A3-C23D-FBFBAF17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1C13E7-5873-05B0-955B-6E2EB8BF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5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165A66A-AA74-90A7-D8B6-B71AA182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86131F-0433-0EC6-85C2-62FD8B196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15BC33-53F3-EE22-D286-9A1645423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4ACFA-4AF6-4B60-B1F2-FCFC1B1FAA18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0551B4-4BA6-F958-C480-5658C7500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310AC-7E4A-8140-080C-B6EB40475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3FCB-7649-43C6-AA47-084DBC5CF7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53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E2A9F-F03F-E462-8846-6B6C92607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2FA5A3-C8E4-B3D2-5C26-9299C67603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3DEBBD-31DF-B7CE-AA14-FB5F07E34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679" y="1116129"/>
            <a:ext cx="3482642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51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Sergia Teixeira Betti</dc:creator>
  <cp:lastModifiedBy>Sergia Teixeira Betti</cp:lastModifiedBy>
  <cp:revision>1</cp:revision>
  <dcterms:created xsi:type="dcterms:W3CDTF">2025-01-16T16:25:12Z</dcterms:created>
  <dcterms:modified xsi:type="dcterms:W3CDTF">2025-01-16T16:25:32Z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2025-01-16T16:25:32Z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e70c5beb-2c7b-4597-a338-7b6e4c0692fd</vt:lpwstr>
  </property>
  <property fmtid="{D5CDD505-2E9C-101B-9397-08002B2CF9AE}" pid="8" name="MSIP_Label_fde7aacd-7cc4-4c31-9e6f-7ef306428f09_ContentBits">
    <vt:lpwstr>1</vt:lpwstr>
  </property>
</Properties>
</file>