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3" r:id="rId3"/>
    <p:sldId id="256" r:id="rId4"/>
    <p:sldId id="257" r:id="rId5"/>
    <p:sldId id="258" r:id="rId6"/>
    <p:sldId id="259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9F10"/>
    <a:srgbClr val="F6ECCF"/>
    <a:srgbClr val="548235"/>
    <a:srgbClr val="E2F0D9"/>
    <a:srgbClr val="E1E9F2"/>
    <a:srgbClr val="0C2240"/>
    <a:srgbClr val="0C2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/>
    <p:restoredTop sz="95840"/>
  </p:normalViewPr>
  <p:slideViewPr>
    <p:cSldViewPr snapToGrid="0">
      <p:cViewPr varScale="1">
        <p:scale>
          <a:sx n="108" d="100"/>
          <a:sy n="108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5C27-C1E6-72D0-5069-14EFC3CFC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C0B69-A88C-9A99-1486-999397729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9356C-7A6A-E576-D08D-AB563500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D62ED-4EFF-2FDC-A592-C9E05F23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38992-C660-F66A-C723-63CBCB10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4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8651-7CAD-9434-057D-2184F527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C202C-55FD-43EF-5F00-ADC7F501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0FE3D-C62E-DBDC-046B-A9A3B132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39FB0-CE56-ED59-D4ED-30D9AFB2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E1A2-E5F1-B64A-0C05-9612C1AB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4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40661-83B6-F112-4BAC-2419C787F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C2C94-CD34-1C79-D126-AA682E046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05523-BE6A-BD77-FA48-F1FDFC6BD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621A1-B673-B0E2-91E6-BFD44E73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34DE5-2B45-BD7E-53AD-8E238CE8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2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A048-7B5C-F7FB-D324-42EC2B2C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7C70C-A3A1-DD67-EB35-9BD4D8FFC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FED50-AF32-C41A-9952-ACA17B28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D042F-79FF-571E-78C7-AEC18F7E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F98A0-0EEC-3B1D-292F-98A9D660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5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D368-A3C0-D295-EF2F-6D94AD25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3C3F3-BAFA-30B1-CF3D-E895EB6BC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5B8F7-11F6-7312-627B-9295F9CE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89B36-9D00-DC85-939F-4DC7CB78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58563-D35C-45D3-AA7C-5B239325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8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B0F4-1B20-D2A8-CECA-86A9F134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80CB-D208-B6BD-9545-C6B92E515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D69E6-6FE1-12F4-3BF2-C5DD76E83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B27DB-86ED-BD66-9F08-ABFB3BAC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1B9A2-AC76-E282-0950-8DB23803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18910-E970-942D-EA5D-B47037D6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6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7B5E-BD0E-0298-FF1D-B78D2D1F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77897-FC43-E3D8-0413-05DD7D3AC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C0217-E1FE-F11A-377B-08EBF05A6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61DC0-3FB6-2127-0FE7-A918BA16C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1AC26-66FC-1F1D-F799-A229E86F1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3E12D-A4EB-EB0F-4806-2F8094B5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8AA20-A677-8D5E-8F80-04021400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6FFDF-F5BA-CF55-90C0-2B4E0291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01E7-4533-D05E-CA71-3EA1B84A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6E8AE-0EED-213E-386D-53426371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B5D22-F411-4995-C4BD-9B370125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AC0E4-3649-7CEC-3984-C3A002D3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0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C259B-D9F6-7069-4767-C4E2AD6E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94B5D-1B43-2F73-8562-F9F896FD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1DEEC-9EBC-36EE-FE1C-FB9030B0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3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DD3D-4EF3-4ACE-2C60-8B980FA3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01A4-C6E7-D98A-D462-82A63632B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06C6B-7DF5-8FC6-C722-3D9823D75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EC54E-132A-7049-FC26-E5B1EF1C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6BD51-6F32-13C5-BBEA-BA0BD3E2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B4A7C-1732-FD7C-7FED-52B314EB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3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4BBE-9F21-DCAB-6FBF-F53D1C3C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799F7-EBC8-3E05-6CB4-C69359D93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58E74-1199-ED54-FA5C-04ECC8690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20895-605B-D8BA-1D7F-1928D205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43678-15B3-FA90-700D-E76A2240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A4CE7-C6D7-AC4C-E0E5-B3BC7142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1C30D-2D70-A566-8A77-91C66015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ACDE-ABD1-BD9B-905D-FA478F784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CDF5-3AEF-CDA1-2C60-BB8224E3F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9E49-B8E9-2048-ABD8-CC34072815F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61088-939C-AD58-74E0-081945D68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3E6E2-F4E4-1BAC-BCBF-9BF0B48D7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1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FC604A-8DE0-7C3E-7AF6-CCC8FAFEC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40085"/>
              </p:ext>
            </p:extLst>
          </p:nvPr>
        </p:nvGraphicFramePr>
        <p:xfrm>
          <a:off x="2032000" y="719665"/>
          <a:ext cx="8311408" cy="3721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7344">
                  <a:extLst>
                    <a:ext uri="{9D8B030D-6E8A-4147-A177-3AD203B41FA5}">
                      <a16:colId xmlns:a16="http://schemas.microsoft.com/office/drawing/2014/main" val="236485067"/>
                    </a:ext>
                  </a:extLst>
                </a:gridCol>
                <a:gridCol w="1187344">
                  <a:extLst>
                    <a:ext uri="{9D8B030D-6E8A-4147-A177-3AD203B41FA5}">
                      <a16:colId xmlns:a16="http://schemas.microsoft.com/office/drawing/2014/main" val="18501051"/>
                    </a:ext>
                  </a:extLst>
                </a:gridCol>
                <a:gridCol w="1187344">
                  <a:extLst>
                    <a:ext uri="{9D8B030D-6E8A-4147-A177-3AD203B41FA5}">
                      <a16:colId xmlns:a16="http://schemas.microsoft.com/office/drawing/2014/main" val="14297847"/>
                    </a:ext>
                  </a:extLst>
                </a:gridCol>
                <a:gridCol w="1187344">
                  <a:extLst>
                    <a:ext uri="{9D8B030D-6E8A-4147-A177-3AD203B41FA5}">
                      <a16:colId xmlns:a16="http://schemas.microsoft.com/office/drawing/2014/main" val="663987328"/>
                    </a:ext>
                  </a:extLst>
                </a:gridCol>
                <a:gridCol w="1187344">
                  <a:extLst>
                    <a:ext uri="{9D8B030D-6E8A-4147-A177-3AD203B41FA5}">
                      <a16:colId xmlns:a16="http://schemas.microsoft.com/office/drawing/2014/main" val="2616186044"/>
                    </a:ext>
                  </a:extLst>
                </a:gridCol>
                <a:gridCol w="1187344">
                  <a:extLst>
                    <a:ext uri="{9D8B030D-6E8A-4147-A177-3AD203B41FA5}">
                      <a16:colId xmlns:a16="http://schemas.microsoft.com/office/drawing/2014/main" val="2285009975"/>
                    </a:ext>
                  </a:extLst>
                </a:gridCol>
                <a:gridCol w="1187344">
                  <a:extLst>
                    <a:ext uri="{9D8B030D-6E8A-4147-A177-3AD203B41FA5}">
                      <a16:colId xmlns:a16="http://schemas.microsoft.com/office/drawing/2014/main" val="1813769324"/>
                    </a:ext>
                  </a:extLst>
                </a:gridCol>
              </a:tblGrid>
              <a:tr h="7443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bg1"/>
                        </a:gs>
                      </a:gsLst>
                      <a:lin ang="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73882030"/>
                  </a:ext>
                </a:extLst>
              </a:tr>
              <a:tr h="7443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bg1"/>
                        </a:gs>
                      </a:gsLst>
                      <a:lin ang="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56404906"/>
                  </a:ext>
                </a:extLst>
              </a:tr>
              <a:tr h="7443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bg1"/>
                        </a:gs>
                      </a:gsLst>
                      <a:lin ang="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55943800"/>
                  </a:ext>
                </a:extLst>
              </a:tr>
              <a:tr h="7443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bg1"/>
                        </a:gs>
                      </a:gsLst>
                      <a:lin ang="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22235342"/>
                  </a:ext>
                </a:extLst>
              </a:tr>
              <a:tr h="7443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bg1"/>
                        </a:gs>
                      </a:gsLst>
                      <a:lin ang="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99440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08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87E3FFF-E068-12F6-6181-B48BADF15B8B}"/>
              </a:ext>
            </a:extLst>
          </p:cNvPr>
          <p:cNvGrpSpPr/>
          <p:nvPr/>
        </p:nvGrpSpPr>
        <p:grpSpPr>
          <a:xfrm>
            <a:off x="3238356" y="687720"/>
            <a:ext cx="4476142" cy="4028319"/>
            <a:chOff x="3238356" y="687720"/>
            <a:chExt cx="4476142" cy="402831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2FFD1F6-9E96-5CDE-5D1E-C7F73454CF31}"/>
                </a:ext>
              </a:extLst>
            </p:cNvPr>
            <p:cNvGrpSpPr/>
            <p:nvPr/>
          </p:nvGrpSpPr>
          <p:grpSpPr>
            <a:xfrm>
              <a:off x="3600554" y="687720"/>
              <a:ext cx="4113944" cy="4028319"/>
              <a:chOff x="3600554" y="687720"/>
              <a:chExt cx="4113944" cy="402831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FC6545-EF1B-C867-55A9-EC7F6D5D8AF9}"/>
                  </a:ext>
                </a:extLst>
              </p:cNvPr>
              <p:cNvGrpSpPr/>
              <p:nvPr/>
            </p:nvGrpSpPr>
            <p:grpSpPr>
              <a:xfrm>
                <a:off x="3681301" y="687720"/>
                <a:ext cx="3883195" cy="4028319"/>
                <a:chOff x="3681301" y="687720"/>
                <a:chExt cx="3883195" cy="4028319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1DFE4A9E-C440-F292-2FE6-B8E1494B7A58}"/>
                    </a:ext>
                  </a:extLst>
                </p:cNvPr>
                <p:cNvGrpSpPr/>
                <p:nvPr/>
              </p:nvGrpSpPr>
              <p:grpSpPr>
                <a:xfrm>
                  <a:off x="3681301" y="687720"/>
                  <a:ext cx="3883195" cy="4028319"/>
                  <a:chOff x="3681301" y="687720"/>
                  <a:chExt cx="3883195" cy="4028319"/>
                </a:xfrm>
              </p:grpSpPr>
              <p:sp>
                <p:nvSpPr>
                  <p:cNvPr id="45" name="Data 44">
                    <a:extLst>
                      <a:ext uri="{FF2B5EF4-FFF2-40B4-BE49-F238E27FC236}">
                        <a16:creationId xmlns:a16="http://schemas.microsoft.com/office/drawing/2014/main" id="{67C7D482-FC08-B82E-2788-6617B65ADB8D}"/>
                      </a:ext>
                    </a:extLst>
                  </p:cNvPr>
                  <p:cNvSpPr/>
                  <p:nvPr/>
                </p:nvSpPr>
                <p:spPr>
                  <a:xfrm>
                    <a:off x="3681301" y="687720"/>
                    <a:ext cx="3883195" cy="980058"/>
                  </a:xfrm>
                  <a:prstGeom prst="flowChartInputOutpu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noFill/>
                  </a:ln>
                  <a:effectLst>
                    <a:softEdge rad="25400"/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C5CE69F9-9525-D2F1-29BA-1DE9421C5F4D}"/>
                      </a:ext>
                    </a:extLst>
                  </p:cNvPr>
                  <p:cNvGrpSpPr/>
                  <p:nvPr/>
                </p:nvGrpSpPr>
                <p:grpSpPr>
                  <a:xfrm>
                    <a:off x="3797975" y="1160980"/>
                    <a:ext cx="3511718" cy="3555059"/>
                    <a:chOff x="3797975" y="1160980"/>
                    <a:chExt cx="3511718" cy="3555059"/>
                  </a:xfrm>
                </p:grpSpPr>
                <p:sp>
                  <p:nvSpPr>
                    <p:cNvPr id="14" name="Can 13">
                      <a:extLst>
                        <a:ext uri="{FF2B5EF4-FFF2-40B4-BE49-F238E27FC236}">
                          <a16:creationId xmlns:a16="http://schemas.microsoft.com/office/drawing/2014/main" id="{84B954A8-97C7-B24C-E0FD-E67143DA52D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809423" y="2215770"/>
                      <a:ext cx="1488821" cy="3511718"/>
                    </a:xfrm>
                    <a:prstGeom prst="can">
                      <a:avLst>
                        <a:gd name="adj" fmla="val 7036"/>
                      </a:avLst>
                    </a:prstGeom>
                    <a:gradFill flip="none" rotWithShape="1">
                      <a:gsLst>
                        <a:gs pos="0">
                          <a:srgbClr val="0C2140"/>
                        </a:gs>
                        <a:gs pos="100000">
                          <a:schemeClr val="bg1"/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  <a:effectLst>
                      <a:softEdge rad="0"/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8" name="Straight Connector 17">
                      <a:extLst>
                        <a:ext uri="{FF2B5EF4-FFF2-40B4-BE49-F238E27FC236}">
                          <a16:creationId xmlns:a16="http://schemas.microsoft.com/office/drawing/2014/main" id="{9D87C3B0-9CCA-FF22-213C-1136BC189A0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637736" y="1160980"/>
                      <a:ext cx="752790" cy="2984300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6" name="Explosion 1 25">
                  <a:extLst>
                    <a:ext uri="{FF2B5EF4-FFF2-40B4-BE49-F238E27FC236}">
                      <a16:creationId xmlns:a16="http://schemas.microsoft.com/office/drawing/2014/main" id="{4252424F-87DA-3B48-7849-5C5342E1F35B}"/>
                    </a:ext>
                  </a:extLst>
                </p:cNvPr>
                <p:cNvSpPr/>
                <p:nvPr/>
              </p:nvSpPr>
              <p:spPr>
                <a:xfrm>
                  <a:off x="5931664" y="782865"/>
                  <a:ext cx="917724" cy="789767"/>
                </a:xfrm>
                <a:prstGeom prst="irregularSeal1">
                  <a:avLst/>
                </a:prstGeom>
                <a:solidFill>
                  <a:srgbClr val="D39F1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highlight>
                      <a:srgbClr val="0C2140"/>
                    </a:highlight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D833B4E-1A58-2005-C52B-2DA08049090B}"/>
                  </a:ext>
                </a:extLst>
              </p:cNvPr>
              <p:cNvGrpSpPr/>
              <p:nvPr/>
            </p:nvGrpSpPr>
            <p:grpSpPr>
              <a:xfrm>
                <a:off x="3600554" y="3949342"/>
                <a:ext cx="4113944" cy="369332"/>
                <a:chOff x="3600554" y="3949342"/>
                <a:chExt cx="4113944" cy="369332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237747E-6BD0-8B83-352C-DADE1B228C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0554" y="4141385"/>
                  <a:ext cx="3854107" cy="1"/>
                </a:xfrm>
                <a:prstGeom prst="line">
                  <a:avLst/>
                </a:prstGeom>
                <a:ln w="19050">
                  <a:solidFill>
                    <a:srgbClr val="0C224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A41BFF5-CEA6-4ECA-0773-5280BEF7A25A}"/>
                    </a:ext>
                  </a:extLst>
                </p:cNvPr>
                <p:cNvSpPr txBox="1"/>
                <p:nvPr/>
              </p:nvSpPr>
              <p:spPr>
                <a:xfrm>
                  <a:off x="7427240" y="3949342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z</a:t>
                  </a:r>
                </a:p>
              </p:txBody>
            </p: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4C9DB6C-0067-A110-D0D5-A87A133D2C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309567"/>
                <a:ext cx="0" cy="1831818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46E82D2-ABC4-A404-1C85-1D127DCECE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2898" y="4141385"/>
                <a:ext cx="47310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E571AF3-D46F-A832-62BB-1D59B59D9C62}"/>
                  </a:ext>
                </a:extLst>
              </p:cNvPr>
              <p:cNvSpPr txBox="1"/>
              <p:nvPr/>
            </p:nvSpPr>
            <p:spPr>
              <a:xfrm>
                <a:off x="5726319" y="413400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E</a:t>
                </a:r>
                <a:r>
                  <a:rPr lang="en-US" baseline="-25000" dirty="0" err="1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z</a:t>
                </a:r>
                <a:endPara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6CB8A72-5A96-F667-F029-C08CB2161F89}"/>
                  </a:ext>
                </a:extLst>
              </p:cNvPr>
              <p:cNvSpPr txBox="1"/>
              <p:nvPr/>
            </p:nvSpPr>
            <p:spPr>
              <a:xfrm>
                <a:off x="6086573" y="2817858"/>
                <a:ext cx="4562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E</a:t>
                </a:r>
                <a:r>
                  <a:rPr lang="en-US" baseline="-25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</a:t>
                </a:r>
                <a:endPara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6722069-163E-ED47-ADA8-7DA55ED0C097}"/>
                    </a:ext>
                  </a:extLst>
                </p:cNvPr>
                <p:cNvSpPr txBox="1"/>
                <p:nvPr/>
              </p:nvSpPr>
              <p:spPr>
                <a:xfrm>
                  <a:off x="3238356" y="1262607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6722069-163E-ED47-ADA8-7DA55ED0C0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356" y="1262607"/>
                  <a:ext cx="724395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E633BB2-76A7-D83C-8367-4F746BE2D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7974" y="802920"/>
              <a:ext cx="398675" cy="470424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61C9E8A-E341-101B-186D-92A60541ECF2}"/>
                    </a:ext>
                  </a:extLst>
                </p:cNvPr>
                <p:cNvSpPr txBox="1"/>
                <p:nvPr/>
              </p:nvSpPr>
              <p:spPr>
                <a:xfrm>
                  <a:off x="3472254" y="1550320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61C9E8A-E341-101B-186D-92A60541E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2254" y="1550320"/>
                  <a:ext cx="72439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48AAB12-265C-8FDB-B1D5-47FED9B7348D}"/>
                </a:ext>
              </a:extLst>
            </p:cNvPr>
            <p:cNvCxnSpPr>
              <a:cxnSpLocks/>
            </p:cNvCxnSpPr>
            <p:nvPr/>
          </p:nvCxnSpPr>
          <p:spPr>
            <a:xfrm>
              <a:off x="4076857" y="1838854"/>
              <a:ext cx="1531142" cy="0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764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80C5D8C-7942-0075-D11D-6BB224D590EA}"/>
              </a:ext>
            </a:extLst>
          </p:cNvPr>
          <p:cNvGrpSpPr/>
          <p:nvPr/>
        </p:nvGrpSpPr>
        <p:grpSpPr>
          <a:xfrm>
            <a:off x="2775209" y="1965867"/>
            <a:ext cx="5707312" cy="3055923"/>
            <a:chOff x="2775209" y="1965867"/>
            <a:chExt cx="5707312" cy="305592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CC6A4DD-9828-F4F8-BC4F-19A6429306E1}"/>
                </a:ext>
              </a:extLst>
            </p:cNvPr>
            <p:cNvGrpSpPr/>
            <p:nvPr/>
          </p:nvGrpSpPr>
          <p:grpSpPr>
            <a:xfrm>
              <a:off x="2775209" y="1965867"/>
              <a:ext cx="5707312" cy="3055923"/>
              <a:chOff x="2775209" y="1965867"/>
              <a:chExt cx="5707312" cy="305592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AB91211-92AE-6ED2-0CE9-CC5A55F5B63D}"/>
                  </a:ext>
                </a:extLst>
              </p:cNvPr>
              <p:cNvGrpSpPr/>
              <p:nvPr/>
            </p:nvGrpSpPr>
            <p:grpSpPr>
              <a:xfrm>
                <a:off x="2775209" y="1965867"/>
                <a:ext cx="5707312" cy="3055923"/>
                <a:chOff x="2775209" y="1965867"/>
                <a:chExt cx="5707312" cy="3055923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5F03642E-63D8-450B-EFC6-C7F9A786DAE4}"/>
                    </a:ext>
                  </a:extLst>
                </p:cNvPr>
                <p:cNvGrpSpPr/>
                <p:nvPr/>
              </p:nvGrpSpPr>
              <p:grpSpPr>
                <a:xfrm>
                  <a:off x="3135086" y="1965867"/>
                  <a:ext cx="5347435" cy="3055923"/>
                  <a:chOff x="3135086" y="1965867"/>
                  <a:chExt cx="5347435" cy="3055923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436E8F11-8072-D49B-B3C9-EBF7854DC5FE}"/>
                      </a:ext>
                    </a:extLst>
                  </p:cNvPr>
                  <p:cNvGrpSpPr/>
                  <p:nvPr/>
                </p:nvGrpSpPr>
                <p:grpSpPr>
                  <a:xfrm>
                    <a:off x="3135086" y="4560125"/>
                    <a:ext cx="4171191" cy="461665"/>
                    <a:chOff x="3135086" y="4560125"/>
                    <a:chExt cx="4171191" cy="46166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92C90F21-0D86-0DD6-4B6F-E7146254DD2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135086" y="4560125"/>
                          <a:ext cx="724395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b="0" i="1" smtClean="0">
                                    <a:solidFill>
                                      <a:srgbClr val="0C2240"/>
                                    </a:solidFill>
                                    <a:latin typeface="Cambria Math" panose="02040503050406030204" pitchFamily="18" charset="0"/>
                                  </a:rPr>
                                  <m:t>ϕ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C224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92C90F21-0D86-0DD6-4B6F-E7146254DD2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35086" y="4560125"/>
                          <a:ext cx="724395" cy="461665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b="-162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5" name="Straight Arrow Connector 14">
                      <a:extLst>
                        <a:ext uri="{FF2B5EF4-FFF2-40B4-BE49-F238E27FC236}">
                          <a16:creationId xmlns:a16="http://schemas.microsoft.com/office/drawing/2014/main" id="{003DC7F0-5370-3391-1766-70CFE172F3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72428" y="4812069"/>
                      <a:ext cx="3633849" cy="6536"/>
                    </a:xfrm>
                    <a:prstGeom prst="straightConnector1">
                      <a:avLst/>
                    </a:prstGeom>
                    <a:ln w="25400">
                      <a:solidFill>
                        <a:srgbClr val="0C214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792B91B4-B9B5-43E9-A3D7-F23170840A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rcRect/>
                  <a:stretch/>
                </p:blipFill>
                <p:spPr>
                  <a:xfrm>
                    <a:off x="3413907" y="1965867"/>
                    <a:ext cx="5068614" cy="2594258"/>
                  </a:xfrm>
                  <a:prstGeom prst="rect">
                    <a:avLst/>
                  </a:prstGeom>
                </p:spPr>
              </p:pic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37B45525-F66A-C952-C4FD-C9D55118FE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5209" y="3429000"/>
                      <a:ext cx="72439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C224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oMath>
                        </m:oMathPara>
                      </a14:m>
                      <a:endParaRPr lang="en-US" sz="2400" b="0" dirty="0">
                        <a:solidFill>
                          <a:srgbClr val="0C224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37B45525-F66A-C952-C4FD-C9D55118FE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75209" y="3429000"/>
                      <a:ext cx="724395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81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D8DACD2-058D-B5D1-FE46-D0E384CD29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5086" y="2297875"/>
                <a:ext cx="0" cy="1131125"/>
              </a:xfrm>
              <a:prstGeom prst="straightConnector1">
                <a:avLst/>
              </a:prstGeom>
              <a:ln w="25400">
                <a:solidFill>
                  <a:srgbClr val="0C214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Explosion 1 1">
              <a:extLst>
                <a:ext uri="{FF2B5EF4-FFF2-40B4-BE49-F238E27FC236}">
                  <a16:creationId xmlns:a16="http://schemas.microsoft.com/office/drawing/2014/main" id="{362FE42F-B687-5879-E3CA-ABF2B132604B}"/>
                </a:ext>
              </a:extLst>
            </p:cNvPr>
            <p:cNvSpPr/>
            <p:nvPr/>
          </p:nvSpPr>
          <p:spPr>
            <a:xfrm>
              <a:off x="4783602" y="2870065"/>
              <a:ext cx="917724" cy="789767"/>
            </a:xfrm>
            <a:prstGeom prst="irregularSeal1">
              <a:avLst/>
            </a:prstGeom>
            <a:solidFill>
              <a:srgbClr val="D39F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C214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63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E421EFEA-26C7-D172-F07A-B9B7EA65F7CD}"/>
              </a:ext>
            </a:extLst>
          </p:cNvPr>
          <p:cNvGrpSpPr/>
          <p:nvPr/>
        </p:nvGrpSpPr>
        <p:grpSpPr>
          <a:xfrm>
            <a:off x="2766148" y="1100518"/>
            <a:ext cx="5455612" cy="5441314"/>
            <a:chOff x="2766148" y="1100518"/>
            <a:chExt cx="5455612" cy="544131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0F76058-2BF7-6869-A924-DF9553FBC098}"/>
                </a:ext>
              </a:extLst>
            </p:cNvPr>
            <p:cNvCxnSpPr>
              <a:cxnSpLocks/>
            </p:cNvCxnSpPr>
            <p:nvPr/>
          </p:nvCxnSpPr>
          <p:spPr>
            <a:xfrm rot="21480000" flipH="1">
              <a:off x="7492520" y="1105863"/>
              <a:ext cx="343364" cy="21256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36E8F11-8072-D49B-B3C9-EBF7854DC5FE}"/>
                </a:ext>
              </a:extLst>
            </p:cNvPr>
            <p:cNvGrpSpPr/>
            <p:nvPr/>
          </p:nvGrpSpPr>
          <p:grpSpPr>
            <a:xfrm>
              <a:off x="3408217" y="6080167"/>
              <a:ext cx="3491346" cy="461665"/>
              <a:chOff x="3455718" y="4560125"/>
              <a:chExt cx="3491346" cy="4616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2C90F21-0D86-0DD6-4B6F-E7146254DD27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718" y="4560125"/>
                    <a:ext cx="72439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1" smtClean="0">
                              <a:solidFill>
                                <a:srgbClr val="0C2240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oMath>
                      </m:oMathPara>
                    </a14:m>
                    <a:endParaRPr lang="en-US" sz="2400" b="0" dirty="0">
                      <a:solidFill>
                        <a:srgbClr val="0C224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2C90F21-0D86-0DD6-4B6F-E7146254DD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718" y="4560125"/>
                    <a:ext cx="724395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03DC7F0-5370-3391-1766-70CFE172F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8597" y="4834490"/>
                <a:ext cx="2948467" cy="0"/>
              </a:xfrm>
              <a:prstGeom prst="straightConnector1">
                <a:avLst/>
              </a:prstGeom>
              <a:ln w="25400">
                <a:solidFill>
                  <a:srgbClr val="0C214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92B91B4-B9B5-43E9-A3D7-F23170840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372592" y="3681523"/>
              <a:ext cx="4849168" cy="2481939"/>
            </a:xfrm>
            <a:prstGeom prst="rect">
              <a:avLst/>
            </a:prstGeom>
          </p:spPr>
        </p:pic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B8FC2A8B-EFCE-5280-81E7-EF4453CE7ECE}"/>
                </a:ext>
              </a:extLst>
            </p:cNvPr>
            <p:cNvSpPr/>
            <p:nvPr/>
          </p:nvSpPr>
          <p:spPr>
            <a:xfrm rot="10800000">
              <a:off x="3405400" y="1460583"/>
              <a:ext cx="4512623" cy="2125683"/>
            </a:xfrm>
            <a:prstGeom prst="trapezoid">
              <a:avLst/>
            </a:prstGeom>
            <a:solidFill>
              <a:srgbClr val="D39F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rapezoid 1">
              <a:extLst>
                <a:ext uri="{FF2B5EF4-FFF2-40B4-BE49-F238E27FC236}">
                  <a16:creationId xmlns:a16="http://schemas.microsoft.com/office/drawing/2014/main" id="{8EE4D25C-EBB6-35ED-6451-AD19F6182185}"/>
                </a:ext>
              </a:extLst>
            </p:cNvPr>
            <p:cNvSpPr/>
            <p:nvPr/>
          </p:nvSpPr>
          <p:spPr>
            <a:xfrm rot="10800000">
              <a:off x="3130754" y="1460584"/>
              <a:ext cx="4512623" cy="2125683"/>
            </a:xfrm>
            <a:prstGeom prst="trapezoid">
              <a:avLst/>
            </a:prstGeom>
            <a:solidFill>
              <a:srgbClr val="D39F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rapezoid 2">
              <a:extLst>
                <a:ext uri="{FF2B5EF4-FFF2-40B4-BE49-F238E27FC236}">
                  <a16:creationId xmlns:a16="http://schemas.microsoft.com/office/drawing/2014/main" id="{73184EA8-B053-2B13-6313-4E0AD7D3A168}"/>
                </a:ext>
              </a:extLst>
            </p:cNvPr>
            <p:cNvSpPr/>
            <p:nvPr/>
          </p:nvSpPr>
          <p:spPr>
            <a:xfrm rot="10800000">
              <a:off x="3490543" y="1100519"/>
              <a:ext cx="4512623" cy="2125683"/>
            </a:xfrm>
            <a:prstGeom prst="trapezoid">
              <a:avLst/>
            </a:prstGeom>
            <a:solidFill>
              <a:srgbClr val="D39F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D33E79CB-2A1E-D3FC-8BC5-F852E4A6F167}"/>
                </a:ext>
              </a:extLst>
            </p:cNvPr>
            <p:cNvSpPr/>
            <p:nvPr/>
          </p:nvSpPr>
          <p:spPr>
            <a:xfrm>
              <a:off x="3130754" y="1100518"/>
              <a:ext cx="4872412" cy="360065"/>
            </a:xfrm>
            <a:prstGeom prst="parallelogram">
              <a:avLst>
                <a:gd name="adj" fmla="val 101589"/>
              </a:avLst>
            </a:prstGeom>
            <a:solidFill>
              <a:srgbClr val="D39F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09C2316-3A29-1F5A-4E50-DDB3432A6DA1}"/>
                </a:ext>
              </a:extLst>
            </p:cNvPr>
            <p:cNvSpPr/>
            <p:nvPr/>
          </p:nvSpPr>
          <p:spPr>
            <a:xfrm>
              <a:off x="7387099" y="1100800"/>
              <a:ext cx="605642" cy="2481942"/>
            </a:xfrm>
            <a:custGeom>
              <a:avLst/>
              <a:gdLst>
                <a:gd name="connsiteX0" fmla="*/ 0 w 605642"/>
                <a:gd name="connsiteY0" fmla="*/ 2481942 h 2481942"/>
                <a:gd name="connsiteX1" fmla="*/ 95003 w 605642"/>
                <a:gd name="connsiteY1" fmla="*/ 2363189 h 2481942"/>
                <a:gd name="connsiteX2" fmla="*/ 605642 w 605642"/>
                <a:gd name="connsiteY2" fmla="*/ 0 h 2481942"/>
                <a:gd name="connsiteX3" fmla="*/ 261257 w 605642"/>
                <a:gd name="connsiteY3" fmla="*/ 356259 h 2481942"/>
                <a:gd name="connsiteX4" fmla="*/ 0 w 605642"/>
                <a:gd name="connsiteY4" fmla="*/ 2481942 h 248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642" h="2481942">
                  <a:moveTo>
                    <a:pt x="0" y="2481942"/>
                  </a:moveTo>
                  <a:lnTo>
                    <a:pt x="95003" y="2363189"/>
                  </a:lnTo>
                  <a:lnTo>
                    <a:pt x="605642" y="0"/>
                  </a:lnTo>
                  <a:lnTo>
                    <a:pt x="261257" y="356259"/>
                  </a:lnTo>
                  <a:lnTo>
                    <a:pt x="0" y="2481942"/>
                  </a:lnTo>
                  <a:close/>
                </a:path>
              </a:pathLst>
            </a:custGeom>
            <a:solidFill>
              <a:srgbClr val="D39F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xplosion 1 27">
              <a:extLst>
                <a:ext uri="{FF2B5EF4-FFF2-40B4-BE49-F238E27FC236}">
                  <a16:creationId xmlns:a16="http://schemas.microsoft.com/office/drawing/2014/main" id="{EBEBE296-7F1D-2CDB-4A97-3A7D3D47F3E6}"/>
                </a:ext>
              </a:extLst>
            </p:cNvPr>
            <p:cNvSpPr/>
            <p:nvPr/>
          </p:nvSpPr>
          <p:spPr>
            <a:xfrm>
              <a:off x="5360161" y="2079105"/>
              <a:ext cx="917724" cy="789767"/>
            </a:xfrm>
            <a:prstGeom prst="irregularSeal1">
              <a:avLst/>
            </a:prstGeom>
            <a:solidFill>
              <a:srgbClr val="0C214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C2140"/>
                </a:highlight>
              </a:endParaRPr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67A48B64-46B8-A497-4C9F-0D890220C693}"/>
                </a:ext>
              </a:extLst>
            </p:cNvPr>
            <p:cNvSpPr/>
            <p:nvPr/>
          </p:nvSpPr>
          <p:spPr>
            <a:xfrm rot="11745596">
              <a:off x="5163069" y="2441036"/>
              <a:ext cx="614166" cy="2482014"/>
            </a:xfrm>
            <a:prstGeom prst="trapezoid">
              <a:avLst/>
            </a:prstGeom>
            <a:solidFill>
              <a:srgbClr val="0C2140">
                <a:alpha val="40000"/>
              </a:srgbClr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Explosion 1 28">
              <a:extLst>
                <a:ext uri="{FF2B5EF4-FFF2-40B4-BE49-F238E27FC236}">
                  <a16:creationId xmlns:a16="http://schemas.microsoft.com/office/drawing/2014/main" id="{72339095-E369-BF80-BF5B-4131D492C003}"/>
                </a:ext>
              </a:extLst>
            </p:cNvPr>
            <p:cNvSpPr/>
            <p:nvPr/>
          </p:nvSpPr>
          <p:spPr>
            <a:xfrm>
              <a:off x="4723487" y="4482737"/>
              <a:ext cx="917724" cy="789767"/>
            </a:xfrm>
            <a:prstGeom prst="irregularSeal1">
              <a:avLst/>
            </a:prstGeom>
            <a:solidFill>
              <a:srgbClr val="0C214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C2140"/>
                </a:highligh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FD4071F-DCCB-B847-D860-76C182C4C725}"/>
                    </a:ext>
                  </a:extLst>
                </p:cNvPr>
                <p:cNvSpPr txBox="1"/>
                <p:nvPr/>
              </p:nvSpPr>
              <p:spPr>
                <a:xfrm>
                  <a:off x="2766148" y="5052051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FD4071F-DCCB-B847-D860-76C182C4C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148" y="5052051"/>
                  <a:ext cx="724395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3BE33C-08A8-8747-C692-D37715AD9B4C}"/>
                </a:ext>
              </a:extLst>
            </p:cNvPr>
            <p:cNvSpPr txBox="1"/>
            <p:nvPr/>
          </p:nvSpPr>
          <p:spPr>
            <a:xfrm>
              <a:off x="5064623" y="1670118"/>
              <a:ext cx="93487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HCAL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D376A1C-8583-42DD-8B3A-15E1047D9864}"/>
                </a:ext>
              </a:extLst>
            </p:cNvPr>
            <p:cNvCxnSpPr/>
            <p:nvPr/>
          </p:nvCxnSpPr>
          <p:spPr>
            <a:xfrm>
              <a:off x="3130754" y="1460582"/>
              <a:ext cx="546265" cy="2122160"/>
            </a:xfrm>
            <a:prstGeom prst="line">
              <a:avLst/>
            </a:prstGeom>
            <a:ln w="12700">
              <a:solidFill>
                <a:srgbClr val="0C2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86A657-60EC-095A-0B5D-37B3FC8C2BC5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3677019" y="3582742"/>
              <a:ext cx="3710080" cy="0"/>
            </a:xfrm>
            <a:prstGeom prst="line">
              <a:avLst/>
            </a:prstGeom>
            <a:ln w="12700">
              <a:solidFill>
                <a:srgbClr val="0C2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C34CAF06-3A97-7179-58E1-DCDAFD848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2584" y="3990109"/>
              <a:ext cx="33650" cy="1061942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558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3BC1972-3220-FCAF-021A-A8321E0DE921}"/>
              </a:ext>
            </a:extLst>
          </p:cNvPr>
          <p:cNvGrpSpPr/>
          <p:nvPr/>
        </p:nvGrpSpPr>
        <p:grpSpPr>
          <a:xfrm>
            <a:off x="2923660" y="1638796"/>
            <a:ext cx="6149077" cy="3985923"/>
            <a:chOff x="2923660" y="1638796"/>
            <a:chExt cx="6149077" cy="398592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E71ECB-7095-6AE4-73C4-9C566F8D9A90}"/>
                </a:ext>
              </a:extLst>
            </p:cNvPr>
            <p:cNvGrpSpPr/>
            <p:nvPr/>
          </p:nvGrpSpPr>
          <p:grpSpPr>
            <a:xfrm>
              <a:off x="2923660" y="1638796"/>
              <a:ext cx="6149077" cy="3985923"/>
              <a:chOff x="2589831" y="1035867"/>
              <a:chExt cx="6149077" cy="398592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1945051-E1BE-E623-E0F7-FC7CB3BD0A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3135085" y="1035867"/>
                <a:ext cx="5603823" cy="3573018"/>
              </a:xfrm>
              <a:prstGeom prst="rect">
                <a:avLst/>
              </a:prstGeom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36E8F11-8072-D49B-B3C9-EBF7854DC5FE}"/>
                  </a:ext>
                </a:extLst>
              </p:cNvPr>
              <p:cNvGrpSpPr/>
              <p:nvPr/>
            </p:nvGrpSpPr>
            <p:grpSpPr>
              <a:xfrm>
                <a:off x="3135086" y="4560125"/>
                <a:ext cx="4241973" cy="461665"/>
                <a:chOff x="3135086" y="4560125"/>
                <a:chExt cx="4241973" cy="4616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92C90F21-0D86-0DD6-4B6F-E7146254DD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35086" y="4560125"/>
                      <a:ext cx="72439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400" b="0" i="1" smtClean="0">
                                <a:solidFill>
                                  <a:srgbClr val="0C2240"/>
                                </a:solidFill>
                                <a:latin typeface="Cambria Math" panose="02040503050406030204" pitchFamily="18" charset="0"/>
                              </a:rPr>
                              <m:t>ϕ</m:t>
                            </m:r>
                          </m:oMath>
                        </m:oMathPara>
                      </a14:m>
                      <a:endParaRPr lang="en-US" sz="2400" b="0" dirty="0">
                        <a:solidFill>
                          <a:srgbClr val="0C224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92C90F21-0D86-0DD6-4B6F-E7146254DD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5086" y="4560125"/>
                      <a:ext cx="724395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31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003DC7F0-5370-3391-1766-70CFE172F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43210" y="4812069"/>
                  <a:ext cx="3633849" cy="6536"/>
                </a:xfrm>
                <a:prstGeom prst="straightConnector1">
                  <a:avLst/>
                </a:prstGeom>
                <a:ln w="25400">
                  <a:solidFill>
                    <a:srgbClr val="0C214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B45525-F66A-C952-C4FD-C9D55118FE45}"/>
                      </a:ext>
                    </a:extLst>
                  </p:cNvPr>
                  <p:cNvSpPr txBox="1"/>
                  <p:nvPr/>
                </p:nvSpPr>
                <p:spPr>
                  <a:xfrm>
                    <a:off x="2589831" y="3272364"/>
                    <a:ext cx="72439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0C224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oMath>
                      </m:oMathPara>
                    </a14:m>
                    <a:endParaRPr lang="en-US" sz="2400" b="0" dirty="0">
                      <a:solidFill>
                        <a:srgbClr val="0C224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B45525-F66A-C952-C4FD-C9D55118FE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9831" y="3272364"/>
                    <a:ext cx="724395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8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Explosion 1 3">
                <a:extLst>
                  <a:ext uri="{FF2B5EF4-FFF2-40B4-BE49-F238E27FC236}">
                    <a16:creationId xmlns:a16="http://schemas.microsoft.com/office/drawing/2014/main" id="{3B09513B-648F-9C77-E3E8-870B4D876F8A}"/>
                  </a:ext>
                </a:extLst>
              </p:cNvPr>
              <p:cNvSpPr/>
              <p:nvPr/>
            </p:nvSpPr>
            <p:spPr>
              <a:xfrm>
                <a:off x="4666160" y="2427492"/>
                <a:ext cx="917724" cy="789767"/>
              </a:xfrm>
              <a:prstGeom prst="irregularSeal1">
                <a:avLst/>
              </a:prstGeom>
              <a:solidFill>
                <a:srgbClr val="D39F1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0C2140"/>
                  </a:highlight>
                </a:endParaRP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2E3E67-F4A6-2C54-A4DE-F58EF77262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5857" y="2102273"/>
              <a:ext cx="0" cy="1773020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710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971DFEA-CE12-F70B-802A-A12A6CFADC26}"/>
              </a:ext>
            </a:extLst>
          </p:cNvPr>
          <p:cNvGrpSpPr/>
          <p:nvPr/>
        </p:nvGrpSpPr>
        <p:grpSpPr>
          <a:xfrm>
            <a:off x="3238356" y="676811"/>
            <a:ext cx="5471049" cy="5785720"/>
            <a:chOff x="3238356" y="676811"/>
            <a:chExt cx="5471049" cy="578572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60781C-266B-2221-BBBE-A3EEECC37CA0}"/>
                </a:ext>
              </a:extLst>
            </p:cNvPr>
            <p:cNvGrpSpPr/>
            <p:nvPr/>
          </p:nvGrpSpPr>
          <p:grpSpPr>
            <a:xfrm>
              <a:off x="3482594" y="676811"/>
              <a:ext cx="5226811" cy="5785720"/>
              <a:chOff x="3445046" y="676811"/>
              <a:chExt cx="5226811" cy="578572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91F4BB1-7C67-394F-C42B-E4D4B96A5DED}"/>
                  </a:ext>
                </a:extLst>
              </p:cNvPr>
              <p:cNvGrpSpPr/>
              <p:nvPr/>
            </p:nvGrpSpPr>
            <p:grpSpPr>
              <a:xfrm>
                <a:off x="3675844" y="676811"/>
                <a:ext cx="3883195" cy="4039228"/>
                <a:chOff x="3675844" y="676811"/>
                <a:chExt cx="3883195" cy="4039228"/>
              </a:xfrm>
            </p:grpSpPr>
            <p:sp>
              <p:nvSpPr>
                <p:cNvPr id="44" name="Data 43">
                  <a:extLst>
                    <a:ext uri="{FF2B5EF4-FFF2-40B4-BE49-F238E27FC236}">
                      <a16:creationId xmlns:a16="http://schemas.microsoft.com/office/drawing/2014/main" id="{983ACC7E-309E-85C7-C1B2-BFB5C6B45EA6}"/>
                    </a:ext>
                  </a:extLst>
                </p:cNvPr>
                <p:cNvSpPr/>
                <p:nvPr/>
              </p:nvSpPr>
              <p:spPr>
                <a:xfrm>
                  <a:off x="3675844" y="676811"/>
                  <a:ext cx="3883195" cy="980058"/>
                </a:xfrm>
                <a:prstGeom prst="flowChartInputOutpu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softEdge rad="254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FF086F43-9A2E-4D7A-E9BA-5C539DC98FBC}"/>
                    </a:ext>
                  </a:extLst>
                </p:cNvPr>
                <p:cNvGrpSpPr/>
                <p:nvPr/>
              </p:nvGrpSpPr>
              <p:grpSpPr>
                <a:xfrm>
                  <a:off x="3797975" y="858957"/>
                  <a:ext cx="3511718" cy="3857082"/>
                  <a:chOff x="3797975" y="858957"/>
                  <a:chExt cx="3511718" cy="3857082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2C45B52C-89AB-312A-39F0-EDFE1A71370F}"/>
                      </a:ext>
                    </a:extLst>
                  </p:cNvPr>
                  <p:cNvGrpSpPr/>
                  <p:nvPr/>
                </p:nvGrpSpPr>
                <p:grpSpPr>
                  <a:xfrm>
                    <a:off x="3797975" y="858957"/>
                    <a:ext cx="3511718" cy="3857082"/>
                    <a:chOff x="3797975" y="858957"/>
                    <a:chExt cx="3511718" cy="3857082"/>
                  </a:xfrm>
                </p:grpSpPr>
                <p:sp>
                  <p:nvSpPr>
                    <p:cNvPr id="4" name="Explosion 1 3">
                      <a:extLst>
                        <a:ext uri="{FF2B5EF4-FFF2-40B4-BE49-F238E27FC236}">
                          <a16:creationId xmlns:a16="http://schemas.microsoft.com/office/drawing/2014/main" id="{3B09513B-648F-9C77-E3E8-870B4D876F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6471" y="858957"/>
                      <a:ext cx="917724" cy="789767"/>
                    </a:xfrm>
                    <a:prstGeom prst="irregularSeal1">
                      <a:avLst/>
                    </a:prstGeom>
                    <a:solidFill>
                      <a:srgbClr val="D39F1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highlight>
                          <a:srgbClr val="0C2140"/>
                        </a:highlight>
                      </a:endParaRPr>
                    </a:p>
                  </p:txBody>
                </p:sp>
                <p:sp>
                  <p:nvSpPr>
                    <p:cNvPr id="14" name="Can 13">
                      <a:extLst>
                        <a:ext uri="{FF2B5EF4-FFF2-40B4-BE49-F238E27FC236}">
                          <a16:creationId xmlns:a16="http://schemas.microsoft.com/office/drawing/2014/main" id="{84B954A8-97C7-B24C-E0FD-E67143DA52D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809423" y="2215770"/>
                      <a:ext cx="1488821" cy="3511718"/>
                    </a:xfrm>
                    <a:prstGeom prst="can">
                      <a:avLst>
                        <a:gd name="adj" fmla="val 7036"/>
                      </a:avLst>
                    </a:prstGeom>
                    <a:gradFill flip="none" rotWithShape="1">
                      <a:gsLst>
                        <a:gs pos="0">
                          <a:srgbClr val="0C2140"/>
                        </a:gs>
                        <a:gs pos="100000">
                          <a:schemeClr val="bg1"/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  <a:effectLst>
                      <a:softEdge rad="0"/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Trapezoid 10">
                      <a:extLst>
                        <a:ext uri="{FF2B5EF4-FFF2-40B4-BE49-F238E27FC236}">
                          <a16:creationId xmlns:a16="http://schemas.microsoft.com/office/drawing/2014/main" id="{BF2D465E-21CF-E629-73BF-0F7404BDD5F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815140" y="1346329"/>
                      <a:ext cx="1714737" cy="2795051"/>
                    </a:xfrm>
                    <a:prstGeom prst="trapezoid">
                      <a:avLst>
                        <a:gd name="adj" fmla="val 39287"/>
                      </a:avLst>
                    </a:prstGeom>
                    <a:solidFill>
                      <a:srgbClr val="D39F10">
                        <a:alpha val="20000"/>
                      </a:srgbClr>
                    </a:solidFill>
                    <a:effectLst>
                      <a:softEdge rad="25400"/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Data 22">
                      <a:extLst>
                        <a:ext uri="{FF2B5EF4-FFF2-40B4-BE49-F238E27FC236}">
                          <a16:creationId xmlns:a16="http://schemas.microsoft.com/office/drawing/2014/main" id="{E3858FD5-AA65-0D91-9867-89B58F2D1C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5617" y="3544514"/>
                      <a:ext cx="216000" cy="216000"/>
                    </a:xfrm>
                    <a:prstGeom prst="flowChartInputOutpu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Data 31">
                      <a:extLst>
                        <a:ext uri="{FF2B5EF4-FFF2-40B4-BE49-F238E27FC236}">
                          <a16:creationId xmlns:a16="http://schemas.microsoft.com/office/drawing/2014/main" id="{082CE7B6-CE03-5D77-860E-8BBF31AD0D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9814" y="3562190"/>
                      <a:ext cx="216000" cy="216000"/>
                    </a:xfrm>
                    <a:prstGeom prst="flowChartInputOutpu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Data 30">
                      <a:extLst>
                        <a:ext uri="{FF2B5EF4-FFF2-40B4-BE49-F238E27FC236}">
                          <a16:creationId xmlns:a16="http://schemas.microsoft.com/office/drawing/2014/main" id="{4B154BE1-39A6-D270-BEC4-8EE99A917D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5617" y="3441609"/>
                      <a:ext cx="216000" cy="216000"/>
                    </a:xfrm>
                    <a:prstGeom prst="flowChartInputOutpu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Data 32">
                      <a:extLst>
                        <a:ext uri="{FF2B5EF4-FFF2-40B4-BE49-F238E27FC236}">
                          <a16:creationId xmlns:a16="http://schemas.microsoft.com/office/drawing/2014/main" id="{69E96E1F-5CAE-8C7D-36F2-B8CB0B52B5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6294" y="3441609"/>
                      <a:ext cx="216000" cy="216000"/>
                    </a:xfrm>
                    <a:prstGeom prst="flowChartInputOutpu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AF426326-EAA6-3368-E732-23053E0D94CA}"/>
                      </a:ext>
                    </a:extLst>
                  </p:cNvPr>
                  <p:cNvCxnSpPr>
                    <a:cxnSpLocks/>
                    <a:endCxn id="20" idx="6"/>
                  </p:cNvCxnSpPr>
                  <p:nvPr/>
                </p:nvCxnSpPr>
                <p:spPr>
                  <a:xfrm>
                    <a:off x="5691617" y="1262607"/>
                    <a:ext cx="838259" cy="4122"/>
                  </a:xfrm>
                  <a:prstGeom prst="straightConnector1">
                    <a:avLst/>
                  </a:prstGeom>
                  <a:ln w="19050">
                    <a:solidFill>
                      <a:srgbClr val="0C224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9BE662C-6E21-FAB2-CDB7-DC7D817542D0}"/>
                      </a:ext>
                    </a:extLst>
                  </p:cNvPr>
                  <p:cNvSpPr txBox="1"/>
                  <p:nvPr/>
                </p:nvSpPr>
                <p:spPr>
                  <a:xfrm>
                    <a:off x="5401094" y="1587432"/>
                    <a:ext cx="1208137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0C2340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ΔR = 0.3</a:t>
                    </a:r>
                    <a:endParaRPr lang="en-US" sz="1600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7B15E5E-3172-F1CD-154C-81ADAF4130D5}"/>
                  </a:ext>
                </a:extLst>
              </p:cNvPr>
              <p:cNvGrpSpPr/>
              <p:nvPr/>
            </p:nvGrpSpPr>
            <p:grpSpPr>
              <a:xfrm>
                <a:off x="3600554" y="3949342"/>
                <a:ext cx="4113944" cy="369332"/>
                <a:chOff x="3600554" y="3949342"/>
                <a:chExt cx="4113944" cy="369332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8BE70930-601A-06BD-D76A-833FA637E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0554" y="4141385"/>
                  <a:ext cx="3854107" cy="1"/>
                </a:xfrm>
                <a:prstGeom prst="line">
                  <a:avLst/>
                </a:prstGeom>
                <a:ln w="19050">
                  <a:solidFill>
                    <a:srgbClr val="0C224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C49469C-0B94-1238-FF91-67F551E7BEEB}"/>
                    </a:ext>
                  </a:extLst>
                </p:cNvPr>
                <p:cNvSpPr txBox="1"/>
                <p:nvPr/>
              </p:nvSpPr>
              <p:spPr>
                <a:xfrm>
                  <a:off x="7427240" y="3949342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z</a:t>
                  </a:r>
                </a:p>
              </p:txBody>
            </p:sp>
          </p:grp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BC7262AC-40BD-55FE-836D-599DABC0AC8B}"/>
                  </a:ext>
                </a:extLst>
              </p:cNvPr>
              <p:cNvSpPr/>
              <p:nvPr/>
            </p:nvSpPr>
            <p:spPr>
              <a:xfrm rot="20196628">
                <a:off x="3445046" y="1036015"/>
                <a:ext cx="2111719" cy="5426516"/>
              </a:xfrm>
              <a:custGeom>
                <a:avLst/>
                <a:gdLst>
                  <a:gd name="connsiteX0" fmla="*/ 1965406 w 2111719"/>
                  <a:gd name="connsiteY0" fmla="*/ 1335247 h 5426516"/>
                  <a:gd name="connsiteX1" fmla="*/ 2110338 w 2111719"/>
                  <a:gd name="connsiteY1" fmla="*/ 2574515 h 5426516"/>
                  <a:gd name="connsiteX2" fmla="*/ 2053900 w 2111719"/>
                  <a:gd name="connsiteY2" fmla="*/ 3598805 h 5426516"/>
                  <a:gd name="connsiteX3" fmla="*/ 1055860 w 2111719"/>
                  <a:gd name="connsiteY3" fmla="*/ 2713258 h 5426516"/>
                  <a:gd name="connsiteX4" fmla="*/ 1965406 w 2111719"/>
                  <a:gd name="connsiteY4" fmla="*/ 1335247 h 5426516"/>
                  <a:gd name="connsiteX0" fmla="*/ 1965406 w 2111719"/>
                  <a:gd name="connsiteY0" fmla="*/ 1335247 h 5426516"/>
                  <a:gd name="connsiteX1" fmla="*/ 2110338 w 2111719"/>
                  <a:gd name="connsiteY1" fmla="*/ 2574515 h 5426516"/>
                  <a:gd name="connsiteX2" fmla="*/ 2053900 w 2111719"/>
                  <a:gd name="connsiteY2" fmla="*/ 3598805 h 5426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1719" h="5426516" stroke="0" extrusionOk="0">
                    <a:moveTo>
                      <a:pt x="1965406" y="1335247"/>
                    </a:moveTo>
                    <a:cubicBezTo>
                      <a:pt x="1996421" y="1678031"/>
                      <a:pt x="2043329" y="2159315"/>
                      <a:pt x="2110338" y="2574515"/>
                    </a:cubicBezTo>
                    <a:cubicBezTo>
                      <a:pt x="2151601" y="2929316"/>
                      <a:pt x="2053024" y="3271270"/>
                      <a:pt x="2053900" y="3598805"/>
                    </a:cubicBezTo>
                    <a:cubicBezTo>
                      <a:pt x="1598317" y="3193981"/>
                      <a:pt x="1548210" y="3108378"/>
                      <a:pt x="1055860" y="2713258"/>
                    </a:cubicBezTo>
                    <a:cubicBezTo>
                      <a:pt x="1554760" y="2210042"/>
                      <a:pt x="1902317" y="1514170"/>
                      <a:pt x="1965406" y="1335247"/>
                    </a:cubicBezTo>
                    <a:close/>
                  </a:path>
                  <a:path w="2111719" h="5426516" fill="none" extrusionOk="0">
                    <a:moveTo>
                      <a:pt x="1965406" y="1335247"/>
                    </a:moveTo>
                    <a:cubicBezTo>
                      <a:pt x="2081666" y="1715785"/>
                      <a:pt x="2135184" y="2068379"/>
                      <a:pt x="2110338" y="2574515"/>
                    </a:cubicBezTo>
                    <a:cubicBezTo>
                      <a:pt x="2099026" y="2919294"/>
                      <a:pt x="2093537" y="3274135"/>
                      <a:pt x="2053900" y="3598805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lgDash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arc">
                        <a:avLst>
                          <a:gd name="adj1" fmla="val 18205592"/>
                          <a:gd name="adj2" fmla="val 2494931"/>
                        </a:avLst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CA1E45E7-67A5-7AB9-7FCD-8A928A9E6EC1}"/>
                  </a:ext>
                </a:extLst>
              </p:cNvPr>
              <p:cNvSpPr/>
              <p:nvPr/>
            </p:nvSpPr>
            <p:spPr>
              <a:xfrm flipH="1">
                <a:off x="5776766" y="2188724"/>
                <a:ext cx="2895091" cy="3627613"/>
              </a:xfrm>
              <a:prstGeom prst="arc">
                <a:avLst>
                  <a:gd name="adj1" fmla="val 17008694"/>
                  <a:gd name="adj2" fmla="val 319637"/>
                </a:avLst>
              </a:prstGeom>
              <a:ln w="25400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7CC4A15-E440-B55B-541F-676D94C5636F}"/>
                    </a:ext>
                  </a:extLst>
                </p:cNvPr>
                <p:cNvSpPr txBox="1"/>
                <p:nvPr/>
              </p:nvSpPr>
              <p:spPr>
                <a:xfrm>
                  <a:off x="3238356" y="1262607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7CC4A15-E440-B55B-541F-676D94C563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356" y="1262607"/>
                  <a:ext cx="724395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CD3C09F-93CE-413E-2A89-321036ECEC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7974" y="802920"/>
              <a:ext cx="398675" cy="470424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EA0DDED-9D23-56AA-BB09-883A9E072125}"/>
                    </a:ext>
                  </a:extLst>
                </p:cNvPr>
                <p:cNvSpPr txBox="1"/>
                <p:nvPr/>
              </p:nvSpPr>
              <p:spPr>
                <a:xfrm>
                  <a:off x="3472254" y="1550320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EA0DDED-9D23-56AA-BB09-883A9E072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2254" y="1550320"/>
                  <a:ext cx="72439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FA40420-E2CE-2B51-4D0F-9B6B5942ADBF}"/>
                </a:ext>
              </a:extLst>
            </p:cNvPr>
            <p:cNvCxnSpPr>
              <a:cxnSpLocks/>
            </p:cNvCxnSpPr>
            <p:nvPr/>
          </p:nvCxnSpPr>
          <p:spPr>
            <a:xfrm>
              <a:off x="4076857" y="1838854"/>
              <a:ext cx="540863" cy="0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513EE48-2531-C71D-6432-D93E6077FCEB}"/>
                </a:ext>
              </a:extLst>
            </p:cNvPr>
            <p:cNvSpPr/>
            <p:nvPr/>
          </p:nvSpPr>
          <p:spPr>
            <a:xfrm>
              <a:off x="4820119" y="983138"/>
              <a:ext cx="1709757" cy="567182"/>
            </a:xfrm>
            <a:prstGeom prst="ellipse">
              <a:avLst/>
            </a:prstGeom>
            <a:solidFill>
              <a:srgbClr val="D39F1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192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0D4E12-1532-2BAC-F519-73A74EFD3985}"/>
              </a:ext>
            </a:extLst>
          </p:cNvPr>
          <p:cNvGrpSpPr/>
          <p:nvPr/>
        </p:nvGrpSpPr>
        <p:grpSpPr>
          <a:xfrm>
            <a:off x="3238356" y="676811"/>
            <a:ext cx="5471049" cy="5785720"/>
            <a:chOff x="3238356" y="676811"/>
            <a:chExt cx="5471049" cy="578572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60781C-266B-2221-BBBE-A3EEECC37CA0}"/>
                </a:ext>
              </a:extLst>
            </p:cNvPr>
            <p:cNvGrpSpPr/>
            <p:nvPr/>
          </p:nvGrpSpPr>
          <p:grpSpPr>
            <a:xfrm>
              <a:off x="3482594" y="676811"/>
              <a:ext cx="5226811" cy="5785720"/>
              <a:chOff x="3445046" y="676811"/>
              <a:chExt cx="5226811" cy="578572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91F4BB1-7C67-394F-C42B-E4D4B96A5DED}"/>
                  </a:ext>
                </a:extLst>
              </p:cNvPr>
              <p:cNvGrpSpPr/>
              <p:nvPr/>
            </p:nvGrpSpPr>
            <p:grpSpPr>
              <a:xfrm>
                <a:off x="3675844" y="676811"/>
                <a:ext cx="3883195" cy="4039228"/>
                <a:chOff x="3675844" y="676811"/>
                <a:chExt cx="3883195" cy="4039228"/>
              </a:xfrm>
            </p:grpSpPr>
            <p:sp>
              <p:nvSpPr>
                <p:cNvPr id="44" name="Data 43">
                  <a:extLst>
                    <a:ext uri="{FF2B5EF4-FFF2-40B4-BE49-F238E27FC236}">
                      <a16:creationId xmlns:a16="http://schemas.microsoft.com/office/drawing/2014/main" id="{983ACC7E-309E-85C7-C1B2-BFB5C6B45EA6}"/>
                    </a:ext>
                  </a:extLst>
                </p:cNvPr>
                <p:cNvSpPr/>
                <p:nvPr/>
              </p:nvSpPr>
              <p:spPr>
                <a:xfrm>
                  <a:off x="3675844" y="676811"/>
                  <a:ext cx="3883195" cy="980058"/>
                </a:xfrm>
                <a:prstGeom prst="flowChartInputOutpu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softEdge rad="254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FF086F43-9A2E-4D7A-E9BA-5C539DC98FBC}"/>
                    </a:ext>
                  </a:extLst>
                </p:cNvPr>
                <p:cNvGrpSpPr/>
                <p:nvPr/>
              </p:nvGrpSpPr>
              <p:grpSpPr>
                <a:xfrm>
                  <a:off x="3797975" y="858957"/>
                  <a:ext cx="3511718" cy="3857082"/>
                  <a:chOff x="3797975" y="858957"/>
                  <a:chExt cx="3511718" cy="3857082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2C45B52C-89AB-312A-39F0-EDFE1A71370F}"/>
                      </a:ext>
                    </a:extLst>
                  </p:cNvPr>
                  <p:cNvGrpSpPr/>
                  <p:nvPr/>
                </p:nvGrpSpPr>
                <p:grpSpPr>
                  <a:xfrm>
                    <a:off x="3797975" y="858957"/>
                    <a:ext cx="3511718" cy="3857082"/>
                    <a:chOff x="3797975" y="858957"/>
                    <a:chExt cx="3511718" cy="3857082"/>
                  </a:xfrm>
                </p:grpSpPr>
                <p:sp>
                  <p:nvSpPr>
                    <p:cNvPr id="4" name="Explosion 1 3">
                      <a:extLst>
                        <a:ext uri="{FF2B5EF4-FFF2-40B4-BE49-F238E27FC236}">
                          <a16:creationId xmlns:a16="http://schemas.microsoft.com/office/drawing/2014/main" id="{3B09513B-648F-9C77-E3E8-870B4D876F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6471" y="858957"/>
                      <a:ext cx="917724" cy="789767"/>
                    </a:xfrm>
                    <a:prstGeom prst="irregularSeal1">
                      <a:avLst/>
                    </a:prstGeom>
                    <a:solidFill>
                      <a:srgbClr val="D39F1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highlight>
                          <a:srgbClr val="0C2140"/>
                        </a:highlight>
                      </a:endParaRPr>
                    </a:p>
                  </p:txBody>
                </p:sp>
                <p:sp>
                  <p:nvSpPr>
                    <p:cNvPr id="14" name="Can 13">
                      <a:extLst>
                        <a:ext uri="{FF2B5EF4-FFF2-40B4-BE49-F238E27FC236}">
                          <a16:creationId xmlns:a16="http://schemas.microsoft.com/office/drawing/2014/main" id="{84B954A8-97C7-B24C-E0FD-E67143DA52D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809423" y="2215770"/>
                      <a:ext cx="1488821" cy="3511718"/>
                    </a:xfrm>
                    <a:prstGeom prst="can">
                      <a:avLst>
                        <a:gd name="adj" fmla="val 7036"/>
                      </a:avLst>
                    </a:prstGeom>
                    <a:gradFill flip="none" rotWithShape="1">
                      <a:gsLst>
                        <a:gs pos="0">
                          <a:srgbClr val="0C2140"/>
                        </a:gs>
                        <a:gs pos="100000">
                          <a:schemeClr val="bg1"/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  <a:effectLst>
                      <a:softEdge rad="0"/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Trapezoid 10">
                      <a:extLst>
                        <a:ext uri="{FF2B5EF4-FFF2-40B4-BE49-F238E27FC236}">
                          <a16:creationId xmlns:a16="http://schemas.microsoft.com/office/drawing/2014/main" id="{BF2D465E-21CF-E629-73BF-0F7404BDD5F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815140" y="1346329"/>
                      <a:ext cx="1714737" cy="2795051"/>
                    </a:xfrm>
                    <a:prstGeom prst="trapezoid">
                      <a:avLst>
                        <a:gd name="adj" fmla="val 39287"/>
                      </a:avLst>
                    </a:prstGeom>
                    <a:solidFill>
                      <a:srgbClr val="D39F10">
                        <a:alpha val="20000"/>
                      </a:srgbClr>
                    </a:solidFill>
                    <a:effectLst>
                      <a:softEdge rad="25400"/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Data 22">
                      <a:extLst>
                        <a:ext uri="{FF2B5EF4-FFF2-40B4-BE49-F238E27FC236}">
                          <a16:creationId xmlns:a16="http://schemas.microsoft.com/office/drawing/2014/main" id="{E3858FD5-AA65-0D91-9867-89B58F2D1C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5617" y="3544514"/>
                      <a:ext cx="216000" cy="216000"/>
                    </a:xfrm>
                    <a:prstGeom prst="flowChartInputOutpu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Data 31">
                      <a:extLst>
                        <a:ext uri="{FF2B5EF4-FFF2-40B4-BE49-F238E27FC236}">
                          <a16:creationId xmlns:a16="http://schemas.microsoft.com/office/drawing/2014/main" id="{082CE7B6-CE03-5D77-860E-8BBF31AD0D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9814" y="3562190"/>
                      <a:ext cx="216000" cy="216000"/>
                    </a:xfrm>
                    <a:prstGeom prst="flowChartInputOutpu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Data 30">
                      <a:extLst>
                        <a:ext uri="{FF2B5EF4-FFF2-40B4-BE49-F238E27FC236}">
                          <a16:creationId xmlns:a16="http://schemas.microsoft.com/office/drawing/2014/main" id="{4B154BE1-39A6-D270-BEC4-8EE99A917D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5617" y="3441609"/>
                      <a:ext cx="216000" cy="216000"/>
                    </a:xfrm>
                    <a:prstGeom prst="flowChartInputOutpu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Data 32">
                      <a:extLst>
                        <a:ext uri="{FF2B5EF4-FFF2-40B4-BE49-F238E27FC236}">
                          <a16:creationId xmlns:a16="http://schemas.microsoft.com/office/drawing/2014/main" id="{69E96E1F-5CAE-8C7D-36F2-B8CB0B52B5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6294" y="3441609"/>
                      <a:ext cx="216000" cy="216000"/>
                    </a:xfrm>
                    <a:prstGeom prst="flowChartInputOutpu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AF426326-EAA6-3368-E732-23053E0D94CA}"/>
                      </a:ext>
                    </a:extLst>
                  </p:cNvPr>
                  <p:cNvCxnSpPr>
                    <a:cxnSpLocks/>
                    <a:endCxn id="20" idx="6"/>
                  </p:cNvCxnSpPr>
                  <p:nvPr/>
                </p:nvCxnSpPr>
                <p:spPr>
                  <a:xfrm>
                    <a:off x="5691617" y="1262607"/>
                    <a:ext cx="838259" cy="4122"/>
                  </a:xfrm>
                  <a:prstGeom prst="straightConnector1">
                    <a:avLst/>
                  </a:prstGeom>
                  <a:ln w="19050">
                    <a:solidFill>
                      <a:srgbClr val="0C224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9BE662C-6E21-FAB2-CDB7-DC7D817542D0}"/>
                      </a:ext>
                    </a:extLst>
                  </p:cNvPr>
                  <p:cNvSpPr txBox="1"/>
                  <p:nvPr/>
                </p:nvSpPr>
                <p:spPr>
                  <a:xfrm>
                    <a:off x="5401094" y="1587432"/>
                    <a:ext cx="1208137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0C2340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ΔR = 0.3</a:t>
                    </a:r>
                    <a:endParaRPr lang="en-US" sz="1600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7B15E5E-3172-F1CD-154C-81ADAF4130D5}"/>
                  </a:ext>
                </a:extLst>
              </p:cNvPr>
              <p:cNvGrpSpPr/>
              <p:nvPr/>
            </p:nvGrpSpPr>
            <p:grpSpPr>
              <a:xfrm>
                <a:off x="3600554" y="3949342"/>
                <a:ext cx="4113944" cy="369332"/>
                <a:chOff x="3600554" y="3949342"/>
                <a:chExt cx="4113944" cy="369332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8BE70930-601A-06BD-D76A-833FA637E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0554" y="4141385"/>
                  <a:ext cx="3854107" cy="1"/>
                </a:xfrm>
                <a:prstGeom prst="line">
                  <a:avLst/>
                </a:prstGeom>
                <a:ln w="19050">
                  <a:solidFill>
                    <a:srgbClr val="0C224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C49469C-0B94-1238-FF91-67F551E7BEEB}"/>
                    </a:ext>
                  </a:extLst>
                </p:cNvPr>
                <p:cNvSpPr txBox="1"/>
                <p:nvPr/>
              </p:nvSpPr>
              <p:spPr>
                <a:xfrm>
                  <a:off x="7427240" y="3949342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z</a:t>
                  </a:r>
                </a:p>
              </p:txBody>
            </p:sp>
          </p:grp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BC7262AC-40BD-55FE-836D-599DABC0AC8B}"/>
                  </a:ext>
                </a:extLst>
              </p:cNvPr>
              <p:cNvSpPr/>
              <p:nvPr/>
            </p:nvSpPr>
            <p:spPr>
              <a:xfrm rot="20196628">
                <a:off x="3445046" y="1036015"/>
                <a:ext cx="2111719" cy="5426516"/>
              </a:xfrm>
              <a:custGeom>
                <a:avLst/>
                <a:gdLst>
                  <a:gd name="connsiteX0" fmla="*/ 1965406 w 2111719"/>
                  <a:gd name="connsiteY0" fmla="*/ 1335247 h 5426516"/>
                  <a:gd name="connsiteX1" fmla="*/ 2110338 w 2111719"/>
                  <a:gd name="connsiteY1" fmla="*/ 2574515 h 5426516"/>
                  <a:gd name="connsiteX2" fmla="*/ 2053900 w 2111719"/>
                  <a:gd name="connsiteY2" fmla="*/ 3598805 h 5426516"/>
                  <a:gd name="connsiteX3" fmla="*/ 1055860 w 2111719"/>
                  <a:gd name="connsiteY3" fmla="*/ 2713258 h 5426516"/>
                  <a:gd name="connsiteX4" fmla="*/ 1965406 w 2111719"/>
                  <a:gd name="connsiteY4" fmla="*/ 1335247 h 5426516"/>
                  <a:gd name="connsiteX0" fmla="*/ 1965406 w 2111719"/>
                  <a:gd name="connsiteY0" fmla="*/ 1335247 h 5426516"/>
                  <a:gd name="connsiteX1" fmla="*/ 2110338 w 2111719"/>
                  <a:gd name="connsiteY1" fmla="*/ 2574515 h 5426516"/>
                  <a:gd name="connsiteX2" fmla="*/ 2053900 w 2111719"/>
                  <a:gd name="connsiteY2" fmla="*/ 3598805 h 5426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1719" h="5426516" stroke="0" extrusionOk="0">
                    <a:moveTo>
                      <a:pt x="1965406" y="1335247"/>
                    </a:moveTo>
                    <a:cubicBezTo>
                      <a:pt x="1996421" y="1678031"/>
                      <a:pt x="2043329" y="2159315"/>
                      <a:pt x="2110338" y="2574515"/>
                    </a:cubicBezTo>
                    <a:cubicBezTo>
                      <a:pt x="2151601" y="2929316"/>
                      <a:pt x="2053024" y="3271270"/>
                      <a:pt x="2053900" y="3598805"/>
                    </a:cubicBezTo>
                    <a:cubicBezTo>
                      <a:pt x="1598317" y="3193981"/>
                      <a:pt x="1548210" y="3108378"/>
                      <a:pt x="1055860" y="2713258"/>
                    </a:cubicBezTo>
                    <a:cubicBezTo>
                      <a:pt x="1554760" y="2210042"/>
                      <a:pt x="1902317" y="1514170"/>
                      <a:pt x="1965406" y="1335247"/>
                    </a:cubicBezTo>
                    <a:close/>
                  </a:path>
                  <a:path w="2111719" h="5426516" fill="none" extrusionOk="0">
                    <a:moveTo>
                      <a:pt x="1965406" y="1335247"/>
                    </a:moveTo>
                    <a:cubicBezTo>
                      <a:pt x="2081666" y="1715785"/>
                      <a:pt x="2135184" y="2068379"/>
                      <a:pt x="2110338" y="2574515"/>
                    </a:cubicBezTo>
                    <a:cubicBezTo>
                      <a:pt x="2099026" y="2919294"/>
                      <a:pt x="2093537" y="3274135"/>
                      <a:pt x="2053900" y="3598805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lgDash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arc">
                        <a:avLst>
                          <a:gd name="adj1" fmla="val 18205592"/>
                          <a:gd name="adj2" fmla="val 2494931"/>
                        </a:avLst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CA1E45E7-67A5-7AB9-7FCD-8A928A9E6EC1}"/>
                  </a:ext>
                </a:extLst>
              </p:cNvPr>
              <p:cNvSpPr/>
              <p:nvPr/>
            </p:nvSpPr>
            <p:spPr>
              <a:xfrm flipH="1">
                <a:off x="5776766" y="2188724"/>
                <a:ext cx="2895091" cy="3627613"/>
              </a:xfrm>
              <a:prstGeom prst="arc">
                <a:avLst>
                  <a:gd name="adj1" fmla="val 17008694"/>
                  <a:gd name="adj2" fmla="val 319637"/>
                </a:avLst>
              </a:prstGeom>
              <a:ln w="25400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7CC4A15-E440-B55B-541F-676D94C5636F}"/>
                    </a:ext>
                  </a:extLst>
                </p:cNvPr>
                <p:cNvSpPr txBox="1"/>
                <p:nvPr/>
              </p:nvSpPr>
              <p:spPr>
                <a:xfrm>
                  <a:off x="3238356" y="1262607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7CC4A15-E440-B55B-541F-676D94C563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356" y="1262607"/>
                  <a:ext cx="724395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CD3C09F-93CE-413E-2A89-321036ECEC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7974" y="802920"/>
              <a:ext cx="398675" cy="470424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EA0DDED-9D23-56AA-BB09-883A9E072125}"/>
                    </a:ext>
                  </a:extLst>
                </p:cNvPr>
                <p:cNvSpPr txBox="1"/>
                <p:nvPr/>
              </p:nvSpPr>
              <p:spPr>
                <a:xfrm>
                  <a:off x="3472254" y="1550320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EA0DDED-9D23-56AA-BB09-883A9E072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2254" y="1550320"/>
                  <a:ext cx="72439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FA40420-E2CE-2B51-4D0F-9B6B5942ADBF}"/>
                </a:ext>
              </a:extLst>
            </p:cNvPr>
            <p:cNvCxnSpPr>
              <a:cxnSpLocks/>
            </p:cNvCxnSpPr>
            <p:nvPr/>
          </p:nvCxnSpPr>
          <p:spPr>
            <a:xfrm>
              <a:off x="4076857" y="1838854"/>
              <a:ext cx="540863" cy="0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513EE48-2531-C71D-6432-D93E6077FCEB}"/>
                </a:ext>
              </a:extLst>
            </p:cNvPr>
            <p:cNvSpPr/>
            <p:nvPr/>
          </p:nvSpPr>
          <p:spPr>
            <a:xfrm>
              <a:off x="4820119" y="983138"/>
              <a:ext cx="1709757" cy="567182"/>
            </a:xfrm>
            <a:prstGeom prst="ellipse">
              <a:avLst/>
            </a:prstGeom>
            <a:solidFill>
              <a:srgbClr val="D39F1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23862B0-47C2-F17C-AB82-33DBB6336371}"/>
                    </a:ext>
                  </a:extLst>
                </p:cNvPr>
                <p:cNvSpPr txBox="1"/>
                <p:nvPr/>
              </p:nvSpPr>
              <p:spPr>
                <a:xfrm>
                  <a:off x="4482404" y="1849844"/>
                  <a:ext cx="522835" cy="3727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23862B0-47C2-F17C-AB82-33DBB63363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2404" y="1849844"/>
                  <a:ext cx="522835" cy="3727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717C208-BB95-AA8B-DDE5-5D333CA3BEC4}"/>
                    </a:ext>
                  </a:extLst>
                </p:cNvPr>
                <p:cNvSpPr txBox="1"/>
                <p:nvPr/>
              </p:nvSpPr>
              <p:spPr>
                <a:xfrm>
                  <a:off x="6802392" y="1977085"/>
                  <a:ext cx="522835" cy="3727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717C208-BB95-AA8B-DDE5-5D333CA3B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2392" y="1977085"/>
                  <a:ext cx="522835" cy="3727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261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E6F9FFD-150D-3BAC-9030-30526ADDA765}"/>
              </a:ext>
            </a:extLst>
          </p:cNvPr>
          <p:cNvGrpSpPr/>
          <p:nvPr/>
        </p:nvGrpSpPr>
        <p:grpSpPr>
          <a:xfrm>
            <a:off x="3238356" y="676811"/>
            <a:ext cx="4513690" cy="4039228"/>
            <a:chOff x="3238356" y="676811"/>
            <a:chExt cx="4513690" cy="403922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60781C-266B-2221-BBBE-A3EEECC37CA0}"/>
                </a:ext>
              </a:extLst>
            </p:cNvPr>
            <p:cNvGrpSpPr/>
            <p:nvPr/>
          </p:nvGrpSpPr>
          <p:grpSpPr>
            <a:xfrm>
              <a:off x="3638102" y="676811"/>
              <a:ext cx="4113944" cy="4039228"/>
              <a:chOff x="3600554" y="676811"/>
              <a:chExt cx="4113944" cy="4039228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91F4BB1-7C67-394F-C42B-E4D4B96A5DED}"/>
                  </a:ext>
                </a:extLst>
              </p:cNvPr>
              <p:cNvGrpSpPr/>
              <p:nvPr/>
            </p:nvGrpSpPr>
            <p:grpSpPr>
              <a:xfrm>
                <a:off x="3675844" y="676811"/>
                <a:ext cx="3883195" cy="4039228"/>
                <a:chOff x="3675844" y="676811"/>
                <a:chExt cx="3883195" cy="4039228"/>
              </a:xfrm>
            </p:grpSpPr>
            <p:sp>
              <p:nvSpPr>
                <p:cNvPr id="44" name="Data 43">
                  <a:extLst>
                    <a:ext uri="{FF2B5EF4-FFF2-40B4-BE49-F238E27FC236}">
                      <a16:creationId xmlns:a16="http://schemas.microsoft.com/office/drawing/2014/main" id="{983ACC7E-309E-85C7-C1B2-BFB5C6B45EA6}"/>
                    </a:ext>
                  </a:extLst>
                </p:cNvPr>
                <p:cNvSpPr/>
                <p:nvPr/>
              </p:nvSpPr>
              <p:spPr>
                <a:xfrm>
                  <a:off x="3675844" y="676811"/>
                  <a:ext cx="3883195" cy="980058"/>
                </a:xfrm>
                <a:prstGeom prst="flowChartInputOutpu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softEdge rad="254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FF086F43-9A2E-4D7A-E9BA-5C539DC98FBC}"/>
                    </a:ext>
                  </a:extLst>
                </p:cNvPr>
                <p:cNvGrpSpPr/>
                <p:nvPr/>
              </p:nvGrpSpPr>
              <p:grpSpPr>
                <a:xfrm>
                  <a:off x="3797975" y="858957"/>
                  <a:ext cx="3511718" cy="3857082"/>
                  <a:chOff x="3797975" y="858957"/>
                  <a:chExt cx="3511718" cy="3857082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2C45B52C-89AB-312A-39F0-EDFE1A71370F}"/>
                      </a:ext>
                    </a:extLst>
                  </p:cNvPr>
                  <p:cNvGrpSpPr/>
                  <p:nvPr/>
                </p:nvGrpSpPr>
                <p:grpSpPr>
                  <a:xfrm>
                    <a:off x="3797975" y="858957"/>
                    <a:ext cx="3511718" cy="3857082"/>
                    <a:chOff x="3797975" y="858957"/>
                    <a:chExt cx="3511718" cy="3857082"/>
                  </a:xfrm>
                </p:grpSpPr>
                <p:sp>
                  <p:nvSpPr>
                    <p:cNvPr id="4" name="Explosion 1 3">
                      <a:extLst>
                        <a:ext uri="{FF2B5EF4-FFF2-40B4-BE49-F238E27FC236}">
                          <a16:creationId xmlns:a16="http://schemas.microsoft.com/office/drawing/2014/main" id="{3B09513B-648F-9C77-E3E8-870B4D876F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6471" y="858957"/>
                      <a:ext cx="917724" cy="789767"/>
                    </a:xfrm>
                    <a:prstGeom prst="irregularSeal1">
                      <a:avLst/>
                    </a:prstGeom>
                    <a:solidFill>
                      <a:srgbClr val="D39F1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highlight>
                          <a:srgbClr val="0C2140"/>
                        </a:highlight>
                      </a:endParaRPr>
                    </a:p>
                  </p:txBody>
                </p:sp>
                <p:sp>
                  <p:nvSpPr>
                    <p:cNvPr id="14" name="Can 13">
                      <a:extLst>
                        <a:ext uri="{FF2B5EF4-FFF2-40B4-BE49-F238E27FC236}">
                          <a16:creationId xmlns:a16="http://schemas.microsoft.com/office/drawing/2014/main" id="{84B954A8-97C7-B24C-E0FD-E67143DA52D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809423" y="2215770"/>
                      <a:ext cx="1488821" cy="3511718"/>
                    </a:xfrm>
                    <a:prstGeom prst="can">
                      <a:avLst>
                        <a:gd name="adj" fmla="val 7036"/>
                      </a:avLst>
                    </a:prstGeom>
                    <a:gradFill flip="none" rotWithShape="1">
                      <a:gsLst>
                        <a:gs pos="0">
                          <a:srgbClr val="0C2140"/>
                        </a:gs>
                        <a:gs pos="100000">
                          <a:schemeClr val="bg1"/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  <a:effectLst>
                      <a:softEdge rad="0"/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Trapezoid 10">
                      <a:extLst>
                        <a:ext uri="{FF2B5EF4-FFF2-40B4-BE49-F238E27FC236}">
                          <a16:creationId xmlns:a16="http://schemas.microsoft.com/office/drawing/2014/main" id="{BF2D465E-21CF-E629-73BF-0F7404BDD5F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815140" y="1346329"/>
                      <a:ext cx="1714737" cy="2795051"/>
                    </a:xfrm>
                    <a:prstGeom prst="trapezoid">
                      <a:avLst>
                        <a:gd name="adj" fmla="val 39287"/>
                      </a:avLst>
                    </a:prstGeom>
                    <a:solidFill>
                      <a:srgbClr val="D39F10">
                        <a:alpha val="20000"/>
                      </a:srgbClr>
                    </a:solidFill>
                    <a:effectLst>
                      <a:softEdge rad="25400"/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Data 22">
                      <a:extLst>
                        <a:ext uri="{FF2B5EF4-FFF2-40B4-BE49-F238E27FC236}">
                          <a16:creationId xmlns:a16="http://schemas.microsoft.com/office/drawing/2014/main" id="{E3858FD5-AA65-0D91-9867-89B58F2D1C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5617" y="3544514"/>
                      <a:ext cx="216000" cy="216000"/>
                    </a:xfrm>
                    <a:prstGeom prst="flowChartInputOutpu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Data 31">
                      <a:extLst>
                        <a:ext uri="{FF2B5EF4-FFF2-40B4-BE49-F238E27FC236}">
                          <a16:creationId xmlns:a16="http://schemas.microsoft.com/office/drawing/2014/main" id="{082CE7B6-CE03-5D77-860E-8BBF31AD0D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9814" y="3562190"/>
                      <a:ext cx="216000" cy="216000"/>
                    </a:xfrm>
                    <a:prstGeom prst="flowChartInputOutpu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Data 30">
                      <a:extLst>
                        <a:ext uri="{FF2B5EF4-FFF2-40B4-BE49-F238E27FC236}">
                          <a16:creationId xmlns:a16="http://schemas.microsoft.com/office/drawing/2014/main" id="{4B154BE1-39A6-D270-BEC4-8EE99A917D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5617" y="3441609"/>
                      <a:ext cx="216000" cy="216000"/>
                    </a:xfrm>
                    <a:prstGeom prst="flowChartInputOutpu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Data 32">
                      <a:extLst>
                        <a:ext uri="{FF2B5EF4-FFF2-40B4-BE49-F238E27FC236}">
                          <a16:creationId xmlns:a16="http://schemas.microsoft.com/office/drawing/2014/main" id="{69E96E1F-5CAE-8C7D-36F2-B8CB0B52B5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6294" y="3441609"/>
                      <a:ext cx="216000" cy="216000"/>
                    </a:xfrm>
                    <a:prstGeom prst="flowChartInputOutpu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AF426326-EAA6-3368-E732-23053E0D94CA}"/>
                      </a:ext>
                    </a:extLst>
                  </p:cNvPr>
                  <p:cNvCxnSpPr>
                    <a:cxnSpLocks/>
                    <a:endCxn id="20" idx="6"/>
                  </p:cNvCxnSpPr>
                  <p:nvPr/>
                </p:nvCxnSpPr>
                <p:spPr>
                  <a:xfrm>
                    <a:off x="5691617" y="1262607"/>
                    <a:ext cx="838259" cy="4122"/>
                  </a:xfrm>
                  <a:prstGeom prst="straightConnector1">
                    <a:avLst/>
                  </a:prstGeom>
                  <a:ln w="19050">
                    <a:solidFill>
                      <a:srgbClr val="0C224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9BE662C-6E21-FAB2-CDB7-DC7D817542D0}"/>
                      </a:ext>
                    </a:extLst>
                  </p:cNvPr>
                  <p:cNvSpPr txBox="1"/>
                  <p:nvPr/>
                </p:nvSpPr>
                <p:spPr>
                  <a:xfrm>
                    <a:off x="5401094" y="1587432"/>
                    <a:ext cx="1208137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0C2340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ΔR = 0.3</a:t>
                    </a:r>
                    <a:endParaRPr lang="en-US" sz="1600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7B15E5E-3172-F1CD-154C-81ADAF4130D5}"/>
                  </a:ext>
                </a:extLst>
              </p:cNvPr>
              <p:cNvGrpSpPr/>
              <p:nvPr/>
            </p:nvGrpSpPr>
            <p:grpSpPr>
              <a:xfrm>
                <a:off x="3600554" y="3949342"/>
                <a:ext cx="4113944" cy="369332"/>
                <a:chOff x="3600554" y="3949342"/>
                <a:chExt cx="4113944" cy="369332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8BE70930-601A-06BD-D76A-833FA637E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0554" y="4141385"/>
                  <a:ext cx="3854107" cy="1"/>
                </a:xfrm>
                <a:prstGeom prst="line">
                  <a:avLst/>
                </a:prstGeom>
                <a:ln w="19050">
                  <a:solidFill>
                    <a:srgbClr val="0C224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C49469C-0B94-1238-FF91-67F551E7BEEB}"/>
                    </a:ext>
                  </a:extLst>
                </p:cNvPr>
                <p:cNvSpPr txBox="1"/>
                <p:nvPr/>
              </p:nvSpPr>
              <p:spPr>
                <a:xfrm>
                  <a:off x="7427240" y="3949342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z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7CC4A15-E440-B55B-541F-676D94C5636F}"/>
                    </a:ext>
                  </a:extLst>
                </p:cNvPr>
                <p:cNvSpPr txBox="1"/>
                <p:nvPr/>
              </p:nvSpPr>
              <p:spPr>
                <a:xfrm>
                  <a:off x="3238356" y="1262607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7CC4A15-E440-B55B-541F-676D94C563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356" y="1262607"/>
                  <a:ext cx="724395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CD3C09F-93CE-413E-2A89-321036ECEC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7974" y="802920"/>
              <a:ext cx="398675" cy="470424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EA0DDED-9D23-56AA-BB09-883A9E072125}"/>
                    </a:ext>
                  </a:extLst>
                </p:cNvPr>
                <p:cNvSpPr txBox="1"/>
                <p:nvPr/>
              </p:nvSpPr>
              <p:spPr>
                <a:xfrm>
                  <a:off x="3472254" y="1550320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EA0DDED-9D23-56AA-BB09-883A9E072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2254" y="1550320"/>
                  <a:ext cx="72439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FA40420-E2CE-2B51-4D0F-9B6B5942ADBF}"/>
                </a:ext>
              </a:extLst>
            </p:cNvPr>
            <p:cNvCxnSpPr>
              <a:cxnSpLocks/>
            </p:cNvCxnSpPr>
            <p:nvPr/>
          </p:nvCxnSpPr>
          <p:spPr>
            <a:xfrm>
              <a:off x="4076857" y="1838854"/>
              <a:ext cx="540863" cy="0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513EE48-2531-C71D-6432-D93E6077FCEB}"/>
                </a:ext>
              </a:extLst>
            </p:cNvPr>
            <p:cNvSpPr/>
            <p:nvPr/>
          </p:nvSpPr>
          <p:spPr>
            <a:xfrm>
              <a:off x="4820119" y="983138"/>
              <a:ext cx="1709757" cy="567182"/>
            </a:xfrm>
            <a:prstGeom prst="ellipse">
              <a:avLst/>
            </a:prstGeom>
            <a:solidFill>
              <a:srgbClr val="D39F1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1C6A87B-BE34-08FD-69A8-EBBE78A3D0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52323" y="1365423"/>
              <a:ext cx="685413" cy="2779857"/>
            </a:xfrm>
            <a:prstGeom prst="line">
              <a:avLst/>
            </a:prstGeom>
            <a:ln w="254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AA972E6-8963-F0FE-84DB-52C517FC90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08974" y="1444752"/>
              <a:ext cx="428762" cy="2700528"/>
            </a:xfrm>
            <a:prstGeom prst="line">
              <a:avLst/>
            </a:prstGeom>
            <a:ln w="254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175EEF-1474-F3D1-4ACE-0F1BDC0374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7736" y="1493439"/>
              <a:ext cx="510558" cy="2651841"/>
            </a:xfrm>
            <a:prstGeom prst="line">
              <a:avLst/>
            </a:prstGeom>
            <a:ln w="254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xplosion 1 9">
              <a:extLst>
                <a:ext uri="{FF2B5EF4-FFF2-40B4-BE49-F238E27FC236}">
                  <a16:creationId xmlns:a16="http://schemas.microsoft.com/office/drawing/2014/main" id="{D332D627-E2CE-E45F-5DF1-D0CBB4B23097}"/>
                </a:ext>
              </a:extLst>
            </p:cNvPr>
            <p:cNvSpPr/>
            <p:nvPr/>
          </p:nvSpPr>
          <p:spPr>
            <a:xfrm>
              <a:off x="6065601" y="1301607"/>
              <a:ext cx="207264" cy="256032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xplosion 1 15">
              <a:extLst>
                <a:ext uri="{FF2B5EF4-FFF2-40B4-BE49-F238E27FC236}">
                  <a16:creationId xmlns:a16="http://schemas.microsoft.com/office/drawing/2014/main" id="{EB948165-DB19-3181-7783-2E48E14FB77F}"/>
                </a:ext>
              </a:extLst>
            </p:cNvPr>
            <p:cNvSpPr/>
            <p:nvPr/>
          </p:nvSpPr>
          <p:spPr>
            <a:xfrm>
              <a:off x="5102453" y="1237407"/>
              <a:ext cx="207264" cy="256032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xplosion 1 20">
              <a:extLst>
                <a:ext uri="{FF2B5EF4-FFF2-40B4-BE49-F238E27FC236}">
                  <a16:creationId xmlns:a16="http://schemas.microsoft.com/office/drawing/2014/main" id="{C32000B7-8223-A4CF-5669-F46D69E04D15}"/>
                </a:ext>
              </a:extLst>
            </p:cNvPr>
            <p:cNvSpPr/>
            <p:nvPr/>
          </p:nvSpPr>
          <p:spPr>
            <a:xfrm>
              <a:off x="4854897" y="1188720"/>
              <a:ext cx="207264" cy="256032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799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0AD86B8-F957-B9F7-5B0B-127C31CD8CCF}"/>
              </a:ext>
            </a:extLst>
          </p:cNvPr>
          <p:cNvGrpSpPr/>
          <p:nvPr/>
        </p:nvGrpSpPr>
        <p:grpSpPr>
          <a:xfrm>
            <a:off x="3238356" y="713387"/>
            <a:ext cx="4476142" cy="4542790"/>
            <a:chOff x="3238356" y="713387"/>
            <a:chExt cx="4476142" cy="454279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5E9AE0C-0CDF-5396-B0E8-8DC9D1358840}"/>
                </a:ext>
              </a:extLst>
            </p:cNvPr>
            <p:cNvGrpSpPr/>
            <p:nvPr/>
          </p:nvGrpSpPr>
          <p:grpSpPr>
            <a:xfrm>
              <a:off x="3498782" y="713387"/>
              <a:ext cx="4215716" cy="4542790"/>
              <a:chOff x="3498782" y="713387"/>
              <a:chExt cx="4215716" cy="454279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7998FE7-1919-361E-086D-E6E211FC2D24}"/>
                  </a:ext>
                </a:extLst>
              </p:cNvPr>
              <p:cNvGrpSpPr/>
              <p:nvPr/>
            </p:nvGrpSpPr>
            <p:grpSpPr>
              <a:xfrm>
                <a:off x="3498782" y="713387"/>
                <a:ext cx="4060257" cy="4542790"/>
                <a:chOff x="3498782" y="713387"/>
                <a:chExt cx="4060257" cy="4542790"/>
              </a:xfrm>
            </p:grpSpPr>
            <p:sp>
              <p:nvSpPr>
                <p:cNvPr id="16" name="Data 15">
                  <a:extLst>
                    <a:ext uri="{FF2B5EF4-FFF2-40B4-BE49-F238E27FC236}">
                      <a16:creationId xmlns:a16="http://schemas.microsoft.com/office/drawing/2014/main" id="{7E4766B4-FAE4-547E-1385-D9E51FB387D7}"/>
                    </a:ext>
                  </a:extLst>
                </p:cNvPr>
                <p:cNvSpPr/>
                <p:nvPr/>
              </p:nvSpPr>
              <p:spPr>
                <a:xfrm>
                  <a:off x="3675844" y="713387"/>
                  <a:ext cx="3883195" cy="980058"/>
                </a:xfrm>
                <a:prstGeom prst="flowChartInputOutpu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softEdge rad="254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2C45B52C-89AB-312A-39F0-EDFE1A71370F}"/>
                    </a:ext>
                  </a:extLst>
                </p:cNvPr>
                <p:cNvGrpSpPr/>
                <p:nvPr/>
              </p:nvGrpSpPr>
              <p:grpSpPr>
                <a:xfrm>
                  <a:off x="3797975" y="815431"/>
                  <a:ext cx="3511718" cy="3900608"/>
                  <a:chOff x="3797975" y="815431"/>
                  <a:chExt cx="3511718" cy="3900608"/>
                </a:xfrm>
              </p:grpSpPr>
              <p:sp>
                <p:nvSpPr>
                  <p:cNvPr id="4" name="Explosion 1 3">
                    <a:extLst>
                      <a:ext uri="{FF2B5EF4-FFF2-40B4-BE49-F238E27FC236}">
                        <a16:creationId xmlns:a16="http://schemas.microsoft.com/office/drawing/2014/main" id="{3B09513B-648F-9C77-E3E8-870B4D876F8A}"/>
                      </a:ext>
                    </a:extLst>
                  </p:cNvPr>
                  <p:cNvSpPr/>
                  <p:nvPr/>
                </p:nvSpPr>
                <p:spPr>
                  <a:xfrm>
                    <a:off x="5164037" y="815431"/>
                    <a:ext cx="917724" cy="789767"/>
                  </a:xfrm>
                  <a:prstGeom prst="irregularSeal1">
                    <a:avLst/>
                  </a:prstGeom>
                  <a:solidFill>
                    <a:srgbClr val="D39F1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highlight>
                        <a:srgbClr val="0C2140"/>
                      </a:highlight>
                    </a:endParaRPr>
                  </a:p>
                </p:txBody>
              </p:sp>
              <p:sp>
                <p:nvSpPr>
                  <p:cNvPr id="14" name="Can 13">
                    <a:extLst>
                      <a:ext uri="{FF2B5EF4-FFF2-40B4-BE49-F238E27FC236}">
                        <a16:creationId xmlns:a16="http://schemas.microsoft.com/office/drawing/2014/main" id="{84B954A8-97C7-B24C-E0FD-E67143DA52D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809423" y="2215770"/>
                    <a:ext cx="1488821" cy="3511718"/>
                  </a:xfrm>
                  <a:prstGeom prst="can">
                    <a:avLst>
                      <a:gd name="adj" fmla="val 7036"/>
                    </a:avLst>
                  </a:prstGeom>
                  <a:gradFill flip="none" rotWithShape="1">
                    <a:gsLst>
                      <a:gs pos="0">
                        <a:srgbClr val="0C2140"/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" name="Arc 5">
                  <a:extLst>
                    <a:ext uri="{FF2B5EF4-FFF2-40B4-BE49-F238E27FC236}">
                      <a16:creationId xmlns:a16="http://schemas.microsoft.com/office/drawing/2014/main" id="{8DE4E01C-028C-F4CE-F2B8-37E75C535752}"/>
                    </a:ext>
                  </a:extLst>
                </p:cNvPr>
                <p:cNvSpPr/>
                <p:nvPr/>
              </p:nvSpPr>
              <p:spPr>
                <a:xfrm rot="21020390">
                  <a:off x="3498782" y="1171044"/>
                  <a:ext cx="2193288" cy="4085133"/>
                </a:xfrm>
                <a:custGeom>
                  <a:avLst/>
                  <a:gdLst>
                    <a:gd name="connsiteX0" fmla="*/ 1813798 w 2193288"/>
                    <a:gd name="connsiteY0" fmla="*/ 497294 h 4085133"/>
                    <a:gd name="connsiteX1" fmla="*/ 2189975 w 2193288"/>
                    <a:gd name="connsiteY1" fmla="*/ 1883912 h 4085133"/>
                    <a:gd name="connsiteX2" fmla="*/ 2033355 w 2193288"/>
                    <a:gd name="connsiteY2" fmla="*/ 3104717 h 4085133"/>
                    <a:gd name="connsiteX3" fmla="*/ 1096644 w 2193288"/>
                    <a:gd name="connsiteY3" fmla="*/ 2042567 h 4085133"/>
                    <a:gd name="connsiteX4" fmla="*/ 1813798 w 2193288"/>
                    <a:gd name="connsiteY4" fmla="*/ 497294 h 4085133"/>
                    <a:gd name="connsiteX0" fmla="*/ 1813798 w 2193288"/>
                    <a:gd name="connsiteY0" fmla="*/ 497294 h 4085133"/>
                    <a:gd name="connsiteX1" fmla="*/ 2189975 w 2193288"/>
                    <a:gd name="connsiteY1" fmla="*/ 1883912 h 4085133"/>
                    <a:gd name="connsiteX2" fmla="*/ 2033355 w 2193288"/>
                    <a:gd name="connsiteY2" fmla="*/ 3104717 h 4085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93288" h="4085133" stroke="0" extrusionOk="0">
                      <a:moveTo>
                        <a:pt x="1813798" y="497294"/>
                      </a:moveTo>
                      <a:cubicBezTo>
                        <a:pt x="1959559" y="804269"/>
                        <a:pt x="2090975" y="1376195"/>
                        <a:pt x="2189975" y="1883912"/>
                      </a:cubicBezTo>
                      <a:cubicBezTo>
                        <a:pt x="2244805" y="2319157"/>
                        <a:pt x="2130797" y="2739194"/>
                        <a:pt x="2033355" y="3104717"/>
                      </a:cubicBezTo>
                      <a:cubicBezTo>
                        <a:pt x="1820068" y="2734947"/>
                        <a:pt x="1602513" y="2451036"/>
                        <a:pt x="1096644" y="2042567"/>
                      </a:cubicBezTo>
                      <a:cubicBezTo>
                        <a:pt x="1515643" y="1402448"/>
                        <a:pt x="1686405" y="1008047"/>
                        <a:pt x="1813798" y="497294"/>
                      </a:cubicBezTo>
                      <a:close/>
                    </a:path>
                    <a:path w="2193288" h="4085133" fill="none" extrusionOk="0">
                      <a:moveTo>
                        <a:pt x="1813798" y="497294"/>
                      </a:moveTo>
                      <a:cubicBezTo>
                        <a:pt x="2074617" y="854185"/>
                        <a:pt x="2183942" y="1313695"/>
                        <a:pt x="2189975" y="1883912"/>
                      </a:cubicBezTo>
                      <a:cubicBezTo>
                        <a:pt x="2159720" y="2304007"/>
                        <a:pt x="2124249" y="2765612"/>
                        <a:pt x="2033355" y="3104717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prstDash val="lgDash"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arc">
                          <a:avLst>
                            <a:gd name="adj1" fmla="val 17693748"/>
                            <a:gd name="adj2" fmla="val 2915453"/>
                          </a:avLst>
                        </a:pr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Data 9">
                  <a:extLst>
                    <a:ext uri="{FF2B5EF4-FFF2-40B4-BE49-F238E27FC236}">
                      <a16:creationId xmlns:a16="http://schemas.microsoft.com/office/drawing/2014/main" id="{6F4F4173-83DD-9979-B6BF-152D5576FA96}"/>
                    </a:ext>
                  </a:extLst>
                </p:cNvPr>
                <p:cNvSpPr/>
                <p:nvPr/>
              </p:nvSpPr>
              <p:spPr>
                <a:xfrm>
                  <a:off x="5585345" y="3544514"/>
                  <a:ext cx="216000" cy="216000"/>
                </a:xfrm>
                <a:prstGeom prst="flowChartInputOutput">
                  <a:avLst/>
                </a:prstGeom>
                <a:solidFill>
                  <a:schemeClr val="accent6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Data 11">
                  <a:extLst>
                    <a:ext uri="{FF2B5EF4-FFF2-40B4-BE49-F238E27FC236}">
                      <a16:creationId xmlns:a16="http://schemas.microsoft.com/office/drawing/2014/main" id="{674E0989-B2F1-E4D2-B180-76D8EE023734}"/>
                    </a:ext>
                  </a:extLst>
                </p:cNvPr>
                <p:cNvSpPr/>
                <p:nvPr/>
              </p:nvSpPr>
              <p:spPr>
                <a:xfrm>
                  <a:off x="5585345" y="3441609"/>
                  <a:ext cx="216000" cy="216000"/>
                </a:xfrm>
                <a:prstGeom prst="flowChartInputOutput">
                  <a:avLst/>
                </a:prstGeom>
                <a:solidFill>
                  <a:schemeClr val="accent6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51083FD-1006-885F-40E7-451B7F0541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2010" y="2402622"/>
                      <a:ext cx="523990" cy="3727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MU SERIF ROMAN" panose="02000603000000000000" pitchFamily="2" charset="0"/>
                                    <a:cs typeface="CMU SERIF ROMAN" panose="02000603000000000000" pitchFamily="2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MU SERIF ROMAN" panose="02000603000000000000" pitchFamily="2" charset="0"/>
                                    <a:cs typeface="CMU SERIF ROMAN" panose="02000603000000000000" pitchFamily="2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MU SERIF ROMAN" panose="02000603000000000000" pitchFamily="2" charset="0"/>
                                    <a:cs typeface="CMU SERIF ROMAN" panose="02000603000000000000" pitchFamily="2" charset="0"/>
                                  </a:rPr>
                                  <m:t>±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51083FD-1006-885F-40E7-451B7F05416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2010" y="2402622"/>
                      <a:ext cx="523990" cy="3727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5B30BEA-B167-BFED-DE37-7A1568B99CD1}"/>
                  </a:ext>
                </a:extLst>
              </p:cNvPr>
              <p:cNvGrpSpPr/>
              <p:nvPr/>
            </p:nvGrpSpPr>
            <p:grpSpPr>
              <a:xfrm>
                <a:off x="3600554" y="3949342"/>
                <a:ext cx="4113944" cy="369332"/>
                <a:chOff x="3600554" y="3949342"/>
                <a:chExt cx="4113944" cy="369332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92CA4BA5-ED72-24D7-C09D-FFACC049B4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0554" y="4141385"/>
                  <a:ext cx="3854107" cy="1"/>
                </a:xfrm>
                <a:prstGeom prst="line">
                  <a:avLst/>
                </a:prstGeom>
                <a:ln w="19050">
                  <a:solidFill>
                    <a:srgbClr val="0C224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8EF6214-C256-7FBA-3052-E0CE6E290960}"/>
                    </a:ext>
                  </a:extLst>
                </p:cNvPr>
                <p:cNvSpPr txBox="1"/>
                <p:nvPr/>
              </p:nvSpPr>
              <p:spPr>
                <a:xfrm>
                  <a:off x="7427240" y="3949342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z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BEC0F3C-9213-990A-85BA-BDEA4121847E}"/>
                    </a:ext>
                  </a:extLst>
                </p:cNvPr>
                <p:cNvSpPr txBox="1"/>
                <p:nvPr/>
              </p:nvSpPr>
              <p:spPr>
                <a:xfrm>
                  <a:off x="3238356" y="1262607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BEC0F3C-9213-990A-85BA-BDEA412184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356" y="1262607"/>
                  <a:ext cx="72439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12CC449-E7F1-4BD2-E86F-B89CC572BE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7974" y="802920"/>
              <a:ext cx="398675" cy="470424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0848794-91C5-C3A8-F479-EB79B7E5B9AD}"/>
                    </a:ext>
                  </a:extLst>
                </p:cNvPr>
                <p:cNvSpPr txBox="1"/>
                <p:nvPr/>
              </p:nvSpPr>
              <p:spPr>
                <a:xfrm>
                  <a:off x="3472254" y="1550320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0848794-91C5-C3A8-F479-EB79B7E5B9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2254" y="1550320"/>
                  <a:ext cx="724395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8A5B17-E70B-F5FA-CC43-90B473F76A1E}"/>
                </a:ext>
              </a:extLst>
            </p:cNvPr>
            <p:cNvCxnSpPr>
              <a:cxnSpLocks/>
            </p:cNvCxnSpPr>
            <p:nvPr/>
          </p:nvCxnSpPr>
          <p:spPr>
            <a:xfrm>
              <a:off x="4076857" y="1838854"/>
              <a:ext cx="540863" cy="0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714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36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CMU Serif Roman</vt:lpstr>
      <vt:lpstr>CMU Serif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 Castells</dc:creator>
  <cp:lastModifiedBy>Sergi Castells</cp:lastModifiedBy>
  <cp:revision>13</cp:revision>
  <dcterms:created xsi:type="dcterms:W3CDTF">2023-12-09T18:15:44Z</dcterms:created>
  <dcterms:modified xsi:type="dcterms:W3CDTF">2023-12-11T20:28:59Z</dcterms:modified>
</cp:coreProperties>
</file>