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F7A-2082-7F3B-AD15-A3471AC14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D03D-5514-E24C-791B-EBE7A8C35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7735-DF3B-8AEC-4C57-FD91EE68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46FA-4587-389D-A6A4-1A465E2D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CA83-B82B-BAC3-B23A-8D0D9A21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63A8-643A-19F7-39C4-A3339F37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2B3C1-3353-DAB5-1C86-D986153E8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F00A-3F4E-3ADA-6F23-252DB4EA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E42F-7DDF-BEE2-95F5-BA2BF04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EEFD-64A8-30D7-D404-F1B15D1D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454EF-C654-C493-5854-10E15339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AB784-E566-9A18-7C87-6DC84828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7696-54AA-9AF9-4939-57F511AD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A68F-4C4D-B6A7-F907-1C8C5E9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E82C-FBF2-7847-1D1E-1559553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A2E4-D07C-8B9C-430A-1DA64B35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FFFB-6613-77FB-142D-36D39C07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8A4C-7211-60E4-8CAF-48132E97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C877-E9B2-D78B-43BD-A5B8DC2E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77D-9903-1D12-93F2-E49490C4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B584-14ED-7FA7-1E19-3AE829E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DB8A1-C2A4-1FC7-D32E-85C5B463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DDBF-0BE0-FC78-3A26-799F115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CBAE-D8DF-2AF1-F9BC-E8517DFE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2F34-6F2F-3E7B-199A-ED483C67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7A8-4D57-14AC-8AC8-9A4C2D3F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E9A9-B880-C6AE-5E50-C81A7EC54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E8A04-2074-CC0E-4C16-F333F079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7231-F914-07BA-DDE8-6BA6864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99A50-7BF9-D3D3-F077-F2A29ED8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63CD6-2B76-BCBA-5026-3566212F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D8B7-2007-D8CA-3721-573402E1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0B0F3-A98C-33CD-20B1-02F2A2D9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38E0-907A-0BC7-C88C-AA9D0BE9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1A5A2-A139-F957-7C51-2885311C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989FA-1B00-3975-01AE-229F3EB0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A0D57-8EA1-6633-D884-7AF6752D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563F-4D1A-ACC8-ADB9-A0CCFACA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7A177-008A-AC52-0B8F-0F7B52DA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0A7-7AE3-BE31-D75A-97C684EC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2DC7B-A893-7D6A-D796-51248795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BB044-FB29-9921-403C-E4EC9117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142D-820A-709D-A418-58198390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FD988-BEFD-2873-1CA7-3FC24826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B7D25-FD1B-7553-11CD-435AD8A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107E-43EA-8C9A-64CB-E8A0FD24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0FD-6C8E-BB4C-F600-9E30D12C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856D-F74A-4970-FF07-9C7B7EAC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D976-2F98-754D-CC5C-9776CBBE2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EA3B-9522-CC1F-A285-63494B6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36962-1AC9-DD8F-223E-FAD3EEE3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40DE-26E1-E447-873E-5AB80143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1313-74D0-A2ED-387C-365F64C4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03D6B-C3C0-11A2-8E41-B086CFC1F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CA3A-8CDB-5235-E9EC-79E38D3E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E645F-FCCE-C39E-B52D-9602E932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5C60-9145-F7D3-E832-5E057EF2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F7ACA-7B6D-238C-5B0B-9AA8DB7A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1A15F-792E-81AD-55CE-C9475505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98CD3-3960-A0BC-451C-E9C6AB8C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5864-D23A-7541-0416-822CB854F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0626-D654-F148-8E09-E668FA611C18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9CB6-BC3A-F99A-DB02-106A4A9B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9E24-FF84-34B4-D0C6-BAE895F6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304B-578E-B84D-8D62-C3895E12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B4FE-9DE0-0AF1-D199-CC1BB0481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93998-0BE3-B94E-ED10-650C8864E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1</cp:revision>
  <dcterms:created xsi:type="dcterms:W3CDTF">2023-11-28T22:34:10Z</dcterms:created>
  <dcterms:modified xsi:type="dcterms:W3CDTF">2023-11-28T22:40:18Z</dcterms:modified>
</cp:coreProperties>
</file>