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140"/>
    <a:srgbClr val="D39F10"/>
    <a:srgbClr val="0C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5C27-C1E6-72D0-5069-14EFC3CF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C0B69-A88C-9A99-1486-999397729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356C-7A6A-E576-D08D-AB563500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62ED-4EFF-2FDC-A592-C9E05F23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8992-C660-F66A-C723-63CBCB10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8651-7CAD-9434-057D-2184F527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C202C-55FD-43EF-5F00-ADC7F501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FE3D-C62E-DBDC-046B-A9A3B132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9FB0-CE56-ED59-D4ED-30D9AFB2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E1A2-E5F1-B64A-0C05-9612C1AB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0661-83B6-F112-4BAC-2419C787F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C2C94-CD34-1C79-D126-AA682E04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5523-BE6A-BD77-FA48-F1FDFC6B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21A1-B673-B0E2-91E6-BFD44E73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4DE5-2B45-BD7E-53AD-8E238CE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048-7B5C-F7FB-D324-42EC2B2C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C70C-A3A1-DD67-EB35-9BD4D8FF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ED50-AF32-C41A-9952-ACA17B2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042F-79FF-571E-78C7-AEC18F7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98A0-0EEC-3B1D-292F-98A9D660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D368-A3C0-D295-EF2F-6D94AD25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C3F3-BAFA-30B1-CF3D-E895EB6B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B8F7-11F6-7312-627B-9295F9CE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9B36-9D00-DC85-939F-4DC7CB78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8563-D35C-45D3-AA7C-5B239325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B0F4-1B20-D2A8-CECA-86A9F13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80CB-D208-B6BD-9545-C6B92E515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9E6-6FE1-12F4-3BF2-C5DD76E8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27DB-86ED-BD66-9F08-ABFB3BAC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B9A2-AC76-E282-0950-8DB23803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8910-E970-942D-EA5D-B47037D6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7B5E-BD0E-0298-FF1D-B78D2D1F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77897-FC43-E3D8-0413-05DD7D3A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C0217-E1FE-F11A-377B-08EBF05A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61DC0-3FB6-2127-0FE7-A918BA16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AC26-66FC-1F1D-F799-A229E86F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3E12D-A4EB-EB0F-4806-2F8094B5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8AA20-A677-8D5E-8F80-0402140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6FFDF-F5BA-CF55-90C0-2B4E029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1E7-4533-D05E-CA71-3EA1B84A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8AE-0EED-213E-386D-53426371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B5D22-F411-4995-C4BD-9B370125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C0E4-3649-7CEC-3984-C3A002D3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0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259B-D9F6-7069-4767-C4E2AD6E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B5D-1B43-2F73-8562-F9F896F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1DEEC-9EBC-36EE-FE1C-FB9030B0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DD3D-4EF3-4ACE-2C60-8B980FA3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01A4-C6E7-D98A-D462-82A63632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06C6B-7DF5-8FC6-C722-3D9823D7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EC54E-132A-7049-FC26-E5B1EF1C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BD51-6F32-13C5-BBEA-BA0BD3E2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4A7C-1732-FD7C-7FED-52B314E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4BBE-9F21-DCAB-6FBF-F53D1C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799F7-EBC8-3E05-6CB4-C69359D93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8E74-1199-ED54-FA5C-04ECC8690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0895-605B-D8BA-1D7F-1928D205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43678-15B3-FA90-700D-E76A2240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4CE7-C6D7-AC4C-E0E5-B3BC714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1C30D-2D70-A566-8A77-91C66015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ACDE-ABD1-BD9B-905D-FA478F78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CDF5-3AEF-CDA1-2C60-BB8224E3F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9E49-B8E9-2048-ABD8-CC34072815F7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1088-939C-AD58-74E0-081945D68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E6E2-F4E4-1BAC-BCBF-9BF0B48D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AB91211-92AE-6ED2-0CE9-CC5A55F5B63D}"/>
              </a:ext>
            </a:extLst>
          </p:cNvPr>
          <p:cNvGrpSpPr/>
          <p:nvPr/>
        </p:nvGrpSpPr>
        <p:grpSpPr>
          <a:xfrm>
            <a:off x="2789337" y="1624385"/>
            <a:ext cx="4787120" cy="3305072"/>
            <a:chOff x="2789337" y="1624385"/>
            <a:chExt cx="4787120" cy="330507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03642E-63D8-450B-EFC6-C7F9A786DAE4}"/>
                </a:ext>
              </a:extLst>
            </p:cNvPr>
            <p:cNvGrpSpPr/>
            <p:nvPr/>
          </p:nvGrpSpPr>
          <p:grpSpPr>
            <a:xfrm>
              <a:off x="3135086" y="1624385"/>
              <a:ext cx="4441371" cy="3305072"/>
              <a:chOff x="3135086" y="1624385"/>
              <a:chExt cx="4441371" cy="330507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36E8F11-8072-D49B-B3C9-EBF7854DC5FE}"/>
                  </a:ext>
                </a:extLst>
              </p:cNvPr>
              <p:cNvGrpSpPr/>
              <p:nvPr/>
            </p:nvGrpSpPr>
            <p:grpSpPr>
              <a:xfrm>
                <a:off x="3135086" y="4560125"/>
                <a:ext cx="4218763" cy="369332"/>
                <a:chOff x="3135086" y="4560125"/>
                <a:chExt cx="4218763" cy="3693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2C90F21-0D86-0DD6-4B6F-E7146254DD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5086" y="4560125"/>
                      <a:ext cx="7243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oMath>
                        </m:oMathPara>
                      </a14:m>
                      <a:endParaRPr lang="en-US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2C90F21-0D86-0DD6-4B6F-E7146254DD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5086" y="4560125"/>
                      <a:ext cx="72439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03DC7F0-5370-3391-1766-70CFE172F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20000" y="4765903"/>
                  <a:ext cx="3633849" cy="6536"/>
                </a:xfrm>
                <a:prstGeom prst="straightConnector1">
                  <a:avLst/>
                </a:prstGeom>
                <a:ln w="25400">
                  <a:solidFill>
                    <a:srgbClr val="0C21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92B91B4-B9B5-43E9-A3D7-F23170840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3402249" y="1624385"/>
                <a:ext cx="4174208" cy="29845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7B45525-F66A-C952-C4FD-C9D55118FE45}"/>
                    </a:ext>
                  </a:extLst>
                </p:cNvPr>
                <p:cNvSpPr txBox="1"/>
                <p:nvPr/>
              </p:nvSpPr>
              <p:spPr>
                <a:xfrm>
                  <a:off x="2815464" y="3998137"/>
                  <a:ext cx="724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7B45525-F66A-C952-C4FD-C9D55118F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464" y="3998137"/>
                  <a:ext cx="72439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ircular Arrow 21">
              <a:extLst>
                <a:ext uri="{FF2B5EF4-FFF2-40B4-BE49-F238E27FC236}">
                  <a16:creationId xmlns:a16="http://schemas.microsoft.com/office/drawing/2014/main" id="{08B6A07C-BB48-BBEA-B59A-66CF28671B1A}"/>
                </a:ext>
              </a:extLst>
            </p:cNvPr>
            <p:cNvSpPr/>
            <p:nvPr/>
          </p:nvSpPr>
          <p:spPr>
            <a:xfrm rot="16399594">
              <a:off x="2642703" y="2711587"/>
              <a:ext cx="1183917" cy="890649"/>
            </a:xfrm>
            <a:prstGeom prst="circularArrow">
              <a:avLst>
                <a:gd name="adj1" fmla="val 12500"/>
                <a:gd name="adj2" fmla="val 1022270"/>
                <a:gd name="adj3" fmla="val 20457681"/>
                <a:gd name="adj4" fmla="val 11560992"/>
                <a:gd name="adj5" fmla="val 16363"/>
              </a:avLst>
            </a:prstGeom>
            <a:solidFill>
              <a:srgbClr val="0C21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63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6E9ADFA-4256-6056-D55F-09C71D6301A2}"/>
              </a:ext>
            </a:extLst>
          </p:cNvPr>
          <p:cNvGrpSpPr/>
          <p:nvPr/>
        </p:nvGrpSpPr>
        <p:grpSpPr>
          <a:xfrm>
            <a:off x="2764652" y="556318"/>
            <a:ext cx="5233994" cy="5893181"/>
            <a:chOff x="2764652" y="556318"/>
            <a:chExt cx="5233994" cy="589318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F76058-2BF7-6869-A924-DF9553FBC098}"/>
                </a:ext>
              </a:extLst>
            </p:cNvPr>
            <p:cNvCxnSpPr>
              <a:cxnSpLocks/>
            </p:cNvCxnSpPr>
            <p:nvPr/>
          </p:nvCxnSpPr>
          <p:spPr>
            <a:xfrm rot="-120000" flipH="1">
              <a:off x="7488000" y="561663"/>
              <a:ext cx="343364" cy="2125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E1A5E2E-A755-66F5-20A2-64A02982BAB1}"/>
                </a:ext>
              </a:extLst>
            </p:cNvPr>
            <p:cNvGrpSpPr/>
            <p:nvPr/>
          </p:nvGrpSpPr>
          <p:grpSpPr>
            <a:xfrm>
              <a:off x="2764652" y="556318"/>
              <a:ext cx="5233994" cy="5893181"/>
              <a:chOff x="2764652" y="556318"/>
              <a:chExt cx="5233994" cy="589318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614A354-F670-CAE0-9D32-E5AAB61F2285}"/>
                  </a:ext>
                </a:extLst>
              </p:cNvPr>
              <p:cNvGrpSpPr/>
              <p:nvPr/>
            </p:nvGrpSpPr>
            <p:grpSpPr>
              <a:xfrm>
                <a:off x="2764652" y="556318"/>
                <a:ext cx="5233994" cy="5893181"/>
                <a:chOff x="2764652" y="556318"/>
                <a:chExt cx="5233994" cy="5893181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F03642E-63D8-450B-EFC6-C7F9A786DAE4}"/>
                    </a:ext>
                  </a:extLst>
                </p:cNvPr>
                <p:cNvGrpSpPr/>
                <p:nvPr/>
              </p:nvGrpSpPr>
              <p:grpSpPr>
                <a:xfrm>
                  <a:off x="3372592" y="3138735"/>
                  <a:ext cx="3710080" cy="3310764"/>
                  <a:chOff x="3420093" y="1618693"/>
                  <a:chExt cx="3710080" cy="331076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436E8F11-8072-D49B-B3C9-EBF7854DC5FE}"/>
                      </a:ext>
                    </a:extLst>
                  </p:cNvPr>
                  <p:cNvGrpSpPr/>
                  <p:nvPr/>
                </p:nvGrpSpPr>
                <p:grpSpPr>
                  <a:xfrm>
                    <a:off x="3455718" y="4560125"/>
                    <a:ext cx="3515097" cy="369332"/>
                    <a:chOff x="3455718" y="4560125"/>
                    <a:chExt cx="3515097" cy="369332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92C90F21-0D86-0DD6-4B6F-E7146254DD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718" y="4560125"/>
                          <a:ext cx="72439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solidFill>
                                      <a:srgbClr val="0C2240"/>
                                    </a:solidFill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C224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92C90F21-0D86-0DD6-4B6F-E7146254DD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718" y="4560125"/>
                          <a:ext cx="724395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003DC7F0-5370-3391-1766-70CFE172F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22348" y="4775114"/>
                      <a:ext cx="2948467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0C214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792B91B4-B9B5-43E9-A3D7-F23170840A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/>
                </p:blipFill>
                <p:spPr>
                  <a:xfrm>
                    <a:off x="3420093" y="1618693"/>
                    <a:ext cx="3710080" cy="29845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7FE9B63F-9156-AFD4-2588-5BAC5B697929}"/>
                    </a:ext>
                  </a:extLst>
                </p:cNvPr>
                <p:cNvGrpSpPr/>
                <p:nvPr/>
              </p:nvGrpSpPr>
              <p:grpSpPr>
                <a:xfrm>
                  <a:off x="3126234" y="556318"/>
                  <a:ext cx="4872412" cy="2485749"/>
                  <a:chOff x="3272611" y="201599"/>
                  <a:chExt cx="4872412" cy="2485749"/>
                </a:xfrm>
                <a:solidFill>
                  <a:srgbClr val="D39F10"/>
                </a:solidFill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CE44BF43-2491-2169-9BC7-26CD14BCB590}"/>
                      </a:ext>
                    </a:extLst>
                  </p:cNvPr>
                  <p:cNvGrpSpPr/>
                  <p:nvPr/>
                </p:nvGrpSpPr>
                <p:grpSpPr>
                  <a:xfrm>
                    <a:off x="3272611" y="201599"/>
                    <a:ext cx="4872412" cy="2485749"/>
                    <a:chOff x="3272611" y="201599"/>
                    <a:chExt cx="4872412" cy="2485749"/>
                  </a:xfrm>
                  <a:grpFill/>
                </p:grpSpPr>
                <p:sp>
                  <p:nvSpPr>
                    <p:cNvPr id="14" name="Trapezoid 13">
                      <a:extLst>
                        <a:ext uri="{FF2B5EF4-FFF2-40B4-BE49-F238E27FC236}">
                          <a16:creationId xmlns:a16="http://schemas.microsoft.com/office/drawing/2014/main" id="{B8FC2A8B-EFCE-5280-81E7-EF4453CE7EC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547257" y="561664"/>
                      <a:ext cx="4512623" cy="2125683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" name="Trapezoid 1">
                      <a:extLst>
                        <a:ext uri="{FF2B5EF4-FFF2-40B4-BE49-F238E27FC236}">
                          <a16:creationId xmlns:a16="http://schemas.microsoft.com/office/drawing/2014/main" id="{8EE4D25C-EBB6-35ED-6451-AD19F618218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72611" y="561665"/>
                      <a:ext cx="4512623" cy="2125683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Trapezoid 2">
                      <a:extLst>
                        <a:ext uri="{FF2B5EF4-FFF2-40B4-BE49-F238E27FC236}">
                          <a16:creationId xmlns:a16="http://schemas.microsoft.com/office/drawing/2014/main" id="{73184EA8-B053-2B13-6313-4E0AD7D3A16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632400" y="201600"/>
                      <a:ext cx="4512623" cy="2125683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" name="Parallelogram 5">
                      <a:extLst>
                        <a:ext uri="{FF2B5EF4-FFF2-40B4-BE49-F238E27FC236}">
                          <a16:creationId xmlns:a16="http://schemas.microsoft.com/office/drawing/2014/main" id="{D33E79CB-2A1E-D3FC-8BC5-F852E4A6F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2611" y="201599"/>
                      <a:ext cx="4872412" cy="360065"/>
                    </a:xfrm>
                    <a:prstGeom prst="parallelogram">
                      <a:avLst>
                        <a:gd name="adj" fmla="val 101589"/>
                      </a:avLst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609C2316-3A29-1F5A-4E50-DDB3432A6DA1}"/>
                      </a:ext>
                    </a:extLst>
                  </p:cNvPr>
                  <p:cNvSpPr/>
                  <p:nvPr/>
                </p:nvSpPr>
                <p:spPr>
                  <a:xfrm>
                    <a:off x="7528956" y="201881"/>
                    <a:ext cx="605642" cy="2481942"/>
                  </a:xfrm>
                  <a:custGeom>
                    <a:avLst/>
                    <a:gdLst>
                      <a:gd name="connsiteX0" fmla="*/ 0 w 605642"/>
                      <a:gd name="connsiteY0" fmla="*/ 2481942 h 2481942"/>
                      <a:gd name="connsiteX1" fmla="*/ 95003 w 605642"/>
                      <a:gd name="connsiteY1" fmla="*/ 2363189 h 2481942"/>
                      <a:gd name="connsiteX2" fmla="*/ 605642 w 605642"/>
                      <a:gd name="connsiteY2" fmla="*/ 0 h 2481942"/>
                      <a:gd name="connsiteX3" fmla="*/ 261257 w 605642"/>
                      <a:gd name="connsiteY3" fmla="*/ 356259 h 2481942"/>
                      <a:gd name="connsiteX4" fmla="*/ 0 w 605642"/>
                      <a:gd name="connsiteY4" fmla="*/ 2481942 h 2481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642" h="2481942">
                        <a:moveTo>
                          <a:pt x="0" y="2481942"/>
                        </a:moveTo>
                        <a:lnTo>
                          <a:pt x="95003" y="2363189"/>
                        </a:lnTo>
                        <a:lnTo>
                          <a:pt x="605642" y="0"/>
                        </a:lnTo>
                        <a:lnTo>
                          <a:pt x="261257" y="356259"/>
                        </a:lnTo>
                        <a:lnTo>
                          <a:pt x="0" y="2481942"/>
                        </a:lnTo>
                        <a:close/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Explosion 1 27">
                  <a:extLst>
                    <a:ext uri="{FF2B5EF4-FFF2-40B4-BE49-F238E27FC236}">
                      <a16:creationId xmlns:a16="http://schemas.microsoft.com/office/drawing/2014/main" id="{EBEBE296-7F1D-2CDB-4A97-3A7D3D47F3E6}"/>
                    </a:ext>
                  </a:extLst>
                </p:cNvPr>
                <p:cNvSpPr/>
                <p:nvPr/>
              </p:nvSpPr>
              <p:spPr>
                <a:xfrm>
                  <a:off x="5176132" y="1584340"/>
                  <a:ext cx="917724" cy="789767"/>
                </a:xfrm>
                <a:prstGeom prst="irregularSeal1">
                  <a:avLst/>
                </a:prstGeom>
                <a:solidFill>
                  <a:srgbClr val="0C214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0C2140"/>
                    </a:highlight>
                  </a:endParaRPr>
                </a:p>
              </p:txBody>
            </p:sp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67A48B64-46B8-A497-4C9F-0D890220C693}"/>
                    </a:ext>
                  </a:extLst>
                </p:cNvPr>
                <p:cNvSpPr/>
                <p:nvPr/>
              </p:nvSpPr>
              <p:spPr>
                <a:xfrm rot="11384310">
                  <a:off x="5109362" y="1990824"/>
                  <a:ext cx="614166" cy="2515922"/>
                </a:xfrm>
                <a:prstGeom prst="trapezoid">
                  <a:avLst/>
                </a:prstGeom>
                <a:solidFill>
                  <a:srgbClr val="0C2140">
                    <a:alpha val="40000"/>
                  </a:srgbClr>
                </a:solidFill>
                <a:ln>
                  <a:noFill/>
                </a:ln>
                <a:effectLst>
                  <a:softEdge rad="381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Explosion 1 28">
                  <a:extLst>
                    <a:ext uri="{FF2B5EF4-FFF2-40B4-BE49-F238E27FC236}">
                      <a16:creationId xmlns:a16="http://schemas.microsoft.com/office/drawing/2014/main" id="{72339095-E369-BF80-BF5B-4131D492C003}"/>
                    </a:ext>
                  </a:extLst>
                </p:cNvPr>
                <p:cNvSpPr/>
                <p:nvPr/>
              </p:nvSpPr>
              <p:spPr>
                <a:xfrm>
                  <a:off x="4768770" y="4262284"/>
                  <a:ext cx="917724" cy="789767"/>
                </a:xfrm>
                <a:prstGeom prst="irregularSeal1">
                  <a:avLst/>
                </a:prstGeom>
                <a:solidFill>
                  <a:srgbClr val="0C214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0C2140"/>
                    </a:highlight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EFD4071F-DCCB-B847-D860-76C182C4C7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64652" y="5494541"/>
                      <a:ext cx="7243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EFD4071F-DCCB-B847-D860-76C182C4C7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4652" y="5494541"/>
                      <a:ext cx="724395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Circular Arrow 38">
                  <a:extLst>
                    <a:ext uri="{FF2B5EF4-FFF2-40B4-BE49-F238E27FC236}">
                      <a16:creationId xmlns:a16="http://schemas.microsoft.com/office/drawing/2014/main" id="{CA1378CE-F8F9-0280-3E2B-1B7859AA01DA}"/>
                    </a:ext>
                  </a:extLst>
                </p:cNvPr>
                <p:cNvSpPr/>
                <p:nvPr/>
              </p:nvSpPr>
              <p:spPr>
                <a:xfrm rot="16399594">
                  <a:off x="2749587" y="4424285"/>
                  <a:ext cx="1183917" cy="890649"/>
                </a:xfrm>
                <a:prstGeom prst="circularArrow">
                  <a:avLst>
                    <a:gd name="adj1" fmla="val 12500"/>
                    <a:gd name="adj2" fmla="val 1022270"/>
                    <a:gd name="adj3" fmla="val 20457681"/>
                    <a:gd name="adj4" fmla="val 11560992"/>
                    <a:gd name="adj5" fmla="val 16363"/>
                  </a:avLst>
                </a:prstGeom>
                <a:solidFill>
                  <a:srgbClr val="0C21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3BE33C-08A8-8747-C692-D37715AD9B4C}"/>
                  </a:ext>
                </a:extLst>
              </p:cNvPr>
              <p:cNvSpPr txBox="1"/>
              <p:nvPr/>
            </p:nvSpPr>
            <p:spPr>
              <a:xfrm>
                <a:off x="5095004" y="994087"/>
                <a:ext cx="934871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HCAL</a:t>
                </a: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D376A1C-8583-42DD-8B3A-15E1047D9864}"/>
                </a:ext>
              </a:extLst>
            </p:cNvPr>
            <p:cNvCxnSpPr/>
            <p:nvPr/>
          </p:nvCxnSpPr>
          <p:spPr>
            <a:xfrm>
              <a:off x="3126234" y="916382"/>
              <a:ext cx="546265" cy="2122160"/>
            </a:xfrm>
            <a:prstGeom prst="line">
              <a:avLst/>
            </a:prstGeom>
            <a:ln w="12700">
              <a:solidFill>
                <a:srgbClr val="0C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86A657-60EC-095A-0B5D-37B3FC8C2BC5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672499" y="3038542"/>
              <a:ext cx="3710080" cy="0"/>
            </a:xfrm>
            <a:prstGeom prst="line">
              <a:avLst/>
            </a:prstGeom>
            <a:ln w="12700">
              <a:solidFill>
                <a:srgbClr val="0C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5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E71ECB-7095-6AE4-73C4-9C566F8D9A90}"/>
              </a:ext>
            </a:extLst>
          </p:cNvPr>
          <p:cNvGrpSpPr/>
          <p:nvPr/>
        </p:nvGrpSpPr>
        <p:grpSpPr>
          <a:xfrm>
            <a:off x="2563705" y="722685"/>
            <a:ext cx="4790144" cy="4206772"/>
            <a:chOff x="2563705" y="722685"/>
            <a:chExt cx="4790144" cy="4206772"/>
          </a:xfrm>
        </p:grpSpPr>
        <p:pic>
          <p:nvPicPr>
            <p:cNvPr id="6" name="Picture 5" descr="A green square in a row&#10;&#10;Description automatically generated">
              <a:extLst>
                <a:ext uri="{FF2B5EF4-FFF2-40B4-BE49-F238E27FC236}">
                  <a16:creationId xmlns:a16="http://schemas.microsoft.com/office/drawing/2014/main" id="{D1945051-E1BE-E623-E0F7-FC7CB3BD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9488" y="722685"/>
              <a:ext cx="4051300" cy="38862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6E8F11-8072-D49B-B3C9-EBF7854DC5FE}"/>
                </a:ext>
              </a:extLst>
            </p:cNvPr>
            <p:cNvGrpSpPr/>
            <p:nvPr/>
          </p:nvGrpSpPr>
          <p:grpSpPr>
            <a:xfrm>
              <a:off x="3135086" y="4560125"/>
              <a:ext cx="4218763" cy="369332"/>
              <a:chOff x="3135086" y="4560125"/>
              <a:chExt cx="4218763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/>
                  <p:nvPr/>
                </p:nvSpPr>
                <p:spPr>
                  <a:xfrm>
                    <a:off x="3135086" y="4560125"/>
                    <a:ext cx="7243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5086" y="4560125"/>
                    <a:ext cx="72439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03DC7F0-5370-3391-1766-70CFE172F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0000" y="4765903"/>
                <a:ext cx="3633849" cy="6536"/>
              </a:xfrm>
              <a:prstGeom prst="straightConnector1">
                <a:avLst/>
              </a:prstGeom>
              <a:ln w="25400">
                <a:solidFill>
                  <a:srgbClr val="0C21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7B45525-F66A-C952-C4FD-C9D55118FE45}"/>
                    </a:ext>
                  </a:extLst>
                </p:cNvPr>
                <p:cNvSpPr txBox="1"/>
                <p:nvPr/>
              </p:nvSpPr>
              <p:spPr>
                <a:xfrm>
                  <a:off x="2589832" y="3950637"/>
                  <a:ext cx="724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7B45525-F66A-C952-C4FD-C9D55118F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832" y="3950637"/>
                  <a:ext cx="72439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ircular Arrow 21">
              <a:extLst>
                <a:ext uri="{FF2B5EF4-FFF2-40B4-BE49-F238E27FC236}">
                  <a16:creationId xmlns:a16="http://schemas.microsoft.com/office/drawing/2014/main" id="{08B6A07C-BB48-BBEA-B59A-66CF28671B1A}"/>
                </a:ext>
              </a:extLst>
            </p:cNvPr>
            <p:cNvSpPr/>
            <p:nvPr/>
          </p:nvSpPr>
          <p:spPr>
            <a:xfrm rot="16399594">
              <a:off x="2417071" y="2664087"/>
              <a:ext cx="1183917" cy="890649"/>
            </a:xfrm>
            <a:prstGeom prst="circularArrow">
              <a:avLst>
                <a:gd name="adj1" fmla="val 12500"/>
                <a:gd name="adj2" fmla="val 1022270"/>
                <a:gd name="adj3" fmla="val 20457681"/>
                <a:gd name="adj4" fmla="val 11560992"/>
                <a:gd name="adj5" fmla="val 16363"/>
              </a:avLst>
            </a:prstGeom>
            <a:solidFill>
              <a:srgbClr val="0C21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Explosion 1 3">
              <a:extLst>
                <a:ext uri="{FF2B5EF4-FFF2-40B4-BE49-F238E27FC236}">
                  <a16:creationId xmlns:a16="http://schemas.microsoft.com/office/drawing/2014/main" id="{3B09513B-648F-9C77-E3E8-870B4D876F8A}"/>
                </a:ext>
              </a:extLst>
            </p:cNvPr>
            <p:cNvSpPr/>
            <p:nvPr/>
          </p:nvSpPr>
          <p:spPr>
            <a:xfrm>
              <a:off x="4767514" y="2282538"/>
              <a:ext cx="917724" cy="789767"/>
            </a:xfrm>
            <a:prstGeom prst="irregularSeal1">
              <a:avLst/>
            </a:pr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0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E71ECB-7095-6AE4-73C4-9C566F8D9A90}"/>
              </a:ext>
            </a:extLst>
          </p:cNvPr>
          <p:cNvGrpSpPr/>
          <p:nvPr/>
        </p:nvGrpSpPr>
        <p:grpSpPr>
          <a:xfrm>
            <a:off x="2563705" y="2282538"/>
            <a:ext cx="4790144" cy="2646919"/>
            <a:chOff x="2563705" y="2282538"/>
            <a:chExt cx="4790144" cy="264691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6E8F11-8072-D49B-B3C9-EBF7854DC5FE}"/>
                </a:ext>
              </a:extLst>
            </p:cNvPr>
            <p:cNvGrpSpPr/>
            <p:nvPr/>
          </p:nvGrpSpPr>
          <p:grpSpPr>
            <a:xfrm>
              <a:off x="3135086" y="4560125"/>
              <a:ext cx="4218763" cy="369332"/>
              <a:chOff x="3135086" y="4560125"/>
              <a:chExt cx="4218763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/>
                  <p:nvPr/>
                </p:nvSpPr>
                <p:spPr>
                  <a:xfrm>
                    <a:off x="3135086" y="4560125"/>
                    <a:ext cx="7243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5086" y="4560125"/>
                    <a:ext cx="72439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03DC7F0-5370-3391-1766-70CFE172F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0000" y="4765903"/>
                <a:ext cx="3633849" cy="6536"/>
              </a:xfrm>
              <a:prstGeom prst="straightConnector1">
                <a:avLst/>
              </a:prstGeom>
              <a:ln w="25400">
                <a:solidFill>
                  <a:srgbClr val="0C21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7B45525-F66A-C952-C4FD-C9D55118FE45}"/>
                    </a:ext>
                  </a:extLst>
                </p:cNvPr>
                <p:cNvSpPr txBox="1"/>
                <p:nvPr/>
              </p:nvSpPr>
              <p:spPr>
                <a:xfrm>
                  <a:off x="2589832" y="3950637"/>
                  <a:ext cx="724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7B45525-F66A-C952-C4FD-C9D55118F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832" y="3950637"/>
                  <a:ext cx="72439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ircular Arrow 21">
              <a:extLst>
                <a:ext uri="{FF2B5EF4-FFF2-40B4-BE49-F238E27FC236}">
                  <a16:creationId xmlns:a16="http://schemas.microsoft.com/office/drawing/2014/main" id="{08B6A07C-BB48-BBEA-B59A-66CF28671B1A}"/>
                </a:ext>
              </a:extLst>
            </p:cNvPr>
            <p:cNvSpPr/>
            <p:nvPr/>
          </p:nvSpPr>
          <p:spPr>
            <a:xfrm rot="16399594">
              <a:off x="2417071" y="2664087"/>
              <a:ext cx="1183917" cy="890649"/>
            </a:xfrm>
            <a:prstGeom prst="circularArrow">
              <a:avLst>
                <a:gd name="adj1" fmla="val 12500"/>
                <a:gd name="adj2" fmla="val 1022270"/>
                <a:gd name="adj3" fmla="val 20457681"/>
                <a:gd name="adj4" fmla="val 11560992"/>
                <a:gd name="adj5" fmla="val 16363"/>
              </a:avLst>
            </a:prstGeom>
            <a:solidFill>
              <a:srgbClr val="0C21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Explosion 1 3">
              <a:extLst>
                <a:ext uri="{FF2B5EF4-FFF2-40B4-BE49-F238E27FC236}">
                  <a16:creationId xmlns:a16="http://schemas.microsoft.com/office/drawing/2014/main" id="{3B09513B-648F-9C77-E3E8-870B4D876F8A}"/>
                </a:ext>
              </a:extLst>
            </p:cNvPr>
            <p:cNvSpPr/>
            <p:nvPr/>
          </p:nvSpPr>
          <p:spPr>
            <a:xfrm>
              <a:off x="4767514" y="2282538"/>
              <a:ext cx="917724" cy="789767"/>
            </a:xfrm>
            <a:prstGeom prst="irregularSeal1">
              <a:avLst/>
            </a:pr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92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Castells</dc:creator>
  <cp:lastModifiedBy>Sergi Castells</cp:lastModifiedBy>
  <cp:revision>2</cp:revision>
  <dcterms:created xsi:type="dcterms:W3CDTF">2023-12-09T18:15:44Z</dcterms:created>
  <dcterms:modified xsi:type="dcterms:W3CDTF">2023-12-09T19:16:56Z</dcterms:modified>
</cp:coreProperties>
</file>