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240"/>
    <a:srgbClr val="D39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>
      <p:cViewPr varScale="1">
        <p:scale>
          <a:sx n="88" d="100"/>
          <a:sy n="88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2236-6611-2AF6-2E63-E26B3A1B5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4043-8BD5-E0B3-09AA-58BB2D32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99D61-C3D9-018C-4C24-3652E87F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3E81-55EC-D13A-00A8-751E01FE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F9FC-2295-5148-EC76-0824B627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9F48-448D-16A8-591C-D59781D8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09365-0B32-9D3D-0BCA-B29AA04A3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5DCF8-D18E-C9C0-D534-D5C78F96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F3A0-E9B8-E061-F3D6-8E87E47E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63EF-E969-214C-2E78-0B4ADDDA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1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C178B-EEA3-C94D-109A-493C6BF56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CDBE1-5482-1CDD-83E5-1EE479FC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7DDC-7ECB-7E49-DFB8-D29DAB8F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DB94-702C-51FB-C104-F48F2EA1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AA02-FA18-2086-1C7A-D4240BB1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CAF-D3B6-C93D-2F9B-9399A1F1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D3D7-3251-A722-84A5-EF5F185F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4F7B-B60C-12D8-FF18-D08E2D64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7C6E-55DB-77F3-4FAA-588C511A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1B91-3232-A27A-3256-F17FA6F6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87D2-037E-4818-66A2-2B70382B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7F60-25BD-C28C-708C-3CA260E4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4CD9-952B-9FBC-29BB-071F4079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86BAD-B868-0420-736E-0F3BD1BD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409D-2D34-E710-CE80-90E3A1C7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4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062B-670C-C849-7048-EDD60D82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E0CE-644C-54A8-8858-B8B27F260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B019-E4DD-5580-FDB5-4C643A566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5833E-4D69-C4D4-77C6-F889ED82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2519-D87E-3CC6-D2B2-CD3F07AB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44A96-A14E-82DA-5631-8B39A169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0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B405-C9A1-53AD-D99D-C63F195A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F1D7-E15C-011B-A673-A664A7B4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FC31B-F241-564B-8107-823766BE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4D7F-46B7-CCDD-2D01-103F66BD1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E764F-9FC3-6E16-40DC-A16DEC10E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D4F42-D247-97C8-FAAF-733B2B71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454F0-1801-3522-9551-9A5BB07F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A8E2C-8A06-0AEB-CF62-C46D9CE9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2600-4947-8575-5C58-58E86CC8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15EFC-9209-D84E-7ED8-7ED1C8E1C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6ED7-E81A-497E-8A92-2D78B8AE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6CB95-ED1A-886E-7163-0C3567EF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8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E85C6-C6AA-456E-1D19-72B086E7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89B453-0EB4-2B92-EAC2-F8054B6F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F62E-CCA7-A451-389B-B046C172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3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113E-4A8C-F344-DFF3-56C05817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8314-A170-8A5A-BBDC-6D581522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C6EC-5513-516A-104F-3F28309E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FCAB-AE24-BA3F-73A8-F4A83FCF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0393-9ECD-6C69-8B53-2E0B41D0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8EDA-4379-943F-4DE1-8802061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8EB4-CF87-C9CA-E05E-9EDDC0FA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E42AE-A38C-6840-BB33-C463A851C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CFF94-195E-44D6-A5A7-0417A2B8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056A-2A64-7BBE-D336-FA1E8157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F23F5-3FBC-C98C-D53A-E2EAFE84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4922B-6463-304B-6443-9EA87AA5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E41BA-78FC-5F7E-E46C-66B54E0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FB36-1308-4185-0269-90A215A8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9EABA-DA55-36FB-6F18-4350D317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5FDE-8B2D-D044-8476-7998D3681773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B494-E8FC-DAD0-909B-3C2D45559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4903-84B1-8D16-98D7-9C356EC85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16C2B-C6B2-A44A-AB1D-09CDC57CA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256C1D0-08F4-FACF-8840-D9A868555266}"/>
              </a:ext>
            </a:extLst>
          </p:cNvPr>
          <p:cNvGrpSpPr/>
          <p:nvPr/>
        </p:nvGrpSpPr>
        <p:grpSpPr>
          <a:xfrm>
            <a:off x="653144" y="240666"/>
            <a:ext cx="8057795" cy="6348820"/>
            <a:chOff x="653144" y="240666"/>
            <a:chExt cx="8057795" cy="634882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7F0F0A-11C0-7004-C315-42F1A59E2C12}"/>
                </a:ext>
              </a:extLst>
            </p:cNvPr>
            <p:cNvGrpSpPr/>
            <p:nvPr/>
          </p:nvGrpSpPr>
          <p:grpSpPr>
            <a:xfrm>
              <a:off x="653144" y="240666"/>
              <a:ext cx="3074572" cy="4469220"/>
              <a:chOff x="653144" y="240666"/>
              <a:chExt cx="3074572" cy="446922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5BD3E61-61ED-5E18-1BAF-DB92C4AF7C8A}"/>
                  </a:ext>
                </a:extLst>
              </p:cNvPr>
              <p:cNvGrpSpPr/>
              <p:nvPr/>
            </p:nvGrpSpPr>
            <p:grpSpPr>
              <a:xfrm>
                <a:off x="653144" y="795647"/>
                <a:ext cx="3074572" cy="3914239"/>
                <a:chOff x="653144" y="795647"/>
                <a:chExt cx="3074572" cy="3914239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D150E37-C77E-501F-E782-2FDABA8F3984}"/>
                    </a:ext>
                  </a:extLst>
                </p:cNvPr>
                <p:cNvSpPr/>
                <p:nvPr/>
              </p:nvSpPr>
              <p:spPr>
                <a:xfrm>
                  <a:off x="1793174" y="795647"/>
                  <a:ext cx="1330036" cy="534389"/>
                </a:xfrm>
                <a:prstGeom prst="roundRect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p</a:t>
                  </a:r>
                  <a:r>
                    <a:rPr lang="en-US" baseline="-25000" dirty="0" err="1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T</a:t>
                  </a:r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 &gt; 30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33971EB-0FF1-8454-8ED0-478FF52654E3}"/>
                    </a:ext>
                  </a:extLst>
                </p:cNvPr>
                <p:cNvCxnSpPr>
                  <a:cxnSpLocks/>
                  <a:stCxn id="5" idx="2"/>
                  <a:endCxn id="11" idx="0"/>
                </p:cNvCxnSpPr>
                <p:nvPr/>
              </p:nvCxnSpPr>
              <p:spPr>
                <a:xfrm flipH="1">
                  <a:off x="1790948" y="1330036"/>
                  <a:ext cx="667244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CD99387B-FE9A-73C4-EFC1-D23D092E7EB9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2458192" y="1330036"/>
                  <a:ext cx="914400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Rounded Rectangle 10">
                      <a:extLst>
                        <a:ext uri="{FF2B5EF4-FFF2-40B4-BE49-F238E27FC236}">
                          <a16:creationId xmlns:a16="http://schemas.microsoft.com/office/drawing/2014/main" id="{00BAA5B4-6646-6CA6-4E18-94B24F31D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3144" y="1947553"/>
                      <a:ext cx="2275608" cy="534389"/>
                    </a:xfrm>
                    <a:prstGeom prst="roundRect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1.442&lt;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&lt;1.556</m:t>
                            </m:r>
                          </m:oMath>
                        </m:oMathPara>
                      </a14:m>
                      <a:endParaRPr lang="en-US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Rounded Rectangle 10">
                      <a:extLst>
                        <a:ext uri="{FF2B5EF4-FFF2-40B4-BE49-F238E27FC236}">
                          <a16:creationId xmlns:a16="http://schemas.microsoft.com/office/drawing/2014/main" id="{00BAA5B4-6646-6CA6-4E18-94B24F31D8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144" y="1947553"/>
                      <a:ext cx="2275608" cy="534389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33A94FC-0642-9D27-708E-B71140D16FA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>
                  <a:off x="1417617" y="2481942"/>
                  <a:ext cx="373331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AB6D06C-9521-7321-4D9B-3DC4DF6108BB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>
                  <a:off x="1790948" y="2481942"/>
                  <a:ext cx="680604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CF93F5F-27FF-E2D7-0F97-5AE44A72FEF1}"/>
                    </a:ext>
                  </a:extLst>
                </p:cNvPr>
                <p:cNvSpPr txBox="1"/>
                <p:nvPr/>
              </p:nvSpPr>
              <p:spPr>
                <a:xfrm>
                  <a:off x="1497791" y="1454127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Yes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6DCE4C-2896-B300-28F2-77A310231A2E}"/>
                    </a:ext>
                  </a:extLst>
                </p:cNvPr>
                <p:cNvSpPr txBox="1"/>
                <p:nvPr/>
              </p:nvSpPr>
              <p:spPr>
                <a:xfrm>
                  <a:off x="2995464" y="1454127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No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B9287F-CCE6-1E54-8468-AD8ECDD47E8B}"/>
                    </a:ext>
                  </a:extLst>
                </p:cNvPr>
                <p:cNvSpPr txBox="1"/>
                <p:nvPr/>
              </p:nvSpPr>
              <p:spPr>
                <a:xfrm>
                  <a:off x="1042073" y="2606033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Yes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1971DC0-C238-3020-854C-EC7256ED9F4B}"/>
                    </a:ext>
                  </a:extLst>
                </p:cNvPr>
                <p:cNvSpPr txBox="1"/>
                <p:nvPr/>
              </p:nvSpPr>
              <p:spPr>
                <a:xfrm>
                  <a:off x="2249463" y="2606033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No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F6832B0-D135-9F0B-99BF-48263A0255EB}"/>
                    </a:ext>
                  </a:extLst>
                </p:cNvPr>
                <p:cNvSpPr txBox="1"/>
                <p:nvPr/>
              </p:nvSpPr>
              <p:spPr>
                <a:xfrm>
                  <a:off x="3232067" y="1995114"/>
                  <a:ext cx="495649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0.2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F689B7-8F82-19DA-DD45-48543D603147}"/>
                    </a:ext>
                  </a:extLst>
                </p:cNvPr>
                <p:cNvSpPr txBox="1"/>
                <p:nvPr/>
              </p:nvSpPr>
              <p:spPr>
                <a:xfrm>
                  <a:off x="2366091" y="3165493"/>
                  <a:ext cx="479619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0.5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3AC61C-4072-7453-F8F2-844424DD12C1}"/>
                    </a:ext>
                  </a:extLst>
                </p:cNvPr>
                <p:cNvSpPr txBox="1"/>
                <p:nvPr/>
              </p:nvSpPr>
              <p:spPr>
                <a:xfrm>
                  <a:off x="1116648" y="3165493"/>
                  <a:ext cx="479619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0.9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55" name="Up Arrow 54">
                  <a:extLst>
                    <a:ext uri="{FF2B5EF4-FFF2-40B4-BE49-F238E27FC236}">
                      <a16:creationId xmlns:a16="http://schemas.microsoft.com/office/drawing/2014/main" id="{9966F4CC-416E-7F5F-97BC-FF25882EC409}"/>
                    </a:ext>
                  </a:extLst>
                </p:cNvPr>
                <p:cNvSpPr/>
                <p:nvPr/>
              </p:nvSpPr>
              <p:spPr>
                <a:xfrm rot="10800000">
                  <a:off x="2016753" y="3800763"/>
                  <a:ext cx="441439" cy="909123"/>
                </a:xfrm>
                <a:prstGeom prst="upArrow">
                  <a:avLst/>
                </a:prstGeom>
                <a:solidFill>
                  <a:srgbClr val="0C22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DACFDB2-D648-E687-3602-860A6AE5E3A9}"/>
                  </a:ext>
                </a:extLst>
              </p:cNvPr>
              <p:cNvSpPr txBox="1"/>
              <p:nvPr/>
            </p:nvSpPr>
            <p:spPr>
              <a:xfrm>
                <a:off x="1719734" y="240666"/>
                <a:ext cx="1015022" cy="43088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2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Tree 1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6352690-747B-0C20-0CDB-AF1970F405B8}"/>
                </a:ext>
              </a:extLst>
            </p:cNvPr>
            <p:cNvGrpSpPr/>
            <p:nvPr/>
          </p:nvGrpSpPr>
          <p:grpSpPr>
            <a:xfrm>
              <a:off x="5682855" y="240666"/>
              <a:ext cx="3028084" cy="4469220"/>
              <a:chOff x="5695248" y="278598"/>
              <a:chExt cx="3028084" cy="446922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06DE28E8-DCDB-3B94-9BE8-BDC59B98AB72}"/>
                  </a:ext>
                </a:extLst>
              </p:cNvPr>
              <p:cNvGrpSpPr/>
              <p:nvPr/>
            </p:nvGrpSpPr>
            <p:grpSpPr>
              <a:xfrm>
                <a:off x="5695248" y="833579"/>
                <a:ext cx="3028084" cy="3914239"/>
                <a:chOff x="653144" y="795647"/>
                <a:chExt cx="3028084" cy="391423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3C59438F-F233-404C-7744-06992F2C1D4F}"/>
                    </a:ext>
                  </a:extLst>
                </p:cNvPr>
                <p:cNvSpPr/>
                <p:nvPr/>
              </p:nvSpPr>
              <p:spPr>
                <a:xfrm>
                  <a:off x="1793174" y="795647"/>
                  <a:ext cx="1330036" cy="534389"/>
                </a:xfrm>
                <a:prstGeom prst="roundRect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???</a:t>
                  </a:r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B1B16FC0-E5F4-DF2C-DD25-1D2523E8B977}"/>
                    </a:ext>
                  </a:extLst>
                </p:cNvPr>
                <p:cNvCxnSpPr>
                  <a:cxnSpLocks/>
                  <a:stCxn id="71" idx="2"/>
                  <a:endCxn id="74" idx="0"/>
                </p:cNvCxnSpPr>
                <p:nvPr/>
              </p:nvCxnSpPr>
              <p:spPr>
                <a:xfrm flipH="1">
                  <a:off x="1790948" y="1330036"/>
                  <a:ext cx="667244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C63BF9D-2674-A08D-F65B-85970495B28A}"/>
                    </a:ext>
                  </a:extLst>
                </p:cNvPr>
                <p:cNvCxnSpPr>
                  <a:cxnSpLocks/>
                  <a:stCxn id="71" idx="2"/>
                </p:cNvCxnSpPr>
                <p:nvPr/>
              </p:nvCxnSpPr>
              <p:spPr>
                <a:xfrm>
                  <a:off x="2458192" y="1330036"/>
                  <a:ext cx="914400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8B623FD-9794-209B-E9CA-6523719DB52C}"/>
                    </a:ext>
                  </a:extLst>
                </p:cNvPr>
                <p:cNvSpPr/>
                <p:nvPr/>
              </p:nvSpPr>
              <p:spPr>
                <a:xfrm>
                  <a:off x="653144" y="1947553"/>
                  <a:ext cx="2275608" cy="534389"/>
                </a:xfrm>
                <a:prstGeom prst="roundRect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????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B2A78EF-4A96-B2AB-CAD4-E78E98BEABA6}"/>
                    </a:ext>
                  </a:extLst>
                </p:cNvPr>
                <p:cNvCxnSpPr>
                  <a:cxnSpLocks/>
                  <a:stCxn id="74" idx="2"/>
                </p:cNvCxnSpPr>
                <p:nvPr/>
              </p:nvCxnSpPr>
              <p:spPr>
                <a:xfrm flipH="1">
                  <a:off x="1417617" y="2481942"/>
                  <a:ext cx="373331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57B8330F-11DC-23D4-25C5-A0D6415C1A78}"/>
                    </a:ext>
                  </a:extLst>
                </p:cNvPr>
                <p:cNvCxnSpPr>
                  <a:cxnSpLocks/>
                  <a:stCxn id="74" idx="2"/>
                </p:cNvCxnSpPr>
                <p:nvPr/>
              </p:nvCxnSpPr>
              <p:spPr>
                <a:xfrm>
                  <a:off x="1790948" y="2481942"/>
                  <a:ext cx="680604" cy="617517"/>
                </a:xfrm>
                <a:prstGeom prst="straightConnector1">
                  <a:avLst/>
                </a:prstGeom>
                <a:ln w="127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369D94D-61B1-D2A3-F0D2-94340DE24073}"/>
                    </a:ext>
                  </a:extLst>
                </p:cNvPr>
                <p:cNvSpPr txBox="1"/>
                <p:nvPr/>
              </p:nvSpPr>
              <p:spPr>
                <a:xfrm>
                  <a:off x="1497791" y="1454127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Yes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F053039-58F2-C120-D42C-40981A7BA088}"/>
                    </a:ext>
                  </a:extLst>
                </p:cNvPr>
                <p:cNvSpPr txBox="1"/>
                <p:nvPr/>
              </p:nvSpPr>
              <p:spPr>
                <a:xfrm>
                  <a:off x="2995464" y="1454127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No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1DC72F2-657C-983A-C25E-AD918A29D161}"/>
                    </a:ext>
                  </a:extLst>
                </p:cNvPr>
                <p:cNvSpPr txBox="1"/>
                <p:nvPr/>
              </p:nvSpPr>
              <p:spPr>
                <a:xfrm>
                  <a:off x="1042073" y="2606033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Yes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AFED358-9901-9B95-04E8-12B6FF118CB7}"/>
                    </a:ext>
                  </a:extLst>
                </p:cNvPr>
                <p:cNvSpPr txBox="1"/>
                <p:nvPr/>
              </p:nvSpPr>
              <p:spPr>
                <a:xfrm>
                  <a:off x="2249463" y="2606033"/>
                  <a:ext cx="473206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No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A19B9DE-6923-DC48-0869-9686ADDE0849}"/>
                    </a:ext>
                  </a:extLst>
                </p:cNvPr>
                <p:cNvSpPr txBox="1"/>
                <p:nvPr/>
              </p:nvSpPr>
              <p:spPr>
                <a:xfrm>
                  <a:off x="3278553" y="1995114"/>
                  <a:ext cx="402675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??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BA6B68C-F393-DB15-BA6D-C961219F0F64}"/>
                    </a:ext>
                  </a:extLst>
                </p:cNvPr>
                <p:cNvSpPr txBox="1"/>
                <p:nvPr/>
              </p:nvSpPr>
              <p:spPr>
                <a:xfrm>
                  <a:off x="2404563" y="3165493"/>
                  <a:ext cx="402675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??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8BB14EA-0D05-DA15-93CB-277E2578CE9F}"/>
                    </a:ext>
                  </a:extLst>
                </p:cNvPr>
                <p:cNvSpPr txBox="1"/>
                <p:nvPr/>
              </p:nvSpPr>
              <p:spPr>
                <a:xfrm>
                  <a:off x="1155119" y="3165493"/>
                  <a:ext cx="402675" cy="369332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??</a:t>
                  </a:r>
                  <a:endPara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84" name="Up Arrow 83">
                  <a:extLst>
                    <a:ext uri="{FF2B5EF4-FFF2-40B4-BE49-F238E27FC236}">
                      <a16:creationId xmlns:a16="http://schemas.microsoft.com/office/drawing/2014/main" id="{F56C690A-02F4-7749-8D79-955585A46964}"/>
                    </a:ext>
                  </a:extLst>
                </p:cNvPr>
                <p:cNvSpPr/>
                <p:nvPr/>
              </p:nvSpPr>
              <p:spPr>
                <a:xfrm rot="10800000">
                  <a:off x="2016753" y="3800763"/>
                  <a:ext cx="441439" cy="909123"/>
                </a:xfrm>
                <a:prstGeom prst="upArrow">
                  <a:avLst/>
                </a:prstGeom>
                <a:solidFill>
                  <a:srgbClr val="0C22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447984C-E4DB-78ED-090C-34F76ACCB970}"/>
                  </a:ext>
                </a:extLst>
              </p:cNvPr>
              <p:cNvSpPr txBox="1"/>
              <p:nvPr/>
            </p:nvSpPr>
            <p:spPr>
              <a:xfrm>
                <a:off x="6717621" y="278598"/>
                <a:ext cx="1085555" cy="43088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20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Tree N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B0E2A02-4385-B4CE-BC2F-69DBD0A136BD}"/>
                </a:ext>
              </a:extLst>
            </p:cNvPr>
            <p:cNvSpPr txBox="1"/>
            <p:nvPr/>
          </p:nvSpPr>
          <p:spPr>
            <a:xfrm>
              <a:off x="4186231" y="1526033"/>
              <a:ext cx="1091216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softEdge rad="2540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More</a:t>
              </a:r>
            </a:p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Trees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4158FCA-EBDA-2FBA-8309-9415953ED9CB}"/>
                </a:ext>
              </a:extLst>
            </p:cNvPr>
            <p:cNvSpPr/>
            <p:nvPr/>
          </p:nvSpPr>
          <p:spPr>
            <a:xfrm>
              <a:off x="1157158" y="4903130"/>
              <a:ext cx="2184609" cy="5007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C224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Prediction 1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5E79A83E-58E0-6478-8549-B45B2C3030E3}"/>
                </a:ext>
              </a:extLst>
            </p:cNvPr>
            <p:cNvSpPr/>
            <p:nvPr/>
          </p:nvSpPr>
          <p:spPr>
            <a:xfrm>
              <a:off x="6155700" y="4903129"/>
              <a:ext cx="2184609" cy="5007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C224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Prediction N</a:t>
              </a:r>
            </a:p>
          </p:txBody>
        </p:sp>
        <p:sp>
          <p:nvSpPr>
            <p:cNvPr id="96" name="Up Arrow 95">
              <a:extLst>
                <a:ext uri="{FF2B5EF4-FFF2-40B4-BE49-F238E27FC236}">
                  <a16:creationId xmlns:a16="http://schemas.microsoft.com/office/drawing/2014/main" id="{2F8361F8-5BD9-4898-BC1F-54ACF2C7BB66}"/>
                </a:ext>
              </a:extLst>
            </p:cNvPr>
            <p:cNvSpPr/>
            <p:nvPr/>
          </p:nvSpPr>
          <p:spPr>
            <a:xfrm rot="5400000">
              <a:off x="4550319" y="1661480"/>
              <a:ext cx="363039" cy="667267"/>
            </a:xfrm>
            <a:prstGeom prst="upArrow">
              <a:avLst/>
            </a:prstGeom>
            <a:solidFill>
              <a:srgbClr val="0C22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Up Arrow 96">
              <a:extLst>
                <a:ext uri="{FF2B5EF4-FFF2-40B4-BE49-F238E27FC236}">
                  <a16:creationId xmlns:a16="http://schemas.microsoft.com/office/drawing/2014/main" id="{FC429B50-D462-D9FA-02E9-6F177161D4DC}"/>
                </a:ext>
              </a:extLst>
            </p:cNvPr>
            <p:cNvSpPr/>
            <p:nvPr/>
          </p:nvSpPr>
          <p:spPr>
            <a:xfrm rot="5400000">
              <a:off x="4546363" y="2823251"/>
              <a:ext cx="363039" cy="667267"/>
            </a:xfrm>
            <a:prstGeom prst="upArrow">
              <a:avLst/>
            </a:prstGeom>
            <a:solidFill>
              <a:srgbClr val="0C22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74169496-867E-5B90-66B0-199C760DBB42}"/>
                </a:ext>
              </a:extLst>
            </p:cNvPr>
            <p:cNvSpPr/>
            <p:nvPr/>
          </p:nvSpPr>
          <p:spPr>
            <a:xfrm>
              <a:off x="3601823" y="5994400"/>
              <a:ext cx="2252118" cy="5950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C224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Final Output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BE53F09-72FA-4872-7789-2FFAC45E4933}"/>
                </a:ext>
              </a:extLst>
            </p:cNvPr>
            <p:cNvCxnSpPr>
              <a:stCxn id="93" idx="2"/>
              <a:endCxn id="100" idx="0"/>
            </p:cNvCxnSpPr>
            <p:nvPr/>
          </p:nvCxnSpPr>
          <p:spPr>
            <a:xfrm>
              <a:off x="2249463" y="5403873"/>
              <a:ext cx="2478419" cy="590527"/>
            </a:xfrm>
            <a:prstGeom prst="straightConnector1">
              <a:avLst/>
            </a:prstGeom>
            <a:ln w="19050">
              <a:solidFill>
                <a:srgbClr val="0C22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7BF80BA-244F-FA61-750E-FFFA06933534}"/>
                </a:ext>
              </a:extLst>
            </p:cNvPr>
            <p:cNvCxnSpPr>
              <a:cxnSpLocks/>
              <a:stCxn id="95" idx="2"/>
              <a:endCxn id="100" idx="0"/>
            </p:cNvCxnSpPr>
            <p:nvPr/>
          </p:nvCxnSpPr>
          <p:spPr>
            <a:xfrm flipH="1">
              <a:off x="4727882" y="5403872"/>
              <a:ext cx="2520123" cy="590528"/>
            </a:xfrm>
            <a:prstGeom prst="straightConnector1">
              <a:avLst/>
            </a:prstGeom>
            <a:ln w="19050">
              <a:solidFill>
                <a:srgbClr val="0C22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68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2</cp:revision>
  <dcterms:created xsi:type="dcterms:W3CDTF">2023-12-10T14:39:08Z</dcterms:created>
  <dcterms:modified xsi:type="dcterms:W3CDTF">2023-12-10T15:00:46Z</dcterms:modified>
</cp:coreProperties>
</file>