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240"/>
    <a:srgbClr val="D39F10"/>
    <a:srgbClr val="0C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>
        <p:scale>
          <a:sx n="105" d="100"/>
          <a:sy n="105" d="100"/>
        </p:scale>
        <p:origin x="7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C27-C1E6-72D0-5069-14EFC3CF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C0B69-A88C-9A99-1486-999397729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356C-7A6A-E576-D08D-AB56350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62ED-4EFF-2FDC-A592-C9E05F23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8992-C660-F66A-C723-63CBCB10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8651-7CAD-9434-057D-2184F527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C202C-55FD-43EF-5F00-ADC7F501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FE3D-C62E-DBDC-046B-A9A3B132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9FB0-CE56-ED59-D4ED-30D9AFB2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E1A2-E5F1-B64A-0C05-9612C1AB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0661-83B6-F112-4BAC-2419C787F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C2C94-CD34-1C79-D126-AA682E04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5523-BE6A-BD77-FA48-F1FDFC6B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21A1-B673-B0E2-91E6-BFD44E73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4DE5-2B45-BD7E-53AD-8E238CE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048-7B5C-F7FB-D324-42EC2B2C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C70C-A3A1-DD67-EB35-9BD4D8FF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ED50-AF32-C41A-9952-ACA17B2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042F-79FF-571E-78C7-AEC18F7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98A0-0EEC-3B1D-292F-98A9D660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D368-A3C0-D295-EF2F-6D94AD25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C3F3-BAFA-30B1-CF3D-E895EB6B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B8F7-11F6-7312-627B-9295F9CE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9B36-9D00-DC85-939F-4DC7CB78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8563-D35C-45D3-AA7C-5B239325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B0F4-1B20-D2A8-CECA-86A9F13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0CB-D208-B6BD-9545-C6B92E515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9E6-6FE1-12F4-3BF2-C5DD76E8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27DB-86ED-BD66-9F08-ABFB3BAC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B9A2-AC76-E282-0950-8DB23803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8910-E970-942D-EA5D-B47037D6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7B5E-BD0E-0298-FF1D-B78D2D1F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77897-FC43-E3D8-0413-05DD7D3A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C0217-E1FE-F11A-377B-08EBF05A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61DC0-3FB6-2127-0FE7-A918BA16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AC26-66FC-1F1D-F799-A229E86F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3E12D-A4EB-EB0F-4806-2F8094B5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8AA20-A677-8D5E-8F80-0402140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6FFDF-F5BA-CF55-90C0-2B4E029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1E7-4533-D05E-CA71-3EA1B84A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8AE-0EED-213E-386D-53426371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B5D22-F411-4995-C4BD-9B370125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C0E4-3649-7CEC-3984-C3A002D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259B-D9F6-7069-4767-C4E2AD6E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B5D-1B43-2F73-8562-F9F896F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1DEEC-9EBC-36EE-FE1C-FB9030B0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DD3D-4EF3-4ACE-2C60-8B980FA3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01A4-C6E7-D98A-D462-82A63632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6C6B-7DF5-8FC6-C722-3D9823D7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C54E-132A-7049-FC26-E5B1EF1C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BD51-6F32-13C5-BBEA-BA0BD3E2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4A7C-1732-FD7C-7FED-52B314E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4BBE-9F21-DCAB-6FBF-F53D1C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799F7-EBC8-3E05-6CB4-C69359D93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8E74-1199-ED54-FA5C-04ECC869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0895-605B-D8BA-1D7F-1928D205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43678-15B3-FA90-700D-E76A2240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4CE7-C6D7-AC4C-E0E5-B3BC714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1C30D-2D70-A566-8A77-91C66015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ACDE-ABD1-BD9B-905D-FA478F78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CDF5-3AEF-CDA1-2C60-BB8224E3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1088-939C-AD58-74E0-081945D68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E6E2-F4E4-1BAC-BCBF-9BF0B48D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CC6A4DD-9828-F4F8-BC4F-19A6429306E1}"/>
              </a:ext>
            </a:extLst>
          </p:cNvPr>
          <p:cNvGrpSpPr/>
          <p:nvPr/>
        </p:nvGrpSpPr>
        <p:grpSpPr>
          <a:xfrm>
            <a:off x="2775209" y="1624385"/>
            <a:ext cx="4789500" cy="3397405"/>
            <a:chOff x="2775209" y="1624385"/>
            <a:chExt cx="4789500" cy="339740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AB91211-92AE-6ED2-0CE9-CC5A55F5B63D}"/>
                </a:ext>
              </a:extLst>
            </p:cNvPr>
            <p:cNvGrpSpPr/>
            <p:nvPr/>
          </p:nvGrpSpPr>
          <p:grpSpPr>
            <a:xfrm>
              <a:off x="2775209" y="1624385"/>
              <a:ext cx="4789500" cy="3397405"/>
              <a:chOff x="2775209" y="1624385"/>
              <a:chExt cx="4789500" cy="339740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03642E-63D8-450B-EFC6-C7F9A786DAE4}"/>
                  </a:ext>
                </a:extLst>
              </p:cNvPr>
              <p:cNvGrpSpPr/>
              <p:nvPr/>
            </p:nvGrpSpPr>
            <p:grpSpPr>
              <a:xfrm>
                <a:off x="3135086" y="1624385"/>
                <a:ext cx="4429623" cy="3397405"/>
                <a:chOff x="3135086" y="1624385"/>
                <a:chExt cx="4429623" cy="339740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36E8F11-8072-D49B-B3C9-EBF7854DC5FE}"/>
                    </a:ext>
                  </a:extLst>
                </p:cNvPr>
                <p:cNvGrpSpPr/>
                <p:nvPr/>
              </p:nvGrpSpPr>
              <p:grpSpPr>
                <a:xfrm>
                  <a:off x="3135086" y="4560125"/>
                  <a:ext cx="4171191" cy="461665"/>
                  <a:chOff x="3135086" y="4560125"/>
                  <a:chExt cx="4171191" cy="46166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92C90F21-0D86-0DD6-4B6F-E7146254DD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5086" y="4560125"/>
                        <a:ext cx="72439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1" smtClean="0">
                                  <a:solidFill>
                                    <a:srgbClr val="0C2240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oMath>
                          </m:oMathPara>
                        </a14:m>
                        <a:endParaRPr lang="en-US" sz="2400" b="0" dirty="0">
                          <a:solidFill>
                            <a:srgbClr val="0C224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92C90F21-0D86-0DD6-4B6F-E7146254DD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35086" y="4560125"/>
                        <a:ext cx="72439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003DC7F0-5370-3391-1766-70CFE172F3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72428" y="4812069"/>
                    <a:ext cx="3633849" cy="6536"/>
                  </a:xfrm>
                  <a:prstGeom prst="straightConnector1">
                    <a:avLst/>
                  </a:prstGeom>
                  <a:ln w="25400">
                    <a:solidFill>
                      <a:srgbClr val="0C21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92B91B4-B9B5-43E9-A3D7-F23170840A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/>
              </p:blipFill>
              <p:spPr>
                <a:xfrm>
                  <a:off x="3413997" y="1624385"/>
                  <a:ext cx="4150712" cy="298450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775209" y="3429000"/>
                    <a:ext cx="7243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sz="2400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5209" y="3429000"/>
                    <a:ext cx="72439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D8DACD2-058D-B5D1-FE46-D0E384CD2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086" y="2297875"/>
              <a:ext cx="0" cy="1131125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363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421EFEA-26C7-D172-F07A-B9B7EA65F7CD}"/>
              </a:ext>
            </a:extLst>
          </p:cNvPr>
          <p:cNvGrpSpPr/>
          <p:nvPr/>
        </p:nvGrpSpPr>
        <p:grpSpPr>
          <a:xfrm>
            <a:off x="2766148" y="1100518"/>
            <a:ext cx="5237018" cy="5441314"/>
            <a:chOff x="2766148" y="1100518"/>
            <a:chExt cx="5237018" cy="544131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F76058-2BF7-6869-A924-DF9553FBC098}"/>
                </a:ext>
              </a:extLst>
            </p:cNvPr>
            <p:cNvCxnSpPr>
              <a:cxnSpLocks/>
            </p:cNvCxnSpPr>
            <p:nvPr/>
          </p:nvCxnSpPr>
          <p:spPr>
            <a:xfrm rot="21480000" flipH="1">
              <a:off x="7492520" y="1105863"/>
              <a:ext cx="343364" cy="2125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6E8F11-8072-D49B-B3C9-EBF7854DC5FE}"/>
                </a:ext>
              </a:extLst>
            </p:cNvPr>
            <p:cNvGrpSpPr/>
            <p:nvPr/>
          </p:nvGrpSpPr>
          <p:grpSpPr>
            <a:xfrm>
              <a:off x="3408217" y="6080167"/>
              <a:ext cx="3491346" cy="461665"/>
              <a:chOff x="3455718" y="4560125"/>
              <a:chExt cx="3491346" cy="4616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718" y="4560125"/>
                    <a:ext cx="7243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sz="2400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18" y="4560125"/>
                    <a:ext cx="724395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03DC7F0-5370-3391-1766-70CFE172F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597" y="4834490"/>
                <a:ext cx="2948467" cy="0"/>
              </a:xfrm>
              <a:prstGeom prst="straightConnector1">
                <a:avLst/>
              </a:prstGeom>
              <a:ln w="25400">
                <a:solidFill>
                  <a:srgbClr val="0C21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92B91B4-B9B5-43E9-A3D7-F23170840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72592" y="3138735"/>
              <a:ext cx="3710080" cy="2984500"/>
            </a:xfrm>
            <a:prstGeom prst="rect">
              <a:avLst/>
            </a:prstGeom>
          </p:spPr>
        </p:pic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B8FC2A8B-EFCE-5280-81E7-EF4453CE7ECE}"/>
                </a:ext>
              </a:extLst>
            </p:cNvPr>
            <p:cNvSpPr/>
            <p:nvPr/>
          </p:nvSpPr>
          <p:spPr>
            <a:xfrm rot="10800000">
              <a:off x="3405400" y="1460583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8EE4D25C-EBB6-35ED-6451-AD19F6182185}"/>
                </a:ext>
              </a:extLst>
            </p:cNvPr>
            <p:cNvSpPr/>
            <p:nvPr/>
          </p:nvSpPr>
          <p:spPr>
            <a:xfrm rot="10800000">
              <a:off x="3130754" y="1460584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73184EA8-B053-2B13-6313-4E0AD7D3A168}"/>
                </a:ext>
              </a:extLst>
            </p:cNvPr>
            <p:cNvSpPr/>
            <p:nvPr/>
          </p:nvSpPr>
          <p:spPr>
            <a:xfrm rot="10800000">
              <a:off x="3490543" y="1100519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33E79CB-2A1E-D3FC-8BC5-F852E4A6F167}"/>
                </a:ext>
              </a:extLst>
            </p:cNvPr>
            <p:cNvSpPr/>
            <p:nvPr/>
          </p:nvSpPr>
          <p:spPr>
            <a:xfrm>
              <a:off x="3130754" y="1100518"/>
              <a:ext cx="4872412" cy="360065"/>
            </a:xfrm>
            <a:prstGeom prst="parallelogram">
              <a:avLst>
                <a:gd name="adj" fmla="val 101589"/>
              </a:avLst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09C2316-3A29-1F5A-4E50-DDB3432A6DA1}"/>
                </a:ext>
              </a:extLst>
            </p:cNvPr>
            <p:cNvSpPr/>
            <p:nvPr/>
          </p:nvSpPr>
          <p:spPr>
            <a:xfrm>
              <a:off x="7387099" y="1100800"/>
              <a:ext cx="605642" cy="2481942"/>
            </a:xfrm>
            <a:custGeom>
              <a:avLst/>
              <a:gdLst>
                <a:gd name="connsiteX0" fmla="*/ 0 w 605642"/>
                <a:gd name="connsiteY0" fmla="*/ 2481942 h 2481942"/>
                <a:gd name="connsiteX1" fmla="*/ 95003 w 605642"/>
                <a:gd name="connsiteY1" fmla="*/ 2363189 h 2481942"/>
                <a:gd name="connsiteX2" fmla="*/ 605642 w 605642"/>
                <a:gd name="connsiteY2" fmla="*/ 0 h 2481942"/>
                <a:gd name="connsiteX3" fmla="*/ 261257 w 605642"/>
                <a:gd name="connsiteY3" fmla="*/ 356259 h 2481942"/>
                <a:gd name="connsiteX4" fmla="*/ 0 w 605642"/>
                <a:gd name="connsiteY4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642" h="2481942">
                  <a:moveTo>
                    <a:pt x="0" y="2481942"/>
                  </a:moveTo>
                  <a:lnTo>
                    <a:pt x="95003" y="2363189"/>
                  </a:lnTo>
                  <a:lnTo>
                    <a:pt x="605642" y="0"/>
                  </a:lnTo>
                  <a:lnTo>
                    <a:pt x="261257" y="356259"/>
                  </a:lnTo>
                  <a:lnTo>
                    <a:pt x="0" y="2481942"/>
                  </a:lnTo>
                  <a:close/>
                </a:path>
              </a:pathLst>
            </a:cu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xplosion 1 27">
              <a:extLst>
                <a:ext uri="{FF2B5EF4-FFF2-40B4-BE49-F238E27FC236}">
                  <a16:creationId xmlns:a16="http://schemas.microsoft.com/office/drawing/2014/main" id="{EBEBE296-7F1D-2CDB-4A97-3A7D3D47F3E6}"/>
                </a:ext>
              </a:extLst>
            </p:cNvPr>
            <p:cNvSpPr/>
            <p:nvPr/>
          </p:nvSpPr>
          <p:spPr>
            <a:xfrm>
              <a:off x="5360161" y="2079105"/>
              <a:ext cx="917724" cy="789767"/>
            </a:xfrm>
            <a:prstGeom prst="irregularSeal1">
              <a:avLst/>
            </a:prstGeom>
            <a:solidFill>
              <a:srgbClr val="0C21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67A48B64-46B8-A497-4C9F-0D890220C693}"/>
                </a:ext>
              </a:extLst>
            </p:cNvPr>
            <p:cNvSpPr/>
            <p:nvPr/>
          </p:nvSpPr>
          <p:spPr>
            <a:xfrm rot="11745596">
              <a:off x="5224976" y="2449605"/>
              <a:ext cx="614166" cy="2026153"/>
            </a:xfrm>
            <a:prstGeom prst="trapezoid">
              <a:avLst/>
            </a:prstGeom>
            <a:solidFill>
              <a:srgbClr val="0C2140">
                <a:alpha val="40000"/>
              </a:srgb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xplosion 1 28">
              <a:extLst>
                <a:ext uri="{FF2B5EF4-FFF2-40B4-BE49-F238E27FC236}">
                  <a16:creationId xmlns:a16="http://schemas.microsoft.com/office/drawing/2014/main" id="{72339095-E369-BF80-BF5B-4131D492C003}"/>
                </a:ext>
              </a:extLst>
            </p:cNvPr>
            <p:cNvSpPr/>
            <p:nvPr/>
          </p:nvSpPr>
          <p:spPr>
            <a:xfrm>
              <a:off x="4768770" y="4262284"/>
              <a:ext cx="917724" cy="789767"/>
            </a:xfrm>
            <a:prstGeom prst="irregularSeal1">
              <a:avLst/>
            </a:prstGeom>
            <a:solidFill>
              <a:srgbClr val="0C21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D4071F-DCCB-B847-D860-76C182C4C725}"/>
                    </a:ext>
                  </a:extLst>
                </p:cNvPr>
                <p:cNvSpPr txBox="1"/>
                <p:nvPr/>
              </p:nvSpPr>
              <p:spPr>
                <a:xfrm>
                  <a:off x="2766148" y="5052051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D4071F-DCCB-B847-D860-76C182C4C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48" y="5052051"/>
                  <a:ext cx="72439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3BE33C-08A8-8747-C692-D37715AD9B4C}"/>
                </a:ext>
              </a:extLst>
            </p:cNvPr>
            <p:cNvSpPr txBox="1"/>
            <p:nvPr/>
          </p:nvSpPr>
          <p:spPr>
            <a:xfrm>
              <a:off x="5064623" y="1670118"/>
              <a:ext cx="9348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HCAL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D376A1C-8583-42DD-8B3A-15E1047D9864}"/>
                </a:ext>
              </a:extLst>
            </p:cNvPr>
            <p:cNvCxnSpPr/>
            <p:nvPr/>
          </p:nvCxnSpPr>
          <p:spPr>
            <a:xfrm>
              <a:off x="3130754" y="1460582"/>
              <a:ext cx="546265" cy="212216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86A657-60EC-095A-0B5D-37B3FC8C2BC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677019" y="3582742"/>
              <a:ext cx="3710080" cy="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34CAF06-3A97-7179-58E1-DCDAFD848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2584" y="3990109"/>
              <a:ext cx="33650" cy="1061942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5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BC1972-3220-FCAF-021A-A8321E0DE921}"/>
              </a:ext>
            </a:extLst>
          </p:cNvPr>
          <p:cNvGrpSpPr/>
          <p:nvPr/>
        </p:nvGrpSpPr>
        <p:grpSpPr>
          <a:xfrm>
            <a:off x="2923660" y="1325614"/>
            <a:ext cx="4787228" cy="4299105"/>
            <a:chOff x="2923660" y="1325614"/>
            <a:chExt cx="4787228" cy="42991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E71ECB-7095-6AE4-73C4-9C566F8D9A90}"/>
                </a:ext>
              </a:extLst>
            </p:cNvPr>
            <p:cNvGrpSpPr/>
            <p:nvPr/>
          </p:nvGrpSpPr>
          <p:grpSpPr>
            <a:xfrm>
              <a:off x="2923660" y="1325614"/>
              <a:ext cx="4787228" cy="4299105"/>
              <a:chOff x="2589831" y="722685"/>
              <a:chExt cx="4787228" cy="4299105"/>
            </a:xfrm>
          </p:grpSpPr>
          <p:pic>
            <p:nvPicPr>
              <p:cNvPr id="6" name="Picture 5" descr="A green square in a row&#10;&#10;Description automatically generated">
                <a:extLst>
                  <a:ext uri="{FF2B5EF4-FFF2-40B4-BE49-F238E27FC236}">
                    <a16:creationId xmlns:a16="http://schemas.microsoft.com/office/drawing/2014/main" id="{D1945051-E1BE-E623-E0F7-FC7CB3BD0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09488" y="722685"/>
                <a:ext cx="4051300" cy="3886200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36E8F11-8072-D49B-B3C9-EBF7854DC5FE}"/>
                  </a:ext>
                </a:extLst>
              </p:cNvPr>
              <p:cNvGrpSpPr/>
              <p:nvPr/>
            </p:nvGrpSpPr>
            <p:grpSpPr>
              <a:xfrm>
                <a:off x="3135086" y="4560125"/>
                <a:ext cx="4241973" cy="461665"/>
                <a:chOff x="3135086" y="4560125"/>
                <a:chExt cx="4241973" cy="46166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5086" y="4560125"/>
                      <a:ext cx="7243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oMath>
                        </m:oMathPara>
                      </a14:m>
                      <a:endParaRPr lang="en-US" sz="2400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5086" y="4560125"/>
                      <a:ext cx="724395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03DC7F0-5370-3391-1766-70CFE172F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43210" y="4812069"/>
                  <a:ext cx="3633849" cy="6536"/>
                </a:xfrm>
                <a:prstGeom prst="straightConnector1">
                  <a:avLst/>
                </a:prstGeom>
                <a:ln w="25400">
                  <a:solidFill>
                    <a:srgbClr val="0C21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831" y="3272364"/>
                    <a:ext cx="7243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sz="2400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831" y="3272364"/>
                    <a:ext cx="72439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Explosion 1 3">
                <a:extLst>
                  <a:ext uri="{FF2B5EF4-FFF2-40B4-BE49-F238E27FC236}">
                    <a16:creationId xmlns:a16="http://schemas.microsoft.com/office/drawing/2014/main" id="{3B09513B-648F-9C77-E3E8-870B4D876F8A}"/>
                  </a:ext>
                </a:extLst>
              </p:cNvPr>
              <p:cNvSpPr/>
              <p:nvPr/>
            </p:nvSpPr>
            <p:spPr>
              <a:xfrm>
                <a:off x="4767514" y="2282538"/>
                <a:ext cx="917724" cy="789767"/>
              </a:xfrm>
              <a:prstGeom prst="irregularSeal1">
                <a:avLst/>
              </a:prstGeom>
              <a:solidFill>
                <a:srgbClr val="D39F1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C2140"/>
                  </a:highlight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2E3E67-F4A6-2C54-A4DE-F58EF7726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5857" y="2102273"/>
              <a:ext cx="0" cy="177302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10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91F4BB1-7C67-394F-C42B-E4D4B96A5DED}"/>
              </a:ext>
            </a:extLst>
          </p:cNvPr>
          <p:cNvGrpSpPr/>
          <p:nvPr/>
        </p:nvGrpSpPr>
        <p:grpSpPr>
          <a:xfrm>
            <a:off x="2876159" y="676811"/>
            <a:ext cx="5755226" cy="4932934"/>
            <a:chOff x="2876159" y="676811"/>
            <a:chExt cx="5755226" cy="4932934"/>
          </a:xfrm>
        </p:grpSpPr>
        <p:sp>
          <p:nvSpPr>
            <p:cNvPr id="44" name="Data 43">
              <a:extLst>
                <a:ext uri="{FF2B5EF4-FFF2-40B4-BE49-F238E27FC236}">
                  <a16:creationId xmlns:a16="http://schemas.microsoft.com/office/drawing/2014/main" id="{983ACC7E-309E-85C7-C1B2-BFB5C6B45EA6}"/>
                </a:ext>
              </a:extLst>
            </p:cNvPr>
            <p:cNvSpPr/>
            <p:nvPr/>
          </p:nvSpPr>
          <p:spPr>
            <a:xfrm>
              <a:off x="3675844" y="676811"/>
              <a:ext cx="3883195" cy="980058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F086F43-9A2E-4D7A-E9BA-5C539DC98FBC}"/>
                </a:ext>
              </a:extLst>
            </p:cNvPr>
            <p:cNvGrpSpPr/>
            <p:nvPr/>
          </p:nvGrpSpPr>
          <p:grpSpPr>
            <a:xfrm>
              <a:off x="2876159" y="815431"/>
              <a:ext cx="5755226" cy="4794314"/>
              <a:chOff x="2876159" y="815431"/>
              <a:chExt cx="5755226" cy="479431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C45B52C-89AB-312A-39F0-EDFE1A71370F}"/>
                  </a:ext>
                </a:extLst>
              </p:cNvPr>
              <p:cNvGrpSpPr/>
              <p:nvPr/>
            </p:nvGrpSpPr>
            <p:grpSpPr>
              <a:xfrm>
                <a:off x="2876159" y="815431"/>
                <a:ext cx="5755226" cy="4794314"/>
                <a:chOff x="2876159" y="815431"/>
                <a:chExt cx="5755226" cy="479431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F8DD381-5F3F-933B-E840-BBA4C368E76A}"/>
                    </a:ext>
                  </a:extLst>
                </p:cNvPr>
                <p:cNvGrpSpPr/>
                <p:nvPr/>
              </p:nvGrpSpPr>
              <p:grpSpPr>
                <a:xfrm>
                  <a:off x="2876159" y="815431"/>
                  <a:ext cx="4578502" cy="4120520"/>
                  <a:chOff x="2923660" y="827306"/>
                  <a:chExt cx="4578502" cy="4120520"/>
                </a:xfrm>
              </p:grpSpPr>
              <p:sp>
                <p:nvSpPr>
                  <p:cNvPr id="4" name="Explosion 1 3">
                    <a:extLst>
                      <a:ext uri="{FF2B5EF4-FFF2-40B4-BE49-F238E27FC236}">
                        <a16:creationId xmlns:a16="http://schemas.microsoft.com/office/drawing/2014/main" id="{3B09513B-648F-9C77-E3E8-870B4D876F8A}"/>
                      </a:ext>
                    </a:extLst>
                  </p:cNvPr>
                  <p:cNvSpPr/>
                  <p:nvPr/>
                </p:nvSpPr>
                <p:spPr>
                  <a:xfrm>
                    <a:off x="5211538" y="827306"/>
                    <a:ext cx="917724" cy="789767"/>
                  </a:xfrm>
                  <a:prstGeom prst="irregularSeal1">
                    <a:avLst/>
                  </a:prstGeom>
                  <a:solidFill>
                    <a:srgbClr val="D39F1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highlight>
                        <a:srgbClr val="0C2140"/>
                      </a:highlight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" name="TextBox 1">
                        <a:extLst>
                          <a:ext uri="{FF2B5EF4-FFF2-40B4-BE49-F238E27FC236}">
                            <a16:creationId xmlns:a16="http://schemas.microsoft.com/office/drawing/2014/main" id="{12360B00-68E5-3ED8-C268-9E19D15FE2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23660" y="3875293"/>
                        <a:ext cx="72439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C224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oMath>
                          </m:oMathPara>
                        </a14:m>
                        <a:endParaRPr lang="en-US" sz="2400" b="0" dirty="0">
                          <a:solidFill>
                            <a:srgbClr val="0C224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" name="TextBox 1">
                        <a:extLst>
                          <a:ext uri="{FF2B5EF4-FFF2-40B4-BE49-F238E27FC236}">
                            <a16:creationId xmlns:a16="http://schemas.microsoft.com/office/drawing/2014/main" id="{12360B00-68E5-3ED8-C268-9E19D15FE2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23660" y="3875293"/>
                        <a:ext cx="72439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08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3087120F-408D-5698-5869-B252534887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85857" y="2102273"/>
                    <a:ext cx="0" cy="1773020"/>
                  </a:xfrm>
                  <a:prstGeom prst="straightConnector1">
                    <a:avLst/>
                  </a:prstGeom>
                  <a:ln w="25400">
                    <a:solidFill>
                      <a:srgbClr val="0C21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E0118863-CC5C-BDB2-FD64-585762866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60189" y="4486161"/>
                        <a:ext cx="72439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1" smtClean="0">
                                  <a:solidFill>
                                    <a:srgbClr val="0C2240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oMath>
                          </m:oMathPara>
                        </a14:m>
                        <a:endParaRPr lang="en-US" sz="2400" b="0" dirty="0">
                          <a:solidFill>
                            <a:srgbClr val="0C224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E0118863-CC5C-BDB2-FD64-5857628668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0189" y="4486161"/>
                        <a:ext cx="724395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182142B5-2C37-EBC3-8A9D-C9C5A112B9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68313" y="4738105"/>
                    <a:ext cx="3633849" cy="6536"/>
                  </a:xfrm>
                  <a:prstGeom prst="straightConnector1">
                    <a:avLst/>
                  </a:prstGeom>
                  <a:ln w="25400">
                    <a:solidFill>
                      <a:srgbClr val="0C21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84B954A8-97C7-B24C-E0FD-E67143DA52D7}"/>
                    </a:ext>
                  </a:extLst>
                </p:cNvPr>
                <p:cNvSpPr/>
                <p:nvPr/>
              </p:nvSpPr>
              <p:spPr>
                <a:xfrm rot="5400000">
                  <a:off x="4809423" y="2215770"/>
                  <a:ext cx="1488821" cy="3511718"/>
                </a:xfrm>
                <a:prstGeom prst="can">
                  <a:avLst>
                    <a:gd name="adj" fmla="val 7036"/>
                  </a:avLst>
                </a:prstGeom>
                <a:gradFill flip="none" rotWithShape="1">
                  <a:gsLst>
                    <a:gs pos="0">
                      <a:srgbClr val="0C214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rapezoid 10">
                  <a:extLst>
                    <a:ext uri="{FF2B5EF4-FFF2-40B4-BE49-F238E27FC236}">
                      <a16:creationId xmlns:a16="http://schemas.microsoft.com/office/drawing/2014/main" id="{BF2D465E-21CF-E629-73BF-0F7404BDD5F4}"/>
                    </a:ext>
                  </a:extLst>
                </p:cNvPr>
                <p:cNvSpPr/>
                <p:nvPr/>
              </p:nvSpPr>
              <p:spPr>
                <a:xfrm rot="10800000">
                  <a:off x="4837673" y="1717644"/>
                  <a:ext cx="1600126" cy="2145774"/>
                </a:xfrm>
                <a:prstGeom prst="trapezoid">
                  <a:avLst>
                    <a:gd name="adj" fmla="val 39287"/>
                  </a:avLst>
                </a:prstGeom>
                <a:solidFill>
                  <a:srgbClr val="D39F10">
                    <a:alpha val="20000"/>
                  </a:srgbClr>
                </a:solidFill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D6F3EBD-0DA1-0E2D-3C68-50CC15A73E77}"/>
                    </a:ext>
                  </a:extLst>
                </p:cNvPr>
                <p:cNvSpPr/>
                <p:nvPr/>
              </p:nvSpPr>
              <p:spPr>
                <a:xfrm rot="20196628">
                  <a:off x="3321157" y="1524612"/>
                  <a:ext cx="2193288" cy="4085133"/>
                </a:xfrm>
                <a:custGeom>
                  <a:avLst/>
                  <a:gdLst>
                    <a:gd name="connsiteX0" fmla="*/ 1947380 w 2193288"/>
                    <a:gd name="connsiteY0" fmla="*/ 753657 h 4085133"/>
                    <a:gd name="connsiteX1" fmla="*/ 2148859 w 2193288"/>
                    <a:gd name="connsiteY1" fmla="*/ 2618071 h 4085133"/>
                    <a:gd name="connsiteX2" fmla="*/ 1096644 w 2193288"/>
                    <a:gd name="connsiteY2" fmla="*/ 2042567 h 4085133"/>
                    <a:gd name="connsiteX3" fmla="*/ 1947380 w 2193288"/>
                    <a:gd name="connsiteY3" fmla="*/ 753657 h 4085133"/>
                    <a:gd name="connsiteX0" fmla="*/ 1947380 w 2193288"/>
                    <a:gd name="connsiteY0" fmla="*/ 753657 h 4085133"/>
                    <a:gd name="connsiteX1" fmla="*/ 2148859 w 2193288"/>
                    <a:gd name="connsiteY1" fmla="*/ 2618071 h 4085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93288" h="4085133" stroke="0" extrusionOk="0">
                      <a:moveTo>
                        <a:pt x="1947380" y="753657"/>
                      </a:moveTo>
                      <a:cubicBezTo>
                        <a:pt x="2079169" y="1216170"/>
                        <a:pt x="2198973" y="1992097"/>
                        <a:pt x="2148859" y="2618071"/>
                      </a:cubicBezTo>
                      <a:cubicBezTo>
                        <a:pt x="2008864" y="2485156"/>
                        <a:pt x="1535042" y="2241300"/>
                        <a:pt x="1096644" y="2042567"/>
                      </a:cubicBezTo>
                      <a:cubicBezTo>
                        <a:pt x="1310065" y="1709004"/>
                        <a:pt x="1718387" y="980534"/>
                        <a:pt x="1947380" y="753657"/>
                      </a:cubicBezTo>
                      <a:close/>
                    </a:path>
                    <a:path w="2193288" h="4085133" fill="none" extrusionOk="0">
                      <a:moveTo>
                        <a:pt x="1947380" y="753657"/>
                      </a:moveTo>
                      <a:cubicBezTo>
                        <a:pt x="2084347" y="1225699"/>
                        <a:pt x="2352316" y="2021318"/>
                        <a:pt x="2148859" y="2618071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arc">
                          <a:avLst>
                            <a:gd name="adj1" fmla="val 18205592"/>
                            <a:gd name="adj2" fmla="val 1720576"/>
                          </a:avLst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1186B8BB-3AD0-8B74-B8E1-A50C12B9E193}"/>
                    </a:ext>
                  </a:extLst>
                </p:cNvPr>
                <p:cNvSpPr/>
                <p:nvPr/>
              </p:nvSpPr>
              <p:spPr>
                <a:xfrm flipH="1">
                  <a:off x="5837814" y="2164341"/>
                  <a:ext cx="2793571" cy="3025588"/>
                </a:xfrm>
                <a:prstGeom prst="arc">
                  <a:avLst>
                    <a:gd name="adj1" fmla="val 17246804"/>
                    <a:gd name="adj2" fmla="val 0"/>
                  </a:avLst>
                </a:prstGeom>
                <a:ln w="25400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Data 22">
                  <a:extLst>
                    <a:ext uri="{FF2B5EF4-FFF2-40B4-BE49-F238E27FC236}">
                      <a16:creationId xmlns:a16="http://schemas.microsoft.com/office/drawing/2014/main" id="{E3858FD5-AA65-0D91-9867-89B58F2D1CB9}"/>
                    </a:ext>
                  </a:extLst>
                </p:cNvPr>
                <p:cNvSpPr/>
                <p:nvPr/>
              </p:nvSpPr>
              <p:spPr>
                <a:xfrm>
                  <a:off x="5475617" y="3544514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ata 31">
                  <a:extLst>
                    <a:ext uri="{FF2B5EF4-FFF2-40B4-BE49-F238E27FC236}">
                      <a16:creationId xmlns:a16="http://schemas.microsoft.com/office/drawing/2014/main" id="{082CE7B6-CE03-5D77-860E-8BBF31AD0D01}"/>
                    </a:ext>
                  </a:extLst>
                </p:cNvPr>
                <p:cNvSpPr/>
                <p:nvPr/>
              </p:nvSpPr>
              <p:spPr>
                <a:xfrm>
                  <a:off x="5729814" y="3562190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ata 30">
                  <a:extLst>
                    <a:ext uri="{FF2B5EF4-FFF2-40B4-BE49-F238E27FC236}">
                      <a16:creationId xmlns:a16="http://schemas.microsoft.com/office/drawing/2014/main" id="{4B154BE1-39A6-D270-BEC4-8EE99A917D07}"/>
                    </a:ext>
                  </a:extLst>
                </p:cNvPr>
                <p:cNvSpPr/>
                <p:nvPr/>
              </p:nvSpPr>
              <p:spPr>
                <a:xfrm>
                  <a:off x="5475617" y="3441609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ata 32">
                  <a:extLst>
                    <a:ext uri="{FF2B5EF4-FFF2-40B4-BE49-F238E27FC236}">
                      <a16:creationId xmlns:a16="http://schemas.microsoft.com/office/drawing/2014/main" id="{69E96E1F-5CAE-8C7D-36F2-B8CB0B52B59F}"/>
                    </a:ext>
                  </a:extLst>
                </p:cNvPr>
                <p:cNvSpPr/>
                <p:nvPr/>
              </p:nvSpPr>
              <p:spPr>
                <a:xfrm>
                  <a:off x="5736294" y="3441609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F426326-EAA6-3368-E732-23053E0D94CA}"/>
                  </a:ext>
                </a:extLst>
              </p:cNvPr>
              <p:cNvCxnSpPr>
                <a:stCxn id="11" idx="2"/>
              </p:cNvCxnSpPr>
              <p:nvPr/>
            </p:nvCxnSpPr>
            <p:spPr>
              <a:xfrm>
                <a:off x="5637736" y="1717644"/>
                <a:ext cx="800063" cy="0"/>
              </a:xfrm>
              <a:prstGeom prst="straightConnector1">
                <a:avLst/>
              </a:prstGeom>
              <a:ln w="19050">
                <a:solidFill>
                  <a:srgbClr val="0C22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BE662C-6E21-FAB2-CDB7-DC7D817542D0}"/>
                  </a:ext>
                </a:extLst>
              </p:cNvPr>
              <p:cNvSpPr txBox="1"/>
              <p:nvPr/>
            </p:nvSpPr>
            <p:spPr>
              <a:xfrm>
                <a:off x="5341745" y="1734333"/>
                <a:ext cx="12081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C234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ΔR = 0.3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92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91F4BB1-7C67-394F-C42B-E4D4B96A5DED}"/>
              </a:ext>
            </a:extLst>
          </p:cNvPr>
          <p:cNvGrpSpPr/>
          <p:nvPr/>
        </p:nvGrpSpPr>
        <p:grpSpPr>
          <a:xfrm>
            <a:off x="2888351" y="701195"/>
            <a:ext cx="5755226" cy="4932934"/>
            <a:chOff x="2876159" y="676811"/>
            <a:chExt cx="5755226" cy="4932934"/>
          </a:xfrm>
        </p:grpSpPr>
        <p:sp>
          <p:nvSpPr>
            <p:cNvPr id="44" name="Data 43">
              <a:extLst>
                <a:ext uri="{FF2B5EF4-FFF2-40B4-BE49-F238E27FC236}">
                  <a16:creationId xmlns:a16="http://schemas.microsoft.com/office/drawing/2014/main" id="{983ACC7E-309E-85C7-C1B2-BFB5C6B45EA6}"/>
                </a:ext>
              </a:extLst>
            </p:cNvPr>
            <p:cNvSpPr/>
            <p:nvPr/>
          </p:nvSpPr>
          <p:spPr>
            <a:xfrm>
              <a:off x="3675844" y="676811"/>
              <a:ext cx="3883195" cy="980058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7E3EACF-DE7D-1014-D91C-DD3B2528F1D2}"/>
                </a:ext>
              </a:extLst>
            </p:cNvPr>
            <p:cNvGrpSpPr/>
            <p:nvPr/>
          </p:nvGrpSpPr>
          <p:grpSpPr>
            <a:xfrm>
              <a:off x="2876159" y="815431"/>
              <a:ext cx="5755226" cy="4794314"/>
              <a:chOff x="2876159" y="815431"/>
              <a:chExt cx="5755226" cy="479431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F086F43-9A2E-4D7A-E9BA-5C539DC98FBC}"/>
                  </a:ext>
                </a:extLst>
              </p:cNvPr>
              <p:cNvGrpSpPr/>
              <p:nvPr/>
            </p:nvGrpSpPr>
            <p:grpSpPr>
              <a:xfrm>
                <a:off x="2876159" y="815431"/>
                <a:ext cx="5755226" cy="4794314"/>
                <a:chOff x="2876159" y="815431"/>
                <a:chExt cx="5755226" cy="4794314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C45B52C-89AB-312A-39F0-EDFE1A71370F}"/>
                    </a:ext>
                  </a:extLst>
                </p:cNvPr>
                <p:cNvGrpSpPr/>
                <p:nvPr/>
              </p:nvGrpSpPr>
              <p:grpSpPr>
                <a:xfrm>
                  <a:off x="2876159" y="815431"/>
                  <a:ext cx="5755226" cy="4794314"/>
                  <a:chOff x="2876159" y="815431"/>
                  <a:chExt cx="5755226" cy="4794314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AF8DD381-5F3F-933B-E840-BBA4C368E76A}"/>
                      </a:ext>
                    </a:extLst>
                  </p:cNvPr>
                  <p:cNvGrpSpPr/>
                  <p:nvPr/>
                </p:nvGrpSpPr>
                <p:grpSpPr>
                  <a:xfrm>
                    <a:off x="2876159" y="815431"/>
                    <a:ext cx="4578502" cy="4120520"/>
                    <a:chOff x="2923660" y="827306"/>
                    <a:chExt cx="4578502" cy="4120520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538" y="827306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" name="TextBox 1">
                          <a:extLst>
                            <a:ext uri="{FF2B5EF4-FFF2-40B4-BE49-F238E27FC236}">
                              <a16:creationId xmlns:a16="http://schemas.microsoft.com/office/drawing/2014/main" id="{12360B00-68E5-3ED8-C268-9E19D15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23660" y="3875293"/>
                          <a:ext cx="72439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C224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C224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" name="TextBox 1">
                          <a:extLst>
                            <a:ext uri="{FF2B5EF4-FFF2-40B4-BE49-F238E27FC236}">
                              <a16:creationId xmlns:a16="http://schemas.microsoft.com/office/drawing/2014/main" id="{12360B00-68E5-3ED8-C268-9E19D15FE25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23660" y="3875293"/>
                          <a:ext cx="724395" cy="461665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08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" name="Straight Arrow Connector 2">
                      <a:extLst>
                        <a:ext uri="{FF2B5EF4-FFF2-40B4-BE49-F238E27FC236}">
                          <a16:creationId xmlns:a16="http://schemas.microsoft.com/office/drawing/2014/main" id="{3087120F-408D-5698-5869-B252534887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85857" y="2102273"/>
                      <a:ext cx="0" cy="1773020"/>
                    </a:xfrm>
                    <a:prstGeom prst="straightConnector1">
                      <a:avLst/>
                    </a:prstGeom>
                    <a:ln w="25400">
                      <a:solidFill>
                        <a:srgbClr val="0C214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" name="TextBox 4">
                          <a:extLst>
                            <a:ext uri="{FF2B5EF4-FFF2-40B4-BE49-F238E27FC236}">
                              <a16:creationId xmlns:a16="http://schemas.microsoft.com/office/drawing/2014/main" id="{E0118863-CC5C-BDB2-FD64-5857628668E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60189" y="4486161"/>
                          <a:ext cx="72439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solidFill>
                                      <a:srgbClr val="0C2240"/>
                                    </a:solidFill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C224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" name="TextBox 4">
                          <a:extLst>
                            <a:ext uri="{FF2B5EF4-FFF2-40B4-BE49-F238E27FC236}">
                              <a16:creationId xmlns:a16="http://schemas.microsoft.com/office/drawing/2014/main" id="{E0118863-CC5C-BDB2-FD64-5857628668E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60189" y="4486161"/>
                          <a:ext cx="724395" cy="46166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16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8" name="Straight Arrow Connector 7">
                      <a:extLst>
                        <a:ext uri="{FF2B5EF4-FFF2-40B4-BE49-F238E27FC236}">
                          <a16:creationId xmlns:a16="http://schemas.microsoft.com/office/drawing/2014/main" id="{182142B5-2C37-EBC3-8A9D-C9C5A112B9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868313" y="4738105"/>
                      <a:ext cx="3633849" cy="6536"/>
                    </a:xfrm>
                    <a:prstGeom prst="straightConnector1">
                      <a:avLst/>
                    </a:prstGeom>
                    <a:ln w="25400">
                      <a:solidFill>
                        <a:srgbClr val="0C214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Can 13">
                    <a:extLst>
                      <a:ext uri="{FF2B5EF4-FFF2-40B4-BE49-F238E27FC236}">
                        <a16:creationId xmlns:a16="http://schemas.microsoft.com/office/drawing/2014/main" id="{84B954A8-97C7-B24C-E0FD-E67143DA5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09423" y="2215770"/>
                    <a:ext cx="1488821" cy="3511718"/>
                  </a:xfrm>
                  <a:prstGeom prst="can">
                    <a:avLst>
                      <a:gd name="adj" fmla="val 7036"/>
                    </a:avLst>
                  </a:prstGeom>
                  <a:gradFill flip="none" rotWithShape="1">
                    <a:gsLst>
                      <a:gs pos="0">
                        <a:srgbClr val="0C2140"/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rapezoid 10">
                    <a:extLst>
                      <a:ext uri="{FF2B5EF4-FFF2-40B4-BE49-F238E27FC236}">
                        <a16:creationId xmlns:a16="http://schemas.microsoft.com/office/drawing/2014/main" id="{BF2D465E-21CF-E629-73BF-0F7404BDD5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37673" y="1717644"/>
                    <a:ext cx="1600126" cy="2145774"/>
                  </a:xfrm>
                  <a:prstGeom prst="trapezoid">
                    <a:avLst>
                      <a:gd name="adj" fmla="val 39287"/>
                    </a:avLst>
                  </a:prstGeom>
                  <a:solidFill>
                    <a:srgbClr val="D39F10">
                      <a:alpha val="20000"/>
                    </a:srgbClr>
                  </a:solidFill>
                  <a:effectLst>
                    <a:softEdge rad="2540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Arc 15">
                    <a:extLst>
                      <a:ext uri="{FF2B5EF4-FFF2-40B4-BE49-F238E27FC236}">
                        <a16:creationId xmlns:a16="http://schemas.microsoft.com/office/drawing/2014/main" id="{AD6F3EBD-0DA1-0E2D-3C68-50CC15A73E77}"/>
                      </a:ext>
                    </a:extLst>
                  </p:cNvPr>
                  <p:cNvSpPr/>
                  <p:nvPr/>
                </p:nvSpPr>
                <p:spPr>
                  <a:xfrm rot="20196628">
                    <a:off x="3321157" y="1524612"/>
                    <a:ext cx="2193288" cy="4085133"/>
                  </a:xfrm>
                  <a:custGeom>
                    <a:avLst/>
                    <a:gdLst>
                      <a:gd name="connsiteX0" fmla="*/ 1947380 w 2193288"/>
                      <a:gd name="connsiteY0" fmla="*/ 753657 h 4085133"/>
                      <a:gd name="connsiteX1" fmla="*/ 2148859 w 2193288"/>
                      <a:gd name="connsiteY1" fmla="*/ 2618071 h 4085133"/>
                      <a:gd name="connsiteX2" fmla="*/ 1096644 w 2193288"/>
                      <a:gd name="connsiteY2" fmla="*/ 2042567 h 4085133"/>
                      <a:gd name="connsiteX3" fmla="*/ 1947380 w 2193288"/>
                      <a:gd name="connsiteY3" fmla="*/ 753657 h 4085133"/>
                      <a:gd name="connsiteX0" fmla="*/ 1947380 w 2193288"/>
                      <a:gd name="connsiteY0" fmla="*/ 753657 h 4085133"/>
                      <a:gd name="connsiteX1" fmla="*/ 2148859 w 2193288"/>
                      <a:gd name="connsiteY1" fmla="*/ 2618071 h 4085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93288" h="4085133" stroke="0" extrusionOk="0">
                        <a:moveTo>
                          <a:pt x="1947380" y="753657"/>
                        </a:moveTo>
                        <a:cubicBezTo>
                          <a:pt x="2079169" y="1216170"/>
                          <a:pt x="2198973" y="1992097"/>
                          <a:pt x="2148859" y="2618071"/>
                        </a:cubicBezTo>
                        <a:cubicBezTo>
                          <a:pt x="2008864" y="2485156"/>
                          <a:pt x="1535042" y="2241300"/>
                          <a:pt x="1096644" y="2042567"/>
                        </a:cubicBezTo>
                        <a:cubicBezTo>
                          <a:pt x="1310065" y="1709004"/>
                          <a:pt x="1718387" y="980534"/>
                          <a:pt x="1947380" y="753657"/>
                        </a:cubicBezTo>
                        <a:close/>
                      </a:path>
                      <a:path w="2193288" h="4085133" fill="none" extrusionOk="0">
                        <a:moveTo>
                          <a:pt x="1947380" y="753657"/>
                        </a:moveTo>
                        <a:cubicBezTo>
                          <a:pt x="2084347" y="1225699"/>
                          <a:pt x="2352316" y="2021318"/>
                          <a:pt x="2148859" y="2618071"/>
                        </a:cubicBez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arc">
                            <a:avLst>
                              <a:gd name="adj1" fmla="val 18205592"/>
                              <a:gd name="adj2" fmla="val 1720576"/>
                            </a:avLst>
                          </a:prstGeom>
                          <ask:type>
                            <ask:lineSketchCurved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1186B8BB-3AD0-8B74-B8E1-A50C12B9E193}"/>
                      </a:ext>
                    </a:extLst>
                  </p:cNvPr>
                  <p:cNvSpPr/>
                  <p:nvPr/>
                </p:nvSpPr>
                <p:spPr>
                  <a:xfrm flipH="1">
                    <a:off x="5837814" y="2164341"/>
                    <a:ext cx="2793571" cy="3025588"/>
                  </a:xfrm>
                  <a:prstGeom prst="arc">
                    <a:avLst>
                      <a:gd name="adj1" fmla="val 17246804"/>
                      <a:gd name="adj2" fmla="val 0"/>
                    </a:avLst>
                  </a:prstGeom>
                  <a:ln w="25400">
                    <a:solidFill>
                      <a:srgbClr val="FF000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Data 22">
                    <a:extLst>
                      <a:ext uri="{FF2B5EF4-FFF2-40B4-BE49-F238E27FC236}">
                        <a16:creationId xmlns:a16="http://schemas.microsoft.com/office/drawing/2014/main" id="{E3858FD5-AA65-0D91-9867-89B58F2D1CB9}"/>
                      </a:ext>
                    </a:extLst>
                  </p:cNvPr>
                  <p:cNvSpPr/>
                  <p:nvPr/>
                </p:nvSpPr>
                <p:spPr>
                  <a:xfrm>
                    <a:off x="5475617" y="3544514"/>
                    <a:ext cx="216000" cy="216000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Data 31">
                    <a:extLst>
                      <a:ext uri="{FF2B5EF4-FFF2-40B4-BE49-F238E27FC236}">
                        <a16:creationId xmlns:a16="http://schemas.microsoft.com/office/drawing/2014/main" id="{082CE7B6-CE03-5D77-860E-8BBF31AD0D01}"/>
                      </a:ext>
                    </a:extLst>
                  </p:cNvPr>
                  <p:cNvSpPr/>
                  <p:nvPr/>
                </p:nvSpPr>
                <p:spPr>
                  <a:xfrm>
                    <a:off x="5729814" y="3562190"/>
                    <a:ext cx="216000" cy="216000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Data 30">
                    <a:extLst>
                      <a:ext uri="{FF2B5EF4-FFF2-40B4-BE49-F238E27FC236}">
                        <a16:creationId xmlns:a16="http://schemas.microsoft.com/office/drawing/2014/main" id="{4B154BE1-39A6-D270-BEC4-8EE99A917D07}"/>
                      </a:ext>
                    </a:extLst>
                  </p:cNvPr>
                  <p:cNvSpPr/>
                  <p:nvPr/>
                </p:nvSpPr>
                <p:spPr>
                  <a:xfrm>
                    <a:off x="5475617" y="3441609"/>
                    <a:ext cx="216000" cy="216000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Data 32">
                    <a:extLst>
                      <a:ext uri="{FF2B5EF4-FFF2-40B4-BE49-F238E27FC236}">
                        <a16:creationId xmlns:a16="http://schemas.microsoft.com/office/drawing/2014/main" id="{69E96E1F-5CAE-8C7D-36F2-B8CB0B52B59F}"/>
                      </a:ext>
                    </a:extLst>
                  </p:cNvPr>
                  <p:cNvSpPr/>
                  <p:nvPr/>
                </p:nvSpPr>
                <p:spPr>
                  <a:xfrm>
                    <a:off x="5736294" y="3441609"/>
                    <a:ext cx="216000" cy="216000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F426326-EAA6-3368-E732-23053E0D94CA}"/>
                    </a:ext>
                  </a:extLst>
                </p:cNvPr>
                <p:cNvCxnSpPr>
                  <a:stCxn id="11" idx="2"/>
                </p:cNvCxnSpPr>
                <p:nvPr/>
              </p:nvCxnSpPr>
              <p:spPr>
                <a:xfrm>
                  <a:off x="5637736" y="1717644"/>
                  <a:ext cx="800063" cy="0"/>
                </a:xfrm>
                <a:prstGeom prst="straightConnector1">
                  <a:avLst/>
                </a:prstGeom>
                <a:ln w="19050">
                  <a:solidFill>
                    <a:srgbClr val="0C22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BE662C-6E21-FAB2-CDB7-DC7D817542D0}"/>
                    </a:ext>
                  </a:extLst>
                </p:cNvPr>
                <p:cNvSpPr txBox="1"/>
                <p:nvPr/>
              </p:nvSpPr>
              <p:spPr>
                <a:xfrm>
                  <a:off x="5341745" y="1734333"/>
                  <a:ext cx="120813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rgbClr val="0C234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ΔR = 0.3</a:t>
                  </a:r>
                  <a:endParaRPr lang="en-US" sz="16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C85D4AB-452D-9AC5-F54D-B067E00C9B01}"/>
                      </a:ext>
                    </a:extLst>
                  </p:cNvPr>
                  <p:cNvSpPr txBox="1"/>
                  <p:nvPr/>
                </p:nvSpPr>
                <p:spPr>
                  <a:xfrm>
                    <a:off x="4417801" y="1759908"/>
                    <a:ext cx="522835" cy="3727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C85D4AB-452D-9AC5-F54D-B067E00C9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7801" y="1759908"/>
                    <a:ext cx="522835" cy="3727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C49D66E-D8D3-B8B3-8244-50C17188688F}"/>
                      </a:ext>
                    </a:extLst>
                  </p:cNvPr>
                  <p:cNvSpPr txBox="1"/>
                  <p:nvPr/>
                </p:nvSpPr>
                <p:spPr>
                  <a:xfrm>
                    <a:off x="6729947" y="1966210"/>
                    <a:ext cx="522835" cy="3727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C49D66E-D8D3-B8B3-8244-50C1718868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9947" y="1966210"/>
                    <a:ext cx="522835" cy="3727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9343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DFE4A9E-C440-F292-2FE6-B8E1494B7A58}"/>
              </a:ext>
            </a:extLst>
          </p:cNvPr>
          <p:cNvGrpSpPr/>
          <p:nvPr/>
        </p:nvGrpSpPr>
        <p:grpSpPr>
          <a:xfrm>
            <a:off x="2876159" y="687720"/>
            <a:ext cx="4688337" cy="4248231"/>
            <a:chOff x="2876159" y="687720"/>
            <a:chExt cx="4688337" cy="4248231"/>
          </a:xfrm>
        </p:grpSpPr>
        <p:sp>
          <p:nvSpPr>
            <p:cNvPr id="45" name="Data 44">
              <a:extLst>
                <a:ext uri="{FF2B5EF4-FFF2-40B4-BE49-F238E27FC236}">
                  <a16:creationId xmlns:a16="http://schemas.microsoft.com/office/drawing/2014/main" id="{67C7D482-FC08-B82E-2788-6617B65ADB8D}"/>
                </a:ext>
              </a:extLst>
            </p:cNvPr>
            <p:cNvSpPr/>
            <p:nvPr/>
          </p:nvSpPr>
          <p:spPr>
            <a:xfrm>
              <a:off x="3681301" y="687720"/>
              <a:ext cx="3883195" cy="980058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5CE69F9-9525-D2F1-29BA-1DE9421C5F4D}"/>
                </a:ext>
              </a:extLst>
            </p:cNvPr>
            <p:cNvGrpSpPr/>
            <p:nvPr/>
          </p:nvGrpSpPr>
          <p:grpSpPr>
            <a:xfrm>
              <a:off x="2876159" y="815431"/>
              <a:ext cx="4578502" cy="4120520"/>
              <a:chOff x="2876159" y="815431"/>
              <a:chExt cx="4578502" cy="41205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F086F43-9A2E-4D7A-E9BA-5C539DC98FBC}"/>
                  </a:ext>
                </a:extLst>
              </p:cNvPr>
              <p:cNvGrpSpPr/>
              <p:nvPr/>
            </p:nvGrpSpPr>
            <p:grpSpPr>
              <a:xfrm>
                <a:off x="2876159" y="815431"/>
                <a:ext cx="4578502" cy="4120520"/>
                <a:chOff x="2876159" y="815431"/>
                <a:chExt cx="4578502" cy="412052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C45B52C-89AB-312A-39F0-EDFE1A71370F}"/>
                    </a:ext>
                  </a:extLst>
                </p:cNvPr>
                <p:cNvGrpSpPr/>
                <p:nvPr/>
              </p:nvGrpSpPr>
              <p:grpSpPr>
                <a:xfrm>
                  <a:off x="2876159" y="815431"/>
                  <a:ext cx="4578502" cy="4120520"/>
                  <a:chOff x="2876159" y="815431"/>
                  <a:chExt cx="4578502" cy="4120520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AF8DD381-5F3F-933B-E840-BBA4C368E76A}"/>
                      </a:ext>
                    </a:extLst>
                  </p:cNvPr>
                  <p:cNvGrpSpPr/>
                  <p:nvPr/>
                </p:nvGrpSpPr>
                <p:grpSpPr>
                  <a:xfrm>
                    <a:off x="2876159" y="815431"/>
                    <a:ext cx="4578502" cy="4120520"/>
                    <a:chOff x="2923660" y="827306"/>
                    <a:chExt cx="4578502" cy="4120520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538" y="827306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" name="TextBox 1">
                          <a:extLst>
                            <a:ext uri="{FF2B5EF4-FFF2-40B4-BE49-F238E27FC236}">
                              <a16:creationId xmlns:a16="http://schemas.microsoft.com/office/drawing/2014/main" id="{12360B00-68E5-3ED8-C268-9E19D15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23660" y="3875293"/>
                          <a:ext cx="72439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C224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C224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" name="TextBox 1">
                          <a:extLst>
                            <a:ext uri="{FF2B5EF4-FFF2-40B4-BE49-F238E27FC236}">
                              <a16:creationId xmlns:a16="http://schemas.microsoft.com/office/drawing/2014/main" id="{12360B00-68E5-3ED8-C268-9E19D15FE25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23660" y="3875293"/>
                          <a:ext cx="724395" cy="461665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08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" name="Straight Arrow Connector 2">
                      <a:extLst>
                        <a:ext uri="{FF2B5EF4-FFF2-40B4-BE49-F238E27FC236}">
                          <a16:creationId xmlns:a16="http://schemas.microsoft.com/office/drawing/2014/main" id="{3087120F-408D-5698-5869-B252534887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85857" y="2102273"/>
                      <a:ext cx="0" cy="1773020"/>
                    </a:xfrm>
                    <a:prstGeom prst="straightConnector1">
                      <a:avLst/>
                    </a:prstGeom>
                    <a:ln w="25400">
                      <a:solidFill>
                        <a:srgbClr val="0C214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" name="TextBox 4">
                          <a:extLst>
                            <a:ext uri="{FF2B5EF4-FFF2-40B4-BE49-F238E27FC236}">
                              <a16:creationId xmlns:a16="http://schemas.microsoft.com/office/drawing/2014/main" id="{E0118863-CC5C-BDB2-FD64-5857628668E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60189" y="4486161"/>
                          <a:ext cx="72439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solidFill>
                                      <a:srgbClr val="0C2240"/>
                                    </a:solidFill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C224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" name="TextBox 4">
                          <a:extLst>
                            <a:ext uri="{FF2B5EF4-FFF2-40B4-BE49-F238E27FC236}">
                              <a16:creationId xmlns:a16="http://schemas.microsoft.com/office/drawing/2014/main" id="{E0118863-CC5C-BDB2-FD64-5857628668E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60189" y="4486161"/>
                          <a:ext cx="724395" cy="46166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16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8" name="Straight Arrow Connector 7">
                      <a:extLst>
                        <a:ext uri="{FF2B5EF4-FFF2-40B4-BE49-F238E27FC236}">
                          <a16:creationId xmlns:a16="http://schemas.microsoft.com/office/drawing/2014/main" id="{182142B5-2C37-EBC3-8A9D-C9C5A112B9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868313" y="4738105"/>
                      <a:ext cx="3633849" cy="6536"/>
                    </a:xfrm>
                    <a:prstGeom prst="straightConnector1">
                      <a:avLst/>
                    </a:prstGeom>
                    <a:ln w="25400">
                      <a:solidFill>
                        <a:srgbClr val="0C214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Can 13">
                    <a:extLst>
                      <a:ext uri="{FF2B5EF4-FFF2-40B4-BE49-F238E27FC236}">
                        <a16:creationId xmlns:a16="http://schemas.microsoft.com/office/drawing/2014/main" id="{84B954A8-97C7-B24C-E0FD-E67143DA5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09423" y="2215770"/>
                    <a:ext cx="1488821" cy="3511718"/>
                  </a:xfrm>
                  <a:prstGeom prst="can">
                    <a:avLst>
                      <a:gd name="adj" fmla="val 7036"/>
                    </a:avLst>
                  </a:prstGeom>
                  <a:gradFill flip="none" rotWithShape="1">
                    <a:gsLst>
                      <a:gs pos="0">
                        <a:srgbClr val="0C2140"/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rapezoid 10">
                    <a:extLst>
                      <a:ext uri="{FF2B5EF4-FFF2-40B4-BE49-F238E27FC236}">
                        <a16:creationId xmlns:a16="http://schemas.microsoft.com/office/drawing/2014/main" id="{BF2D465E-21CF-E629-73BF-0F7404BDD5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3289" y="1717644"/>
                    <a:ext cx="1600126" cy="2145774"/>
                  </a:xfrm>
                  <a:prstGeom prst="trapezoid">
                    <a:avLst>
                      <a:gd name="adj" fmla="val 39287"/>
                    </a:avLst>
                  </a:prstGeom>
                  <a:solidFill>
                    <a:srgbClr val="D39F10">
                      <a:alpha val="20000"/>
                    </a:srgbClr>
                  </a:solidFill>
                  <a:effectLst>
                    <a:softEdge rad="2540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F426326-EAA6-3368-E732-23053E0D94CA}"/>
                    </a:ext>
                  </a:extLst>
                </p:cNvPr>
                <p:cNvCxnSpPr>
                  <a:stCxn id="11" idx="2"/>
                </p:cNvCxnSpPr>
                <p:nvPr/>
              </p:nvCxnSpPr>
              <p:spPr>
                <a:xfrm>
                  <a:off x="5613352" y="1717644"/>
                  <a:ext cx="800063" cy="0"/>
                </a:xfrm>
                <a:prstGeom prst="straightConnector1">
                  <a:avLst/>
                </a:prstGeom>
                <a:ln w="19050">
                  <a:solidFill>
                    <a:srgbClr val="0C22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BE662C-6E21-FAB2-CDB7-DC7D817542D0}"/>
                    </a:ext>
                  </a:extLst>
                </p:cNvPr>
                <p:cNvSpPr txBox="1"/>
                <p:nvPr/>
              </p:nvSpPr>
              <p:spPr>
                <a:xfrm>
                  <a:off x="5341745" y="1734333"/>
                  <a:ext cx="120813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rgbClr val="0C234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ΔR = 0.3</a:t>
                  </a:r>
                  <a:endParaRPr lang="en-US" sz="1600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054E44B-13CF-E026-BA43-92EADE0F01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49952" y="1605198"/>
                <a:ext cx="687784" cy="2540082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D87C3B0-9CCA-FF22-213C-1136BC189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64037" y="1499616"/>
                <a:ext cx="473699" cy="2645664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07DDF95-F51C-CDCD-F533-E762BDC803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7736" y="1207008"/>
                <a:ext cx="472505" cy="2938272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xplosion 1 34">
                <a:extLst>
                  <a:ext uri="{FF2B5EF4-FFF2-40B4-BE49-F238E27FC236}">
                    <a16:creationId xmlns:a16="http://schemas.microsoft.com/office/drawing/2014/main" id="{1755CB7D-32DB-CA74-AD4F-64999E27A04C}"/>
                  </a:ext>
                </a:extLst>
              </p:cNvPr>
              <p:cNvSpPr/>
              <p:nvPr/>
            </p:nvSpPr>
            <p:spPr>
              <a:xfrm>
                <a:off x="6002513" y="1073897"/>
                <a:ext cx="207264" cy="256032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xplosion 1 36">
                <a:extLst>
                  <a:ext uri="{FF2B5EF4-FFF2-40B4-BE49-F238E27FC236}">
                    <a16:creationId xmlns:a16="http://schemas.microsoft.com/office/drawing/2014/main" id="{45D555AA-EEEC-436F-F9B3-754EA3BB0308}"/>
                  </a:ext>
                </a:extLst>
              </p:cNvPr>
              <p:cNvSpPr/>
              <p:nvPr/>
            </p:nvSpPr>
            <p:spPr>
              <a:xfrm>
                <a:off x="5055034" y="1345422"/>
                <a:ext cx="207264" cy="256032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xplosion 1 37">
                <a:extLst>
                  <a:ext uri="{FF2B5EF4-FFF2-40B4-BE49-F238E27FC236}">
                    <a16:creationId xmlns:a16="http://schemas.microsoft.com/office/drawing/2014/main" id="{43197A15-F2D9-B3BB-C82A-D57DC4FD825F}"/>
                  </a:ext>
                </a:extLst>
              </p:cNvPr>
              <p:cNvSpPr/>
              <p:nvPr/>
            </p:nvSpPr>
            <p:spPr>
              <a:xfrm>
                <a:off x="4846320" y="1444752"/>
                <a:ext cx="207264" cy="256032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23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98FE7-1919-361E-086D-E6E211FC2D24}"/>
              </a:ext>
            </a:extLst>
          </p:cNvPr>
          <p:cNvGrpSpPr/>
          <p:nvPr/>
        </p:nvGrpSpPr>
        <p:grpSpPr>
          <a:xfrm>
            <a:off x="2876159" y="713387"/>
            <a:ext cx="4682880" cy="4542790"/>
            <a:chOff x="2876159" y="713387"/>
            <a:chExt cx="4682880" cy="4542790"/>
          </a:xfrm>
        </p:grpSpPr>
        <p:sp>
          <p:nvSpPr>
            <p:cNvPr id="16" name="Data 15">
              <a:extLst>
                <a:ext uri="{FF2B5EF4-FFF2-40B4-BE49-F238E27FC236}">
                  <a16:creationId xmlns:a16="http://schemas.microsoft.com/office/drawing/2014/main" id="{7E4766B4-FAE4-547E-1385-D9E51FB387D7}"/>
                </a:ext>
              </a:extLst>
            </p:cNvPr>
            <p:cNvSpPr/>
            <p:nvPr/>
          </p:nvSpPr>
          <p:spPr>
            <a:xfrm>
              <a:off x="3675844" y="713387"/>
              <a:ext cx="3883195" cy="980058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C45B52C-89AB-312A-39F0-EDFE1A71370F}"/>
                </a:ext>
              </a:extLst>
            </p:cNvPr>
            <p:cNvGrpSpPr/>
            <p:nvPr/>
          </p:nvGrpSpPr>
          <p:grpSpPr>
            <a:xfrm>
              <a:off x="2876159" y="815431"/>
              <a:ext cx="4578502" cy="4120520"/>
              <a:chOff x="2876159" y="815431"/>
              <a:chExt cx="4578502" cy="412052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F8DD381-5F3F-933B-E840-BBA4C368E76A}"/>
                  </a:ext>
                </a:extLst>
              </p:cNvPr>
              <p:cNvGrpSpPr/>
              <p:nvPr/>
            </p:nvGrpSpPr>
            <p:grpSpPr>
              <a:xfrm>
                <a:off x="2876159" y="815431"/>
                <a:ext cx="4578502" cy="4120520"/>
                <a:chOff x="2923660" y="827306"/>
                <a:chExt cx="4578502" cy="4120520"/>
              </a:xfrm>
            </p:grpSpPr>
            <p:sp>
              <p:nvSpPr>
                <p:cNvPr id="4" name="Explosion 1 3">
                  <a:extLst>
                    <a:ext uri="{FF2B5EF4-FFF2-40B4-BE49-F238E27FC236}">
                      <a16:creationId xmlns:a16="http://schemas.microsoft.com/office/drawing/2014/main" id="{3B09513B-648F-9C77-E3E8-870B4D876F8A}"/>
                    </a:ext>
                  </a:extLst>
                </p:cNvPr>
                <p:cNvSpPr/>
                <p:nvPr/>
              </p:nvSpPr>
              <p:spPr>
                <a:xfrm>
                  <a:off x="5211538" y="827306"/>
                  <a:ext cx="917724" cy="789767"/>
                </a:xfrm>
                <a:prstGeom prst="irregularSeal1">
                  <a:avLst/>
                </a:prstGeom>
                <a:solidFill>
                  <a:srgbClr val="D39F1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0C2140"/>
                    </a:highlight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2360B00-68E5-3ED8-C268-9E19D15FE2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23660" y="3875293"/>
                      <a:ext cx="7243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sz="2400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2360B00-68E5-3ED8-C268-9E19D15FE2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3660" y="3875293"/>
                      <a:ext cx="724395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0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3087120F-408D-5698-5869-B25253488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85857" y="2102273"/>
                  <a:ext cx="0" cy="1773020"/>
                </a:xfrm>
                <a:prstGeom prst="straightConnector1">
                  <a:avLst/>
                </a:prstGeom>
                <a:ln w="25400">
                  <a:solidFill>
                    <a:srgbClr val="0C21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0118863-CC5C-BDB2-FD64-5857628668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0189" y="4486161"/>
                      <a:ext cx="7243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oMath>
                        </m:oMathPara>
                      </a14:m>
                      <a:endParaRPr lang="en-US" sz="2400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0118863-CC5C-BDB2-FD64-5857628668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189" y="4486161"/>
                      <a:ext cx="724395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182142B5-2C37-EBC3-8A9D-C9C5A112B9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68313" y="4738105"/>
                  <a:ext cx="3633849" cy="6536"/>
                </a:xfrm>
                <a:prstGeom prst="straightConnector1">
                  <a:avLst/>
                </a:prstGeom>
                <a:ln w="25400">
                  <a:solidFill>
                    <a:srgbClr val="0C21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Can 13">
                <a:extLst>
                  <a:ext uri="{FF2B5EF4-FFF2-40B4-BE49-F238E27FC236}">
                    <a16:creationId xmlns:a16="http://schemas.microsoft.com/office/drawing/2014/main" id="{84B954A8-97C7-B24C-E0FD-E67143DA52D7}"/>
                  </a:ext>
                </a:extLst>
              </p:cNvPr>
              <p:cNvSpPr/>
              <p:nvPr/>
            </p:nvSpPr>
            <p:spPr>
              <a:xfrm rot="5400000">
                <a:off x="4809423" y="2215770"/>
                <a:ext cx="1488821" cy="3511718"/>
              </a:xfrm>
              <a:prstGeom prst="can">
                <a:avLst>
                  <a:gd name="adj" fmla="val 7036"/>
                </a:avLst>
              </a:prstGeom>
              <a:gradFill flip="none" rotWithShape="1">
                <a:gsLst>
                  <a:gs pos="0">
                    <a:srgbClr val="0C2140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8DE4E01C-028C-F4CE-F2B8-37E75C535752}"/>
                </a:ext>
              </a:extLst>
            </p:cNvPr>
            <p:cNvSpPr/>
            <p:nvPr/>
          </p:nvSpPr>
          <p:spPr>
            <a:xfrm rot="21270595">
              <a:off x="3498782" y="1171044"/>
              <a:ext cx="2193288" cy="4085133"/>
            </a:xfrm>
            <a:custGeom>
              <a:avLst/>
              <a:gdLst>
                <a:gd name="connsiteX0" fmla="*/ 1813798 w 2193288"/>
                <a:gd name="connsiteY0" fmla="*/ 497294 h 4085133"/>
                <a:gd name="connsiteX1" fmla="*/ 2176564 w 2193288"/>
                <a:gd name="connsiteY1" fmla="*/ 1687215 h 4085133"/>
                <a:gd name="connsiteX2" fmla="*/ 2148858 w 2193288"/>
                <a:gd name="connsiteY2" fmla="*/ 2618071 h 4085133"/>
                <a:gd name="connsiteX3" fmla="*/ 1096644 w 2193288"/>
                <a:gd name="connsiteY3" fmla="*/ 2042567 h 4085133"/>
                <a:gd name="connsiteX4" fmla="*/ 1813798 w 2193288"/>
                <a:gd name="connsiteY4" fmla="*/ 497294 h 4085133"/>
                <a:gd name="connsiteX0" fmla="*/ 1813798 w 2193288"/>
                <a:gd name="connsiteY0" fmla="*/ 497294 h 4085133"/>
                <a:gd name="connsiteX1" fmla="*/ 2176564 w 2193288"/>
                <a:gd name="connsiteY1" fmla="*/ 1687215 h 4085133"/>
                <a:gd name="connsiteX2" fmla="*/ 2148858 w 2193288"/>
                <a:gd name="connsiteY2" fmla="*/ 2618071 h 408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3288" h="4085133" stroke="0" extrusionOk="0">
                  <a:moveTo>
                    <a:pt x="1813798" y="497294"/>
                  </a:moveTo>
                  <a:cubicBezTo>
                    <a:pt x="1949690" y="770596"/>
                    <a:pt x="2123207" y="1228246"/>
                    <a:pt x="2176564" y="1687215"/>
                  </a:cubicBezTo>
                  <a:cubicBezTo>
                    <a:pt x="2248280" y="2006235"/>
                    <a:pt x="2185623" y="2316259"/>
                    <a:pt x="2148858" y="2618071"/>
                  </a:cubicBezTo>
                  <a:cubicBezTo>
                    <a:pt x="1996922" y="2489117"/>
                    <a:pt x="1313957" y="2042568"/>
                    <a:pt x="1096644" y="2042567"/>
                  </a:cubicBezTo>
                  <a:cubicBezTo>
                    <a:pt x="1515643" y="1402448"/>
                    <a:pt x="1686405" y="1008047"/>
                    <a:pt x="1813798" y="497294"/>
                  </a:cubicBezTo>
                  <a:close/>
                </a:path>
                <a:path w="2193288" h="4085133" fill="none" extrusionOk="0">
                  <a:moveTo>
                    <a:pt x="1813798" y="497294"/>
                  </a:moveTo>
                  <a:cubicBezTo>
                    <a:pt x="2081606" y="813589"/>
                    <a:pt x="2142692" y="1204108"/>
                    <a:pt x="2176564" y="1687215"/>
                  </a:cubicBezTo>
                  <a:cubicBezTo>
                    <a:pt x="2188228" y="1994612"/>
                    <a:pt x="2178930" y="2332452"/>
                    <a:pt x="2148858" y="2618071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7693748"/>
                        <a:gd name="adj2" fmla="val 1720576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ata 9">
              <a:extLst>
                <a:ext uri="{FF2B5EF4-FFF2-40B4-BE49-F238E27FC236}">
                  <a16:creationId xmlns:a16="http://schemas.microsoft.com/office/drawing/2014/main" id="{6F4F4173-83DD-9979-B6BF-152D5576FA96}"/>
                </a:ext>
              </a:extLst>
            </p:cNvPr>
            <p:cNvSpPr/>
            <p:nvPr/>
          </p:nvSpPr>
          <p:spPr>
            <a:xfrm>
              <a:off x="5585345" y="3544514"/>
              <a:ext cx="216000" cy="216000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ata 11">
              <a:extLst>
                <a:ext uri="{FF2B5EF4-FFF2-40B4-BE49-F238E27FC236}">
                  <a16:creationId xmlns:a16="http://schemas.microsoft.com/office/drawing/2014/main" id="{674E0989-B2F1-E4D2-B180-76D8EE023734}"/>
                </a:ext>
              </a:extLst>
            </p:cNvPr>
            <p:cNvSpPr/>
            <p:nvPr/>
          </p:nvSpPr>
          <p:spPr>
            <a:xfrm>
              <a:off x="5585345" y="3441609"/>
              <a:ext cx="216000" cy="216000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51083FD-1006-885F-40E7-451B7F05416F}"/>
                    </a:ext>
                  </a:extLst>
                </p:cNvPr>
                <p:cNvSpPr txBox="1"/>
                <p:nvPr/>
              </p:nvSpPr>
              <p:spPr>
                <a:xfrm>
                  <a:off x="5572010" y="2402622"/>
                  <a:ext cx="523990" cy="3727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±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51083FD-1006-885F-40E7-451B7F054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0" y="2402622"/>
                  <a:ext cx="523990" cy="3727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714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27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Castells</dc:creator>
  <cp:lastModifiedBy>Sergi Castells</cp:lastModifiedBy>
  <cp:revision>6</cp:revision>
  <dcterms:created xsi:type="dcterms:W3CDTF">2023-12-09T18:15:44Z</dcterms:created>
  <dcterms:modified xsi:type="dcterms:W3CDTF">2023-12-10T14:18:17Z</dcterms:modified>
</cp:coreProperties>
</file>