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48D"/>
    <a:srgbClr val="D5E8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6"/>
  </p:normalViewPr>
  <p:slideViewPr>
    <p:cSldViewPr snapToGrid="0">
      <p:cViewPr varScale="1">
        <p:scale>
          <a:sx n="105" d="100"/>
          <a:sy n="105" d="100"/>
        </p:scale>
        <p:origin x="8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11B4D-D75D-30A1-A8CE-D6858974B9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D453FD-40C1-8070-190F-23BFD2B034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EE641C-F4A1-58F7-57FB-E006DEB22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1359F-B10B-4A42-A0F5-97F206CD64A4}" type="datetimeFigureOut">
              <a:rPr lang="en-US" smtClean="0"/>
              <a:t>10/13/23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77E778-CA65-AD8B-A337-CE579FBBB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38B594-A29D-1E99-D5D1-249470F60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D73A1-C131-B04F-9E9F-739C6397E1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046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9B383-E4F4-E14B-F7E7-1D11AEFA4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6DD858-727D-81C4-1F8A-739B7EB86A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BAB3B5-F994-CBE6-0458-F342D8C12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1359F-B10B-4A42-A0F5-97F206CD64A4}" type="datetimeFigureOut">
              <a:rPr lang="en-US" smtClean="0"/>
              <a:t>10/13/23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44A02D-9DF0-3172-37E1-D452DAFB1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A1C781-4357-4BD1-22DE-59DC16A2D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D73A1-C131-B04F-9E9F-739C6397E1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541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CFBF57-F54E-EBD9-6B7E-8B4EF9A4E3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D166E5-3767-D7F1-2F06-F01A318DDF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156FCA-98EC-779A-7E39-8D82B61D5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1359F-B10B-4A42-A0F5-97F206CD64A4}" type="datetimeFigureOut">
              <a:rPr lang="en-US" smtClean="0"/>
              <a:t>10/13/23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0389DC-44DF-F7EA-F5FB-6120F8417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28A0B-D32D-B3CD-250B-E25BCD413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D73A1-C131-B04F-9E9F-739C6397E1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558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3A2C1-07F7-A554-496B-2E36663A1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2A3A7B-7642-874A-B0AE-4D5ACF3521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B3AE75-DF74-D205-FC50-E6F069C14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1359F-B10B-4A42-A0F5-97F206CD64A4}" type="datetimeFigureOut">
              <a:rPr lang="en-US" smtClean="0"/>
              <a:t>10/13/23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C33D99-BACA-9CFF-473A-09D8E22FF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BA2BC3-E4B5-0C18-88BC-469A2C906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D73A1-C131-B04F-9E9F-739C6397E1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37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4CD45-03EC-BD19-623A-912678285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D3E9BF-73CD-AA05-8775-41F07127E2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A9F503-DB2A-3EDD-B618-7540ADDD0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1359F-B10B-4A42-A0F5-97F206CD64A4}" type="datetimeFigureOut">
              <a:rPr lang="en-US" smtClean="0"/>
              <a:t>10/13/23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CDDF49-E4DA-860D-D83D-7B834AFEB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A983A5-F9E3-EC58-1F2B-02D9AC816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D73A1-C131-B04F-9E9F-739C6397E1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69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474BE-6151-39C0-1790-1CDAAAC68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23315E-4FB4-46B6-1C1D-732FC5471A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821E1C-9E79-69E2-1CEA-7AF4C5EE2A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93E642-50CD-092F-4A3C-76FFD7FAD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1359F-B10B-4A42-A0F5-97F206CD64A4}" type="datetimeFigureOut">
              <a:rPr lang="en-US" smtClean="0"/>
              <a:t>10/13/23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C8EF33-717A-37B2-B0DF-A5EE74E3C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B5A877-F55A-2D13-D293-2E1ABF7BB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D73A1-C131-B04F-9E9F-739C6397E1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340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BE270-8B99-4404-5038-3EAA9BCB4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E87FF-1CA0-3749-98A5-523D35D510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343670-327F-2F39-690B-C26598FF1C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99C8DB-F110-41A8-8DAA-48D60B6F5C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E1AF50-41AA-B7D1-B360-3424C295B2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8D2919-03D3-EA73-B689-09B47011C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1359F-B10B-4A42-A0F5-97F206CD64A4}" type="datetimeFigureOut">
              <a:rPr lang="en-US" smtClean="0"/>
              <a:t>10/13/23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BB3805-3CDA-C7B7-7E7D-29AC6E41D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C15F97-8C2E-4EE4-251A-EDE6C75E3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D73A1-C131-B04F-9E9F-739C6397E1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402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0520C-A9A6-AC97-07AA-DF85C4AFD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C1D952-658B-2A40-E99C-5D0FB9077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1359F-B10B-4A42-A0F5-97F206CD64A4}" type="datetimeFigureOut">
              <a:rPr lang="en-US" smtClean="0"/>
              <a:t>10/13/23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8065DE-E3CE-DB38-9702-649B548E0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E372BE-006C-4829-1C95-F1A8D98C8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D73A1-C131-B04F-9E9F-739C6397E1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35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EC0865-DA39-DF10-A9AB-6DF08F489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1359F-B10B-4A42-A0F5-97F206CD64A4}" type="datetimeFigureOut">
              <a:rPr lang="en-US" smtClean="0"/>
              <a:t>10/13/23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2D8604-34CE-35BD-99F7-5E75B83E0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5CEB58-A2EF-07C9-F5E5-2B126FAB4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D73A1-C131-B04F-9E9F-739C6397E1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911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6CC53-A76E-7243-EB15-75799217F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EF96EC-CAB4-94B9-D1B7-5B9E78B103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878ADF-3AE6-80B8-5D3A-BBBAD4B8A7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BAD62C-41E6-B040-98D4-814BA2D1E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1359F-B10B-4A42-A0F5-97F206CD64A4}" type="datetimeFigureOut">
              <a:rPr lang="en-US" smtClean="0"/>
              <a:t>10/13/23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6B4713-DAEC-4A80-B8E1-7DE507B3E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4DDE12-6B04-8E60-86BD-2F18E80E5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D73A1-C131-B04F-9E9F-739C6397E1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595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8D2D0-63C6-4E30-0791-D5CE23A6B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7293C5-C6B7-62E6-56B4-5BE1C69ED6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FA2E59-E9F9-C23A-CE6D-945BB38998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E232ED-E052-431C-5303-8A5791984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1359F-B10B-4A42-A0F5-97F206CD64A4}" type="datetimeFigureOut">
              <a:rPr lang="en-US" smtClean="0"/>
              <a:t>10/13/23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84E39C-853D-5B40-AA6F-6ACA4A190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7ACA79-B381-0815-5321-32480FCFF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D73A1-C131-B04F-9E9F-739C6397E1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739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791CB2-783D-13B8-0302-99FE5F3C5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B7FD95-3C81-FE5E-E019-16DF5D4FE5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C68E4C-C5D3-9FE1-E5F6-3F26CD1826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D1359F-B10B-4A42-A0F5-97F206CD64A4}" type="datetimeFigureOut">
              <a:rPr lang="en-US" smtClean="0"/>
              <a:t>10/13/23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633C62-B9BA-8484-658A-A6D6C4F394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3B984A-A35B-A508-C9B7-CB90E1274A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5D73A1-C131-B04F-9E9F-739C6397E1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270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9399BE8A-46FB-E030-7149-343901DCCDF3}"/>
                  </a:ext>
                </a:extLst>
              </p:cNvPr>
              <p:cNvSpPr/>
              <p:nvPr/>
            </p:nvSpPr>
            <p:spPr>
              <a:xfrm>
                <a:off x="3301716" y="2330710"/>
                <a:ext cx="720000" cy="720000"/>
              </a:xfrm>
              <a:prstGeom prst="rect">
                <a:avLst/>
              </a:prstGeom>
              <a:pattFill prst="pct10">
                <a:fgClr>
                  <a:schemeClr val="tx1"/>
                </a:fgClr>
                <a:bgClr>
                  <a:srgbClr val="D5E8C6"/>
                </a:bgClr>
              </a:pattFill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m:t>𝛾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9399BE8A-46FB-E030-7149-343901DCCD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1716" y="2330710"/>
                <a:ext cx="720000" cy="7200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508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812D085F-02A3-8B39-6D17-D89D0436C2F8}"/>
                  </a:ext>
                </a:extLst>
              </p:cNvPr>
              <p:cNvSpPr/>
              <p:nvPr/>
            </p:nvSpPr>
            <p:spPr>
              <a:xfrm>
                <a:off x="3301716" y="3050710"/>
                <a:ext cx="720000" cy="720000"/>
              </a:xfrm>
              <a:prstGeom prst="rect">
                <a:avLst/>
              </a:prstGeom>
              <a:pattFill prst="pct10">
                <a:fgClr>
                  <a:schemeClr val="tx1"/>
                </a:fgClr>
                <a:bgClr>
                  <a:srgbClr val="D5E8C6"/>
                </a:bgClr>
              </a:pattFill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m:t>𝛾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812D085F-02A3-8B39-6D17-D89D0436C2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1716" y="3050710"/>
                <a:ext cx="720000" cy="7200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508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78134DA1-F58F-E51E-ACBE-E78DB3D0C369}"/>
                  </a:ext>
                </a:extLst>
              </p:cNvPr>
              <p:cNvSpPr/>
              <p:nvPr/>
            </p:nvSpPr>
            <p:spPr>
              <a:xfrm>
                <a:off x="3301716" y="3772802"/>
                <a:ext cx="720000" cy="720000"/>
              </a:xfrm>
              <a:prstGeom prst="rect">
                <a:avLst/>
              </a:prstGeom>
              <a:pattFill prst="pct10">
                <a:fgClr>
                  <a:schemeClr val="tx1"/>
                </a:fgClr>
                <a:bgClr>
                  <a:srgbClr val="D5E8C6"/>
                </a:bgClr>
              </a:pattFill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m:t>𝛾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78134DA1-F58F-E51E-ACBE-E78DB3D0C3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1716" y="3772802"/>
                <a:ext cx="720000" cy="7200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508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E3D006A5-E597-6AC3-D1D9-4C8ECE030693}"/>
                  </a:ext>
                </a:extLst>
              </p:cNvPr>
              <p:cNvSpPr/>
              <p:nvPr/>
            </p:nvSpPr>
            <p:spPr>
              <a:xfrm>
                <a:off x="3301716" y="4490710"/>
                <a:ext cx="720000" cy="720000"/>
              </a:xfrm>
              <a:prstGeom prst="rect">
                <a:avLst/>
              </a:prstGeom>
              <a:pattFill prst="pct10">
                <a:fgClr>
                  <a:schemeClr val="tx1"/>
                </a:fgClr>
                <a:bgClr>
                  <a:srgbClr val="D5E8C6"/>
                </a:bgClr>
              </a:pattFill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m:t>𝛾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 xmlns="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E3D006A5-E597-6AC3-D1D9-4C8ECE0306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1716" y="4490710"/>
                <a:ext cx="720000" cy="7200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508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3A31C5B1-611A-7469-69FC-593FB787D108}"/>
                  </a:ext>
                </a:extLst>
              </p:cNvPr>
              <p:cNvSpPr/>
              <p:nvPr/>
            </p:nvSpPr>
            <p:spPr>
              <a:xfrm>
                <a:off x="4021716" y="2330710"/>
                <a:ext cx="720000" cy="720000"/>
              </a:xfrm>
              <a:prstGeom prst="rect">
                <a:avLst/>
              </a:prstGeom>
              <a:pattFill prst="ltDnDiag">
                <a:fgClr>
                  <a:schemeClr val="tx1"/>
                </a:fgClr>
                <a:bgClr>
                  <a:srgbClr val="FF948D"/>
                </a:bgClr>
              </a:pattFill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m:t>𝛾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 xmlns="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3A31C5B1-611A-7469-69FC-593FB787D1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1716" y="2330710"/>
                <a:ext cx="720000" cy="7200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508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CC7F0929-7DD1-7F7F-71CC-062A82FE21F4}"/>
                  </a:ext>
                </a:extLst>
              </p:cNvPr>
              <p:cNvSpPr/>
              <p:nvPr/>
            </p:nvSpPr>
            <p:spPr>
              <a:xfrm>
                <a:off x="4021716" y="3050710"/>
                <a:ext cx="720000" cy="720000"/>
              </a:xfrm>
              <a:prstGeom prst="rect">
                <a:avLst/>
              </a:prstGeom>
              <a:pattFill prst="ltDnDiag">
                <a:fgClr>
                  <a:schemeClr val="tx1"/>
                </a:fgClr>
                <a:bgClr>
                  <a:srgbClr val="FF948D"/>
                </a:bgClr>
              </a:pattFill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m:t>𝛾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CC7F0929-7DD1-7F7F-71CC-062A82FE21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1716" y="3050710"/>
                <a:ext cx="720000" cy="72000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508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E475282D-9446-D3E4-DA12-014FF16641AC}"/>
                  </a:ext>
                </a:extLst>
              </p:cNvPr>
              <p:cNvSpPr/>
              <p:nvPr/>
            </p:nvSpPr>
            <p:spPr>
              <a:xfrm>
                <a:off x="4021716" y="3772802"/>
                <a:ext cx="720000" cy="720000"/>
              </a:xfrm>
              <a:prstGeom prst="rect">
                <a:avLst/>
              </a:prstGeom>
              <a:pattFill prst="ltDnDiag">
                <a:fgClr>
                  <a:schemeClr val="tx1"/>
                </a:fgClr>
                <a:bgClr>
                  <a:srgbClr val="FF948D"/>
                </a:bgClr>
              </a:pattFill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m:t>𝛾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E475282D-9446-D3E4-DA12-014FF16641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1716" y="3772802"/>
                <a:ext cx="720000" cy="72000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508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5638F923-C0AE-D780-9AA7-C8CEA319A7DC}"/>
                  </a:ext>
                </a:extLst>
              </p:cNvPr>
              <p:cNvSpPr/>
              <p:nvPr/>
            </p:nvSpPr>
            <p:spPr>
              <a:xfrm>
                <a:off x="4021716" y="4490710"/>
                <a:ext cx="720000" cy="720000"/>
              </a:xfrm>
              <a:prstGeom prst="rect">
                <a:avLst/>
              </a:prstGeom>
              <a:pattFill prst="ltDnDiag">
                <a:fgClr>
                  <a:schemeClr val="tx1"/>
                </a:fgClr>
                <a:bgClr>
                  <a:srgbClr val="FF948D"/>
                </a:bgClr>
              </a:pattFill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m:t>𝛾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 xmlns="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5638F923-C0AE-D780-9AA7-C8CEA319A7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1716" y="4490710"/>
                <a:ext cx="720000" cy="72000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508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34893A05-6EC7-1019-E485-F62570B1DEB0}"/>
                  </a:ext>
                </a:extLst>
              </p:cNvPr>
              <p:cNvSpPr/>
              <p:nvPr/>
            </p:nvSpPr>
            <p:spPr>
              <a:xfrm>
                <a:off x="4741716" y="2330710"/>
                <a:ext cx="720000" cy="720000"/>
              </a:xfrm>
              <a:prstGeom prst="rect">
                <a:avLst/>
              </a:prstGeom>
              <a:pattFill prst="zigZag">
                <a:fgClr>
                  <a:schemeClr val="tx1"/>
                </a:fgClr>
                <a:bgClr>
                  <a:schemeClr val="accent4">
                    <a:lumMod val="40000"/>
                    <a:lumOff val="60000"/>
                  </a:schemeClr>
                </a:bgClr>
              </a:pattFill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m:t>𝛾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 xmlns="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34893A05-6EC7-1019-E485-F62570B1DE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1716" y="2330710"/>
                <a:ext cx="720000" cy="72000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508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60096B8F-D139-3D7A-0B10-ADD5EA3A25AC}"/>
                  </a:ext>
                </a:extLst>
              </p:cNvPr>
              <p:cNvSpPr/>
              <p:nvPr/>
            </p:nvSpPr>
            <p:spPr>
              <a:xfrm>
                <a:off x="4741716" y="3050710"/>
                <a:ext cx="720000" cy="720000"/>
              </a:xfrm>
              <a:prstGeom prst="rect">
                <a:avLst/>
              </a:prstGeom>
              <a:pattFill prst="zigZag">
                <a:fgClr>
                  <a:schemeClr val="tx1"/>
                </a:fgClr>
                <a:bgClr>
                  <a:schemeClr val="accent4">
                    <a:lumMod val="40000"/>
                    <a:lumOff val="60000"/>
                  </a:schemeClr>
                </a:bgClr>
              </a:pattFill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m:t>𝛾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 xmlns="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60096B8F-D139-3D7A-0B10-ADD5EA3A25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1716" y="3050710"/>
                <a:ext cx="720000" cy="72000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 w="508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91CAAC7E-DFC5-EF79-51DB-A0359FB74B58}"/>
                  </a:ext>
                </a:extLst>
              </p:cNvPr>
              <p:cNvSpPr/>
              <p:nvPr/>
            </p:nvSpPr>
            <p:spPr>
              <a:xfrm>
                <a:off x="4741716" y="3772802"/>
                <a:ext cx="720000" cy="720000"/>
              </a:xfrm>
              <a:prstGeom prst="rect">
                <a:avLst/>
              </a:prstGeom>
              <a:pattFill prst="zigZag">
                <a:fgClr>
                  <a:schemeClr val="tx1"/>
                </a:fgClr>
                <a:bgClr>
                  <a:schemeClr val="accent4">
                    <a:lumMod val="40000"/>
                    <a:lumOff val="60000"/>
                  </a:schemeClr>
                </a:bgClr>
              </a:pattFill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m:t>𝛾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 xmlns="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91CAAC7E-DFC5-EF79-51DB-A0359FB74B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1716" y="3772802"/>
                <a:ext cx="720000" cy="72000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 w="508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8C0421C7-9A83-3599-3254-DDA4C61F34E0}"/>
                  </a:ext>
                </a:extLst>
              </p:cNvPr>
              <p:cNvSpPr/>
              <p:nvPr/>
            </p:nvSpPr>
            <p:spPr>
              <a:xfrm>
                <a:off x="4741716" y="4490710"/>
                <a:ext cx="720000" cy="720000"/>
              </a:xfrm>
              <a:prstGeom prst="rect">
                <a:avLst/>
              </a:prstGeom>
              <a:pattFill prst="zigZag">
                <a:fgClr>
                  <a:schemeClr val="tx1"/>
                </a:fgClr>
                <a:bgClr>
                  <a:schemeClr val="accent4">
                    <a:lumMod val="40000"/>
                    <a:lumOff val="60000"/>
                  </a:schemeClr>
                </a:bgClr>
              </a:pattFill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m:t>𝛾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 xmlns="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8C0421C7-9A83-3599-3254-DDA4C61F34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1716" y="4490710"/>
                <a:ext cx="720000" cy="72000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 w="508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D1178B2B-6760-57B6-EF05-5AD564C842D7}"/>
                  </a:ext>
                </a:extLst>
              </p:cNvPr>
              <p:cNvSpPr/>
              <p:nvPr/>
            </p:nvSpPr>
            <p:spPr>
              <a:xfrm>
                <a:off x="5461716" y="2330710"/>
                <a:ext cx="720000" cy="720000"/>
              </a:xfrm>
              <a:prstGeom prst="rect">
                <a:avLst/>
              </a:prstGeom>
              <a:pattFill prst="ltHorz">
                <a:fgClr>
                  <a:schemeClr val="tx1"/>
                </a:fgClr>
                <a:bgClr>
                  <a:schemeClr val="accent5">
                    <a:lumMod val="40000"/>
                    <a:lumOff val="60000"/>
                  </a:schemeClr>
                </a:bgClr>
              </a:pattFill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m:t>𝛾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 xmlns="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D1178B2B-6760-57B6-EF05-5AD564C842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1716" y="2330710"/>
                <a:ext cx="720000" cy="72000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 w="508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E27EC211-360C-B31E-6D8D-B18DF46BA07C}"/>
                  </a:ext>
                </a:extLst>
              </p:cNvPr>
              <p:cNvSpPr/>
              <p:nvPr/>
            </p:nvSpPr>
            <p:spPr>
              <a:xfrm>
                <a:off x="5461716" y="3050710"/>
                <a:ext cx="720000" cy="720000"/>
              </a:xfrm>
              <a:prstGeom prst="rect">
                <a:avLst/>
              </a:prstGeom>
              <a:pattFill prst="ltHorz">
                <a:fgClr>
                  <a:schemeClr val="tx1"/>
                </a:fgClr>
                <a:bgClr>
                  <a:schemeClr val="accent5">
                    <a:lumMod val="40000"/>
                    <a:lumOff val="60000"/>
                  </a:schemeClr>
                </a:bgClr>
              </a:pattFill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m:t>𝛾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 xmlns="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E27EC211-360C-B31E-6D8D-B18DF46BA0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1716" y="3050710"/>
                <a:ext cx="720000" cy="72000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 w="508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D8914BF9-499B-1E58-CC6A-1A89AE93F62A}"/>
                  </a:ext>
                </a:extLst>
              </p:cNvPr>
              <p:cNvSpPr/>
              <p:nvPr/>
            </p:nvSpPr>
            <p:spPr>
              <a:xfrm>
                <a:off x="5461716" y="3772802"/>
                <a:ext cx="720000" cy="720000"/>
              </a:xfrm>
              <a:prstGeom prst="rect">
                <a:avLst/>
              </a:prstGeom>
              <a:pattFill prst="ltHorz">
                <a:fgClr>
                  <a:schemeClr val="tx1"/>
                </a:fgClr>
                <a:bgClr>
                  <a:schemeClr val="accent5">
                    <a:lumMod val="40000"/>
                    <a:lumOff val="60000"/>
                  </a:schemeClr>
                </a:bgClr>
              </a:pattFill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m:t>𝛾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 xmlns="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D8914BF9-499B-1E58-CC6A-1A89AE93F6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1716" y="3772802"/>
                <a:ext cx="720000" cy="72000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 w="508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D046DA53-89A4-B48B-D60A-AEB1935DFB9D}"/>
                  </a:ext>
                </a:extLst>
              </p:cNvPr>
              <p:cNvSpPr/>
              <p:nvPr/>
            </p:nvSpPr>
            <p:spPr>
              <a:xfrm>
                <a:off x="5461716" y="4490710"/>
                <a:ext cx="720000" cy="720000"/>
              </a:xfrm>
              <a:prstGeom prst="rect">
                <a:avLst/>
              </a:prstGeom>
              <a:pattFill prst="ltHorz">
                <a:fgClr>
                  <a:schemeClr val="tx1"/>
                </a:fgClr>
                <a:bgClr>
                  <a:schemeClr val="accent5">
                    <a:lumMod val="40000"/>
                    <a:lumOff val="60000"/>
                  </a:schemeClr>
                </a:bgClr>
              </a:pattFill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m:t>𝛾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 xmlns="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D046DA53-89A4-B48B-D60A-AEB1935DFB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1716" y="4490710"/>
                <a:ext cx="720000" cy="72000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 w="508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7" name="Group 66">
            <a:extLst>
              <a:ext uri="{FF2B5EF4-FFF2-40B4-BE49-F238E27FC236}">
                <a16:creationId xmlns:a16="http://schemas.microsoft.com/office/drawing/2014/main" id="{D189BF8D-5D3A-D7DD-B84A-46DD748D7243}"/>
              </a:ext>
            </a:extLst>
          </p:cNvPr>
          <p:cNvGrpSpPr/>
          <p:nvPr/>
        </p:nvGrpSpPr>
        <p:grpSpPr>
          <a:xfrm>
            <a:off x="2460165" y="3115782"/>
            <a:ext cx="758316" cy="589856"/>
            <a:chOff x="4002558" y="221005"/>
            <a:chExt cx="758316" cy="589856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3B25C10-BD31-34A1-2C96-564118A32639}"/>
                </a:ext>
              </a:extLst>
            </p:cNvPr>
            <p:cNvSpPr txBox="1"/>
            <p:nvPr/>
          </p:nvSpPr>
          <p:spPr>
            <a:xfrm>
              <a:off x="4002558" y="221005"/>
              <a:ext cx="7583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Shift left </a:t>
              </a:r>
              <a:r>
                <a:rPr lang="en-US" sz="100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by 1</a:t>
              </a:r>
              <a:endParaRPr lang="en-US" sz="1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40" name="Curved Down Arrow 39">
              <a:extLst>
                <a:ext uri="{FF2B5EF4-FFF2-40B4-BE49-F238E27FC236}">
                  <a16:creationId xmlns:a16="http://schemas.microsoft.com/office/drawing/2014/main" id="{F86BA7B3-3BA4-E569-F6D5-BFD3E548E4D9}"/>
                </a:ext>
              </a:extLst>
            </p:cNvPr>
            <p:cNvSpPr/>
            <p:nvPr/>
          </p:nvSpPr>
          <p:spPr>
            <a:xfrm flipH="1">
              <a:off x="4239613" y="622161"/>
              <a:ext cx="284206" cy="188700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2FF076C2-7202-46EC-F811-669815847468}"/>
                  </a:ext>
                </a:extLst>
              </p:cNvPr>
              <p:cNvSpPr/>
              <p:nvPr/>
            </p:nvSpPr>
            <p:spPr>
              <a:xfrm>
                <a:off x="7389326" y="2330710"/>
                <a:ext cx="720000" cy="720000"/>
              </a:xfrm>
              <a:prstGeom prst="rect">
                <a:avLst/>
              </a:prstGeom>
              <a:pattFill prst="pct10">
                <a:fgClr>
                  <a:schemeClr val="tx1"/>
                </a:fgClr>
                <a:bgClr>
                  <a:srgbClr val="D5E8C6"/>
                </a:bgClr>
              </a:pattFill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m:t>𝛾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 xmlns="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2FF076C2-7202-46EC-F811-6698158474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9326" y="2330710"/>
                <a:ext cx="720000" cy="72000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  <a:ln w="508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9744C558-BF98-3EB6-DEFF-DAF9DFE0ED5B}"/>
                  </a:ext>
                </a:extLst>
              </p:cNvPr>
              <p:cNvSpPr/>
              <p:nvPr/>
            </p:nvSpPr>
            <p:spPr>
              <a:xfrm>
                <a:off x="7389326" y="3050710"/>
                <a:ext cx="720000" cy="720000"/>
              </a:xfrm>
              <a:prstGeom prst="rect">
                <a:avLst/>
              </a:prstGeom>
              <a:pattFill prst="ltDnDiag">
                <a:fgClr>
                  <a:schemeClr val="tx1"/>
                </a:fgClr>
                <a:bgClr>
                  <a:srgbClr val="FF948D"/>
                </a:bgClr>
              </a:pattFill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m:t>𝛾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 xmlns="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9744C558-BF98-3EB6-DEFF-DAF9DFE0ED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9326" y="3050710"/>
                <a:ext cx="720000" cy="720000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  <a:ln w="508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B768F1FC-F950-7416-210E-4152B2AD41D4}"/>
                  </a:ext>
                </a:extLst>
              </p:cNvPr>
              <p:cNvSpPr/>
              <p:nvPr/>
            </p:nvSpPr>
            <p:spPr>
              <a:xfrm>
                <a:off x="7389326" y="3772802"/>
                <a:ext cx="720000" cy="720000"/>
              </a:xfrm>
              <a:prstGeom prst="rect">
                <a:avLst/>
              </a:prstGeom>
              <a:pattFill prst="zigZag">
                <a:fgClr>
                  <a:schemeClr val="tx1"/>
                </a:fgClr>
                <a:bgClr>
                  <a:schemeClr val="accent4">
                    <a:lumMod val="40000"/>
                    <a:lumOff val="60000"/>
                  </a:schemeClr>
                </a:bgClr>
              </a:pattFill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m:t>𝛾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 xmlns="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B768F1FC-F950-7416-210E-4152B2AD41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9326" y="3772802"/>
                <a:ext cx="720000" cy="720000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  <a:ln w="508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BEB192D3-358E-08D1-B862-4A888E98AC32}"/>
                  </a:ext>
                </a:extLst>
              </p:cNvPr>
              <p:cNvSpPr/>
              <p:nvPr/>
            </p:nvSpPr>
            <p:spPr>
              <a:xfrm>
                <a:off x="7389326" y="4490710"/>
                <a:ext cx="720000" cy="720000"/>
              </a:xfrm>
              <a:prstGeom prst="rect">
                <a:avLst/>
              </a:prstGeom>
              <a:pattFill prst="ltHorz">
                <a:fgClr>
                  <a:schemeClr val="tx1"/>
                </a:fgClr>
                <a:bgClr>
                  <a:schemeClr val="accent5">
                    <a:lumMod val="40000"/>
                    <a:lumOff val="60000"/>
                  </a:schemeClr>
                </a:bgClr>
              </a:pattFill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m:t>𝛾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 xmlns="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BEB192D3-358E-08D1-B862-4A888E98AC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9326" y="4490710"/>
                <a:ext cx="720000" cy="720000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  <a:ln w="508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3DDFCBEA-186C-D842-F61B-1734D38C0E21}"/>
                  </a:ext>
                </a:extLst>
              </p:cNvPr>
              <p:cNvSpPr/>
              <p:nvPr/>
            </p:nvSpPr>
            <p:spPr>
              <a:xfrm>
                <a:off x="8109326" y="2330710"/>
                <a:ext cx="720000" cy="720000"/>
              </a:xfrm>
              <a:prstGeom prst="rect">
                <a:avLst/>
              </a:prstGeom>
              <a:pattFill prst="ltDnDiag">
                <a:fgClr>
                  <a:schemeClr val="tx1"/>
                </a:fgClr>
                <a:bgClr>
                  <a:srgbClr val="FF948D"/>
                </a:bgClr>
              </a:pattFill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m:t>𝛾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 xmlns="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3DDFCBEA-186C-D842-F61B-1734D38C0E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9326" y="2330710"/>
                <a:ext cx="720000" cy="720000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  <a:ln w="508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533B09F0-FD4D-E72A-2B6D-C9318E4892BF}"/>
                  </a:ext>
                </a:extLst>
              </p:cNvPr>
              <p:cNvSpPr/>
              <p:nvPr/>
            </p:nvSpPr>
            <p:spPr>
              <a:xfrm>
                <a:off x="8109326" y="3050710"/>
                <a:ext cx="720000" cy="720000"/>
              </a:xfrm>
              <a:prstGeom prst="rect">
                <a:avLst/>
              </a:prstGeom>
              <a:pattFill prst="zigZag">
                <a:fgClr>
                  <a:schemeClr val="tx1"/>
                </a:fgClr>
                <a:bgClr>
                  <a:schemeClr val="accent4">
                    <a:lumMod val="40000"/>
                    <a:lumOff val="60000"/>
                  </a:schemeClr>
                </a:bgClr>
              </a:pattFill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m:t>𝛾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 xmlns="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533B09F0-FD4D-E72A-2B6D-C9318E4892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9326" y="3050710"/>
                <a:ext cx="720000" cy="720000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  <a:ln w="508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7F1D2BA7-FFF8-F30B-C652-A8A53E4D06D3}"/>
                  </a:ext>
                </a:extLst>
              </p:cNvPr>
              <p:cNvSpPr/>
              <p:nvPr/>
            </p:nvSpPr>
            <p:spPr>
              <a:xfrm>
                <a:off x="8109326" y="3772802"/>
                <a:ext cx="720000" cy="720000"/>
              </a:xfrm>
              <a:prstGeom prst="rect">
                <a:avLst/>
              </a:prstGeom>
              <a:pattFill prst="ltHorz">
                <a:fgClr>
                  <a:schemeClr val="tx1"/>
                </a:fgClr>
                <a:bgClr>
                  <a:schemeClr val="accent5">
                    <a:lumMod val="40000"/>
                    <a:lumOff val="60000"/>
                  </a:schemeClr>
                </a:bgClr>
              </a:pattFill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m:t>𝛾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 xmlns="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7F1D2BA7-FFF8-F30B-C652-A8A53E4D06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9326" y="3772802"/>
                <a:ext cx="720000" cy="720000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  <a:ln w="508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A7D0CFDE-8B28-A29E-E0DE-F0EE2EFF92F3}"/>
                  </a:ext>
                </a:extLst>
              </p:cNvPr>
              <p:cNvSpPr/>
              <p:nvPr/>
            </p:nvSpPr>
            <p:spPr>
              <a:xfrm>
                <a:off x="8109326" y="4490710"/>
                <a:ext cx="720000" cy="720000"/>
              </a:xfrm>
              <a:prstGeom prst="rect">
                <a:avLst/>
              </a:prstGeom>
              <a:pattFill prst="pct10">
                <a:fgClr>
                  <a:schemeClr val="tx1"/>
                </a:fgClr>
                <a:bgClr>
                  <a:srgbClr val="D5E8C6"/>
                </a:bgClr>
              </a:pattFill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m:t>𝛾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 xmlns="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A7D0CFDE-8B28-A29E-E0DE-F0EE2EFF92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9326" y="4490710"/>
                <a:ext cx="720000" cy="720000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  <a:ln w="508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F2990634-EB5C-8AC9-F056-B725A2DF56E4}"/>
                  </a:ext>
                </a:extLst>
              </p:cNvPr>
              <p:cNvSpPr/>
              <p:nvPr/>
            </p:nvSpPr>
            <p:spPr>
              <a:xfrm>
                <a:off x="8829326" y="2330710"/>
                <a:ext cx="720000" cy="720000"/>
              </a:xfrm>
              <a:prstGeom prst="rect">
                <a:avLst/>
              </a:prstGeom>
              <a:pattFill prst="zigZag">
                <a:fgClr>
                  <a:schemeClr val="tx1"/>
                </a:fgClr>
                <a:bgClr>
                  <a:schemeClr val="accent4">
                    <a:lumMod val="40000"/>
                    <a:lumOff val="60000"/>
                  </a:schemeClr>
                </a:bgClr>
              </a:pattFill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m:t>𝛾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 xmlns="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F2990634-EB5C-8AC9-F056-B725A2DF56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9326" y="2330710"/>
                <a:ext cx="720000" cy="720000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  <a:ln w="508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E33EDA8D-0208-3091-504A-6F7EED6B774F}"/>
                  </a:ext>
                </a:extLst>
              </p:cNvPr>
              <p:cNvSpPr/>
              <p:nvPr/>
            </p:nvSpPr>
            <p:spPr>
              <a:xfrm>
                <a:off x="8829326" y="3050710"/>
                <a:ext cx="720000" cy="720000"/>
              </a:xfrm>
              <a:prstGeom prst="rect">
                <a:avLst/>
              </a:prstGeom>
              <a:pattFill prst="ltHorz">
                <a:fgClr>
                  <a:schemeClr val="tx1"/>
                </a:fgClr>
                <a:bgClr>
                  <a:schemeClr val="accent5">
                    <a:lumMod val="40000"/>
                    <a:lumOff val="60000"/>
                  </a:schemeClr>
                </a:bgClr>
              </a:pattFill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m:t>𝛾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 xmlns="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E33EDA8D-0208-3091-504A-6F7EED6B77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9326" y="3050710"/>
                <a:ext cx="720000" cy="72000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 w="508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AA64CE98-11A4-669E-80A0-61B8AB1EEE08}"/>
                  </a:ext>
                </a:extLst>
              </p:cNvPr>
              <p:cNvSpPr/>
              <p:nvPr/>
            </p:nvSpPr>
            <p:spPr>
              <a:xfrm>
                <a:off x="8829326" y="3772802"/>
                <a:ext cx="720000" cy="720000"/>
              </a:xfrm>
              <a:prstGeom prst="rect">
                <a:avLst/>
              </a:prstGeom>
              <a:pattFill prst="pct10">
                <a:fgClr>
                  <a:schemeClr val="tx1"/>
                </a:fgClr>
                <a:bgClr>
                  <a:srgbClr val="D5E8C6"/>
                </a:bgClr>
              </a:pattFill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m:t>𝛾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 xmlns="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AA64CE98-11A4-669E-80A0-61B8AB1EEE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9326" y="3772802"/>
                <a:ext cx="720000" cy="720000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  <a:ln w="508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E7CC5C8B-E1AE-F30A-AC79-913C80DE1378}"/>
                  </a:ext>
                </a:extLst>
              </p:cNvPr>
              <p:cNvSpPr/>
              <p:nvPr/>
            </p:nvSpPr>
            <p:spPr>
              <a:xfrm>
                <a:off x="8829326" y="4490710"/>
                <a:ext cx="720000" cy="720000"/>
              </a:xfrm>
              <a:prstGeom prst="rect">
                <a:avLst/>
              </a:prstGeom>
              <a:pattFill prst="ltDnDiag">
                <a:fgClr>
                  <a:schemeClr val="tx1"/>
                </a:fgClr>
                <a:bgClr>
                  <a:srgbClr val="FF948D"/>
                </a:bgClr>
              </a:pattFill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m:t>𝛾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 xmlns="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E7CC5C8B-E1AE-F30A-AC79-913C80DE13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9326" y="4490710"/>
                <a:ext cx="720000" cy="720000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  <a:ln w="508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689AC282-7DA8-F1A7-AEAD-5BFEE028FA80}"/>
                  </a:ext>
                </a:extLst>
              </p:cNvPr>
              <p:cNvSpPr/>
              <p:nvPr/>
            </p:nvSpPr>
            <p:spPr>
              <a:xfrm>
                <a:off x="9549326" y="2330710"/>
                <a:ext cx="720000" cy="720000"/>
              </a:xfrm>
              <a:prstGeom prst="rect">
                <a:avLst/>
              </a:prstGeom>
              <a:pattFill prst="ltHorz">
                <a:fgClr>
                  <a:schemeClr val="tx1"/>
                </a:fgClr>
                <a:bgClr>
                  <a:schemeClr val="accent5">
                    <a:lumMod val="40000"/>
                    <a:lumOff val="60000"/>
                  </a:schemeClr>
                </a:bgClr>
              </a:pattFill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m:t>𝛾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 xmlns="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689AC282-7DA8-F1A7-AEAD-5BFEE028FA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9326" y="2330710"/>
                <a:ext cx="720000" cy="720000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  <a:ln w="508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85B2165C-0BFD-DE92-F92A-A104F3EE03D5}"/>
                  </a:ext>
                </a:extLst>
              </p:cNvPr>
              <p:cNvSpPr/>
              <p:nvPr/>
            </p:nvSpPr>
            <p:spPr>
              <a:xfrm>
                <a:off x="9549326" y="3050710"/>
                <a:ext cx="720000" cy="720000"/>
              </a:xfrm>
              <a:prstGeom prst="rect">
                <a:avLst/>
              </a:prstGeom>
              <a:pattFill prst="pct10">
                <a:fgClr>
                  <a:schemeClr val="tx1"/>
                </a:fgClr>
                <a:bgClr>
                  <a:srgbClr val="D5E8C6"/>
                </a:bgClr>
              </a:pattFill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m:t>𝛾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 xmlns="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85B2165C-0BFD-DE92-F92A-A104F3EE03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9326" y="3050710"/>
                <a:ext cx="720000" cy="720000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  <a:ln w="508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ABA29F36-CCD2-21CC-1979-785167B321B1}"/>
                  </a:ext>
                </a:extLst>
              </p:cNvPr>
              <p:cNvSpPr/>
              <p:nvPr/>
            </p:nvSpPr>
            <p:spPr>
              <a:xfrm>
                <a:off x="9549326" y="3772802"/>
                <a:ext cx="720000" cy="720000"/>
              </a:xfrm>
              <a:prstGeom prst="rect">
                <a:avLst/>
              </a:prstGeom>
              <a:pattFill prst="ltDnDiag">
                <a:fgClr>
                  <a:schemeClr val="tx1"/>
                </a:fgClr>
                <a:bgClr>
                  <a:srgbClr val="FF948D"/>
                </a:bgClr>
              </a:pattFill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m:t>𝛾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 xmlns="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ABA29F36-CCD2-21CC-1979-785167B321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9326" y="3772802"/>
                <a:ext cx="720000" cy="720000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  <a:ln w="508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C0B0D92F-D060-A783-E403-4C0D644DADF2}"/>
                  </a:ext>
                </a:extLst>
              </p:cNvPr>
              <p:cNvSpPr/>
              <p:nvPr/>
            </p:nvSpPr>
            <p:spPr>
              <a:xfrm>
                <a:off x="9549326" y="4490710"/>
                <a:ext cx="720000" cy="720000"/>
              </a:xfrm>
              <a:prstGeom prst="rect">
                <a:avLst/>
              </a:prstGeom>
              <a:pattFill prst="zigZag">
                <a:fgClr>
                  <a:schemeClr val="tx1"/>
                </a:fgClr>
                <a:bgClr>
                  <a:schemeClr val="accent4">
                    <a:lumMod val="40000"/>
                    <a:lumOff val="60000"/>
                  </a:schemeClr>
                </a:bgClr>
              </a:pattFill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m:t>𝛾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 xmlns="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C0B0D92F-D060-A783-E403-4C0D644DAD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9326" y="4490710"/>
                <a:ext cx="720000" cy="720000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  <a:ln w="508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8" name="Group 67">
            <a:extLst>
              <a:ext uri="{FF2B5EF4-FFF2-40B4-BE49-F238E27FC236}">
                <a16:creationId xmlns:a16="http://schemas.microsoft.com/office/drawing/2014/main" id="{EB88BF38-E091-CDAE-5399-5F4E89CC2DD1}"/>
              </a:ext>
            </a:extLst>
          </p:cNvPr>
          <p:cNvGrpSpPr/>
          <p:nvPr/>
        </p:nvGrpSpPr>
        <p:grpSpPr>
          <a:xfrm>
            <a:off x="2460165" y="3840664"/>
            <a:ext cx="758316" cy="584276"/>
            <a:chOff x="4722558" y="226585"/>
            <a:chExt cx="758316" cy="584276"/>
          </a:xfrm>
        </p:grpSpPr>
        <p:sp>
          <p:nvSpPr>
            <p:cNvPr id="41" name="Curved Down Arrow 40">
              <a:extLst>
                <a:ext uri="{FF2B5EF4-FFF2-40B4-BE49-F238E27FC236}">
                  <a16:creationId xmlns:a16="http://schemas.microsoft.com/office/drawing/2014/main" id="{D711F90A-636D-01DF-A00F-F604C27B0DF5}"/>
                </a:ext>
              </a:extLst>
            </p:cNvPr>
            <p:cNvSpPr/>
            <p:nvPr/>
          </p:nvSpPr>
          <p:spPr>
            <a:xfrm flipH="1">
              <a:off x="4959613" y="622161"/>
              <a:ext cx="284206" cy="188700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81FC6E5D-3137-27AC-A999-8BB3FD0BE739}"/>
                </a:ext>
              </a:extLst>
            </p:cNvPr>
            <p:cNvSpPr txBox="1"/>
            <p:nvPr/>
          </p:nvSpPr>
          <p:spPr>
            <a:xfrm>
              <a:off x="4722558" y="226585"/>
              <a:ext cx="7583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Shift left by 2</a:t>
              </a: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D6BF79BB-7779-A2C8-FE10-B85D81BB722B}"/>
              </a:ext>
            </a:extLst>
          </p:cNvPr>
          <p:cNvGrpSpPr/>
          <p:nvPr/>
        </p:nvGrpSpPr>
        <p:grpSpPr>
          <a:xfrm>
            <a:off x="2460165" y="4558572"/>
            <a:ext cx="758316" cy="584276"/>
            <a:chOff x="5441121" y="226585"/>
            <a:chExt cx="758316" cy="584276"/>
          </a:xfrm>
        </p:grpSpPr>
        <p:sp>
          <p:nvSpPr>
            <p:cNvPr id="42" name="Curved Down Arrow 41">
              <a:extLst>
                <a:ext uri="{FF2B5EF4-FFF2-40B4-BE49-F238E27FC236}">
                  <a16:creationId xmlns:a16="http://schemas.microsoft.com/office/drawing/2014/main" id="{6AB18619-2C18-AA23-7B92-4411564AAFE9}"/>
                </a:ext>
              </a:extLst>
            </p:cNvPr>
            <p:cNvSpPr/>
            <p:nvPr/>
          </p:nvSpPr>
          <p:spPr>
            <a:xfrm flipH="1">
              <a:off x="5679613" y="622161"/>
              <a:ext cx="284206" cy="188700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9E450645-B819-5347-1640-DFCF03DA83FE}"/>
                </a:ext>
              </a:extLst>
            </p:cNvPr>
            <p:cNvSpPr txBox="1"/>
            <p:nvPr/>
          </p:nvSpPr>
          <p:spPr>
            <a:xfrm>
              <a:off x="5441121" y="226585"/>
              <a:ext cx="7583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Shift left by 3</a:t>
              </a:r>
            </a:p>
          </p:txBody>
        </p: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12F60734-3789-8F8A-1807-1D23F7EC1D22}"/>
              </a:ext>
            </a:extLst>
          </p:cNvPr>
          <p:cNvSpPr txBox="1"/>
          <p:nvPr/>
        </p:nvSpPr>
        <p:spPr>
          <a:xfrm>
            <a:off x="4274321" y="1492409"/>
            <a:ext cx="937897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Events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15E2FB8-E648-109C-0065-E9A9A0DFA6EF}"/>
              </a:ext>
            </a:extLst>
          </p:cNvPr>
          <p:cNvSpPr txBox="1"/>
          <p:nvPr/>
        </p:nvSpPr>
        <p:spPr>
          <a:xfrm>
            <a:off x="8360377" y="1491493"/>
            <a:ext cx="937897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Events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8B2770D-2F9D-F550-522D-EE223CA25EF5}"/>
              </a:ext>
            </a:extLst>
          </p:cNvPr>
          <p:cNvSpPr txBox="1"/>
          <p:nvPr/>
        </p:nvSpPr>
        <p:spPr>
          <a:xfrm>
            <a:off x="3383607" y="1857512"/>
            <a:ext cx="56470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N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DC5B537B-42A7-1029-F915-5DF03AF19977}"/>
              </a:ext>
            </a:extLst>
          </p:cNvPr>
          <p:cNvSpPr txBox="1"/>
          <p:nvPr/>
        </p:nvSpPr>
        <p:spPr>
          <a:xfrm>
            <a:off x="4043865" y="1862266"/>
            <a:ext cx="67294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N+1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E813EA97-0BB9-6D99-026B-6D0D84B759A6}"/>
              </a:ext>
            </a:extLst>
          </p:cNvPr>
          <p:cNvSpPr txBox="1"/>
          <p:nvPr/>
        </p:nvSpPr>
        <p:spPr>
          <a:xfrm>
            <a:off x="5489735" y="1864791"/>
            <a:ext cx="67294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N+3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D9CC3F7E-A799-1CF9-39C5-07CCADA2E19D}"/>
              </a:ext>
            </a:extLst>
          </p:cNvPr>
          <p:cNvSpPr txBox="1"/>
          <p:nvPr/>
        </p:nvSpPr>
        <p:spPr>
          <a:xfrm>
            <a:off x="4766800" y="1864791"/>
            <a:ext cx="67294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N+2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9EC59CD-8EB5-5598-A3F1-E5229F17FA21}"/>
              </a:ext>
            </a:extLst>
          </p:cNvPr>
          <p:cNvSpPr txBox="1"/>
          <p:nvPr/>
        </p:nvSpPr>
        <p:spPr>
          <a:xfrm>
            <a:off x="7466971" y="1864791"/>
            <a:ext cx="56470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N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5D110FB-6046-4D7A-22F4-F5B8BC9E457B}"/>
              </a:ext>
            </a:extLst>
          </p:cNvPr>
          <p:cNvSpPr txBox="1"/>
          <p:nvPr/>
        </p:nvSpPr>
        <p:spPr>
          <a:xfrm>
            <a:off x="8126814" y="1864791"/>
            <a:ext cx="67294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N+1</a:t>
            </a:r>
            <a:endParaRPr lang="en-US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8B20B67-FA9D-AA3A-A0D6-F612325ADA19}"/>
              </a:ext>
            </a:extLst>
          </p:cNvPr>
          <p:cNvSpPr txBox="1"/>
          <p:nvPr/>
        </p:nvSpPr>
        <p:spPr>
          <a:xfrm>
            <a:off x="9572856" y="1864791"/>
            <a:ext cx="67294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N+3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A8277879-12B5-5BD4-37C5-EE5EC2E5099D}"/>
              </a:ext>
            </a:extLst>
          </p:cNvPr>
          <p:cNvSpPr txBox="1"/>
          <p:nvPr/>
        </p:nvSpPr>
        <p:spPr>
          <a:xfrm>
            <a:off x="8852856" y="1868454"/>
            <a:ext cx="67294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N+2</a:t>
            </a:r>
          </a:p>
        </p:txBody>
      </p:sp>
      <p:sp>
        <p:nvSpPr>
          <p:cNvPr id="83" name="Right Arrow 82">
            <a:extLst>
              <a:ext uri="{FF2B5EF4-FFF2-40B4-BE49-F238E27FC236}">
                <a16:creationId xmlns:a16="http://schemas.microsoft.com/office/drawing/2014/main" id="{2F60F102-8D1D-D51C-9D7D-9F57C93C5D43}"/>
              </a:ext>
            </a:extLst>
          </p:cNvPr>
          <p:cNvSpPr/>
          <p:nvPr/>
        </p:nvSpPr>
        <p:spPr>
          <a:xfrm>
            <a:off x="6465957" y="3501097"/>
            <a:ext cx="700087" cy="539226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8302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</TotalTime>
  <Words>66</Words>
  <Application>Microsoft Macintosh PowerPoint</Application>
  <PresentationFormat>Widescreen</PresentationFormat>
  <Paragraphs>45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CMU Serif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Sergi Castells</dc:creator>
  <cp:lastModifiedBy>Sergi Castells</cp:lastModifiedBy>
  <cp:revision>9</cp:revision>
  <cp:lastPrinted>2023-10-12T14:55:42Z</cp:lastPrinted>
  <dcterms:created xsi:type="dcterms:W3CDTF">2022-11-10T08:21:27Z</dcterms:created>
  <dcterms:modified xsi:type="dcterms:W3CDTF">2023-10-13T08:26:02Z</dcterms:modified>
</cp:coreProperties>
</file>