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10"/>
    <a:srgbClr val="F6ECCF"/>
    <a:srgbClr val="548235"/>
    <a:srgbClr val="E2F0D9"/>
    <a:srgbClr val="E1E9F2"/>
    <a:srgbClr val="0C2240"/>
    <a:srgbClr val="0C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5840"/>
  </p:normalViewPr>
  <p:slideViewPr>
    <p:cSldViewPr snapToGrid="0">
      <p:cViewPr varScale="1">
        <p:scale>
          <a:sx n="139" d="100"/>
          <a:sy n="139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C27-C1E6-72D0-5069-14EFC3CF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C0B69-A88C-9A99-1486-9993977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56C-7A6A-E576-D08D-AB56350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2ED-4EFF-2FDC-A592-C9E05F2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8992-C660-F66A-C723-63CBCB1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651-7CAD-9434-057D-2184F52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202C-55FD-43EF-5F00-ADC7F501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FE3D-C62E-DBDC-046B-A9A3B132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9FB0-CE56-ED59-D4ED-30D9AFB2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E1A2-E5F1-B64A-0C05-9612C1A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0661-83B6-F112-4BAC-2419C787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C2C94-CD34-1C79-D126-AA682E04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5523-BE6A-BD77-FA48-F1FDFC6B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21A1-B673-B0E2-91E6-BFD44E7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4DE5-2B45-BD7E-53AD-8E238CE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048-7B5C-F7FB-D324-42EC2B2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C70C-A3A1-DD67-EB35-9BD4D8FF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ED50-AF32-C41A-9952-ACA17B2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042F-79FF-571E-78C7-AEC18F7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98A0-0EEC-3B1D-292F-98A9D66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368-A3C0-D295-EF2F-6D94AD25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C3F3-BAFA-30B1-CF3D-E895EB6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B8F7-11F6-7312-627B-9295F9CE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9B36-9D00-DC85-939F-4DC7CB78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8563-D35C-45D3-AA7C-5B23932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B0F4-1B20-D2A8-CECA-86A9F13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0CB-D208-B6BD-9545-C6B92E515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9E6-6FE1-12F4-3BF2-C5DD76E8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27DB-86ED-BD66-9F08-ABFB3BAC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B9A2-AC76-E282-0950-8DB23803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8910-E970-942D-EA5D-B47037D6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B5E-BD0E-0298-FF1D-B78D2D1F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7897-FC43-E3D8-0413-05DD7D3A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0217-E1FE-F11A-377B-08EBF05A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61DC0-3FB6-2127-0FE7-A918BA16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AC26-66FC-1F1D-F799-A229E86F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3E12D-A4EB-EB0F-4806-2F8094B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AA20-A677-8D5E-8F80-0402140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FFDF-F5BA-CF55-90C0-2B4E02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E7-4533-D05E-CA71-3EA1B84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8AE-0EED-213E-386D-53426371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5D22-F411-4995-C4BD-9B37012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C0E4-3649-7CEC-3984-C3A002D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259B-D9F6-7069-4767-C4E2AD6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B5D-1B43-2F73-8562-F9F896F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1DEEC-9EBC-36EE-FE1C-FB9030B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D3D-4EF3-4ACE-2C60-8B980FA3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01A4-C6E7-D98A-D462-82A63632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6C6B-7DF5-8FC6-C722-3D9823D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C54E-132A-7049-FC26-E5B1EF1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BD51-6F32-13C5-BBEA-BA0BD3E2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4A7C-1732-FD7C-7FED-52B314E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BBE-9F21-DCAB-6FBF-F53D1C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799F7-EBC8-3E05-6CB4-C69359D93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8E74-1199-ED54-FA5C-04ECC869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895-605B-D8BA-1D7F-1928D20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3678-15B3-FA90-700D-E76A2240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4CE7-C6D7-AC4C-E0E5-B3BC714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1C30D-2D70-A566-8A77-91C66015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ACDE-ABD1-BD9B-905D-FA478F78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CDF5-3AEF-CDA1-2C60-BB8224E3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088-939C-AD58-74E0-081945D68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6E2-F4E4-1BAC-BCBF-9BF0B48D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87E3FFF-E068-12F6-6181-B48BADF15B8B}"/>
              </a:ext>
            </a:extLst>
          </p:cNvPr>
          <p:cNvGrpSpPr/>
          <p:nvPr/>
        </p:nvGrpSpPr>
        <p:grpSpPr>
          <a:xfrm>
            <a:off x="3238356" y="687720"/>
            <a:ext cx="4476142" cy="4028319"/>
            <a:chOff x="3238356" y="687720"/>
            <a:chExt cx="4476142" cy="402831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FFD1F6-9E96-5CDE-5D1E-C7F73454CF31}"/>
                </a:ext>
              </a:extLst>
            </p:cNvPr>
            <p:cNvGrpSpPr/>
            <p:nvPr/>
          </p:nvGrpSpPr>
          <p:grpSpPr>
            <a:xfrm>
              <a:off x="3600554" y="687720"/>
              <a:ext cx="4113944" cy="4028319"/>
              <a:chOff x="3600554" y="687720"/>
              <a:chExt cx="4113944" cy="402831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FC6545-EF1B-C867-55A9-EC7F6D5D8AF9}"/>
                  </a:ext>
                </a:extLst>
              </p:cNvPr>
              <p:cNvGrpSpPr/>
              <p:nvPr/>
            </p:nvGrpSpPr>
            <p:grpSpPr>
              <a:xfrm>
                <a:off x="3681301" y="687720"/>
                <a:ext cx="3883195" cy="4028319"/>
                <a:chOff x="3681301" y="687720"/>
                <a:chExt cx="3883195" cy="402831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DFE4A9E-C440-F292-2FE6-B8E1494B7A58}"/>
                    </a:ext>
                  </a:extLst>
                </p:cNvPr>
                <p:cNvGrpSpPr/>
                <p:nvPr/>
              </p:nvGrpSpPr>
              <p:grpSpPr>
                <a:xfrm>
                  <a:off x="3681301" y="687720"/>
                  <a:ext cx="3883195" cy="4028319"/>
                  <a:chOff x="3681301" y="687720"/>
                  <a:chExt cx="3883195" cy="4028319"/>
                </a:xfrm>
              </p:grpSpPr>
              <p:sp>
                <p:nvSpPr>
                  <p:cNvPr id="45" name="Data 44">
                    <a:extLst>
                      <a:ext uri="{FF2B5EF4-FFF2-40B4-BE49-F238E27FC236}">
                        <a16:creationId xmlns:a16="http://schemas.microsoft.com/office/drawing/2014/main" id="{67C7D482-FC08-B82E-2788-6617B65ADB8D}"/>
                      </a:ext>
                    </a:extLst>
                  </p:cNvPr>
                  <p:cNvSpPr/>
                  <p:nvPr/>
                </p:nvSpPr>
                <p:spPr>
                  <a:xfrm>
                    <a:off x="3681301" y="687720"/>
                    <a:ext cx="3883195" cy="980058"/>
                  </a:xfrm>
                  <a:prstGeom prst="flowChartInputOutpu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254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C5CE69F9-9525-D2F1-29BA-1DE9421C5F4D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1160980"/>
                    <a:ext cx="3511718" cy="3555059"/>
                    <a:chOff x="3797975" y="1160980"/>
                    <a:chExt cx="3511718" cy="3555059"/>
                  </a:xfrm>
                </p:grpSpPr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9D87C3B0-9CCA-FF22-213C-1136BC189A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637736" y="1160980"/>
                      <a:ext cx="752790" cy="298430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" name="Explosion 1 25">
                  <a:extLst>
                    <a:ext uri="{FF2B5EF4-FFF2-40B4-BE49-F238E27FC236}">
                      <a16:creationId xmlns:a16="http://schemas.microsoft.com/office/drawing/2014/main" id="{4252424F-87DA-3B48-7849-5C5342E1F35B}"/>
                    </a:ext>
                  </a:extLst>
                </p:cNvPr>
                <p:cNvSpPr/>
                <p:nvPr/>
              </p:nvSpPr>
              <p:spPr>
                <a:xfrm>
                  <a:off x="5931664" y="782865"/>
                  <a:ext cx="917724" cy="789767"/>
                </a:xfrm>
                <a:prstGeom prst="irregularSeal1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0C2140"/>
                    </a:highlight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833B4E-1A58-2005-C52B-2DA08049090B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237747E-6BD0-8B83-352C-DADE1B228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41BFF5-CEA6-4ECA-0773-5280BEF7A25A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C9DB6C-0067-A110-D0D5-A87A133D2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09567"/>
                <a:ext cx="0" cy="183181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46E82D2-ABC4-A404-1C85-1D127DCEC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898" y="4141385"/>
                <a:ext cx="47310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571AF3-D46F-A832-62BB-1D59B59D9C62}"/>
                  </a:ext>
                </a:extLst>
              </p:cNvPr>
              <p:cNvSpPr txBox="1"/>
              <p:nvPr/>
            </p:nvSpPr>
            <p:spPr>
              <a:xfrm>
                <a:off x="5726319" y="413400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  <a:r>
                  <a:rPr lang="en-US" baseline="-25000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z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CB8A72-5A96-F667-F029-C08CB2161F89}"/>
                  </a:ext>
                </a:extLst>
              </p:cNvPr>
              <p:cNvSpPr txBox="1"/>
              <p:nvPr/>
            </p:nvSpPr>
            <p:spPr>
              <a:xfrm>
                <a:off x="6086573" y="2817858"/>
                <a:ext cx="456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  <a:r>
                  <a:rPr lang="en-US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722069-163E-ED47-ADA8-7DA55ED0C097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722069-163E-ED47-ADA8-7DA55ED0C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E633BB2-76A7-D83C-8367-4F746BE2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1C9E8A-E341-101B-186D-92A60541ECF2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1C9E8A-E341-101B-186D-92A60541E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8AAB12-265C-8FDB-B1D5-47FED9B7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1531142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6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0C5D8C-7942-0075-D11D-6BB224D590EA}"/>
              </a:ext>
            </a:extLst>
          </p:cNvPr>
          <p:cNvGrpSpPr/>
          <p:nvPr/>
        </p:nvGrpSpPr>
        <p:grpSpPr>
          <a:xfrm>
            <a:off x="2775209" y="1965867"/>
            <a:ext cx="5707312" cy="3055923"/>
            <a:chOff x="2775209" y="1965867"/>
            <a:chExt cx="5707312" cy="30559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CC6A4DD-9828-F4F8-BC4F-19A6429306E1}"/>
                </a:ext>
              </a:extLst>
            </p:cNvPr>
            <p:cNvGrpSpPr/>
            <p:nvPr/>
          </p:nvGrpSpPr>
          <p:grpSpPr>
            <a:xfrm>
              <a:off x="2775209" y="1965867"/>
              <a:ext cx="5707312" cy="3055923"/>
              <a:chOff x="2775209" y="1965867"/>
              <a:chExt cx="5707312" cy="30559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AB91211-92AE-6ED2-0CE9-CC5A55F5B63D}"/>
                  </a:ext>
                </a:extLst>
              </p:cNvPr>
              <p:cNvGrpSpPr/>
              <p:nvPr/>
            </p:nvGrpSpPr>
            <p:grpSpPr>
              <a:xfrm>
                <a:off x="2775209" y="1965867"/>
                <a:ext cx="5707312" cy="3055923"/>
                <a:chOff x="2775209" y="1965867"/>
                <a:chExt cx="5707312" cy="305592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F03642E-63D8-450B-EFC6-C7F9A786DAE4}"/>
                    </a:ext>
                  </a:extLst>
                </p:cNvPr>
                <p:cNvGrpSpPr/>
                <p:nvPr/>
              </p:nvGrpSpPr>
              <p:grpSpPr>
                <a:xfrm>
                  <a:off x="3135086" y="1965867"/>
                  <a:ext cx="5347435" cy="3055923"/>
                  <a:chOff x="3135086" y="1965867"/>
                  <a:chExt cx="5347435" cy="305592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36E8F11-8072-D49B-B3C9-EBF7854DC5FE}"/>
                      </a:ext>
                    </a:extLst>
                  </p:cNvPr>
                  <p:cNvGrpSpPr/>
                  <p:nvPr/>
                </p:nvGrpSpPr>
                <p:grpSpPr>
                  <a:xfrm>
                    <a:off x="3135086" y="4560125"/>
                    <a:ext cx="4171191" cy="461665"/>
                    <a:chOff x="3135086" y="4560125"/>
                    <a:chExt cx="4171191" cy="46166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35086" y="4560125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5086" y="4560125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003DC7F0-5370-3391-1766-70CFE172F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2428" y="4812069"/>
                      <a:ext cx="3633849" cy="6536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92B91B4-B9B5-43E9-A3D7-F23170840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/>
                </p:blipFill>
                <p:spPr>
                  <a:xfrm>
                    <a:off x="3413907" y="1965867"/>
                    <a:ext cx="5068614" cy="2594258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7B45525-F66A-C952-C4FD-C9D55118FE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5209" y="3429000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7B45525-F66A-C952-C4FD-C9D55118FE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5209" y="3429000"/>
                      <a:ext cx="72439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8DACD2-058D-B5D1-FE46-D0E384CD2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5086" y="2297875"/>
                <a:ext cx="0" cy="1131125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Explosion 1 1">
              <a:extLst>
                <a:ext uri="{FF2B5EF4-FFF2-40B4-BE49-F238E27FC236}">
                  <a16:creationId xmlns:a16="http://schemas.microsoft.com/office/drawing/2014/main" id="{362FE42F-B687-5879-E3CA-ABF2B132604B}"/>
                </a:ext>
              </a:extLst>
            </p:cNvPr>
            <p:cNvSpPr/>
            <p:nvPr/>
          </p:nvSpPr>
          <p:spPr>
            <a:xfrm>
              <a:off x="4783602" y="2870065"/>
              <a:ext cx="917724" cy="789767"/>
            </a:xfrm>
            <a:prstGeom prst="irregularSeal1">
              <a:avLst/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63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421EFEA-26C7-D172-F07A-B9B7EA65F7CD}"/>
              </a:ext>
            </a:extLst>
          </p:cNvPr>
          <p:cNvGrpSpPr/>
          <p:nvPr/>
        </p:nvGrpSpPr>
        <p:grpSpPr>
          <a:xfrm>
            <a:off x="2766148" y="1100518"/>
            <a:ext cx="5455612" cy="5441314"/>
            <a:chOff x="2766148" y="1100518"/>
            <a:chExt cx="5455612" cy="544131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76058-2BF7-6869-A924-DF9553FBC098}"/>
                </a:ext>
              </a:extLst>
            </p:cNvPr>
            <p:cNvCxnSpPr>
              <a:cxnSpLocks/>
            </p:cNvCxnSpPr>
            <p:nvPr/>
          </p:nvCxnSpPr>
          <p:spPr>
            <a:xfrm rot="21480000" flipH="1">
              <a:off x="7492520" y="1105863"/>
              <a:ext cx="343364" cy="2125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6E8F11-8072-D49B-B3C9-EBF7854DC5FE}"/>
                </a:ext>
              </a:extLst>
            </p:cNvPr>
            <p:cNvGrpSpPr/>
            <p:nvPr/>
          </p:nvGrpSpPr>
          <p:grpSpPr>
            <a:xfrm>
              <a:off x="3408217" y="6080167"/>
              <a:ext cx="3491346" cy="461665"/>
              <a:chOff x="3455718" y="4560125"/>
              <a:chExt cx="349134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DC7F0-5370-3391-1766-70CFE172F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597" y="4834490"/>
                <a:ext cx="2948467" cy="0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92B91B4-B9B5-43E9-A3D7-F23170840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72592" y="3681523"/>
              <a:ext cx="4849168" cy="2481939"/>
            </a:xfrm>
            <a:prstGeom prst="rect">
              <a:avLst/>
            </a:prstGeom>
          </p:spPr>
        </p:pic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B8FC2A8B-EFCE-5280-81E7-EF4453CE7ECE}"/>
                </a:ext>
              </a:extLst>
            </p:cNvPr>
            <p:cNvSpPr/>
            <p:nvPr/>
          </p:nvSpPr>
          <p:spPr>
            <a:xfrm rot="10800000">
              <a:off x="3405400" y="1460583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EE4D25C-EBB6-35ED-6451-AD19F6182185}"/>
                </a:ext>
              </a:extLst>
            </p:cNvPr>
            <p:cNvSpPr/>
            <p:nvPr/>
          </p:nvSpPr>
          <p:spPr>
            <a:xfrm rot="10800000">
              <a:off x="3130754" y="1460584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73184EA8-B053-2B13-6313-4E0AD7D3A168}"/>
                </a:ext>
              </a:extLst>
            </p:cNvPr>
            <p:cNvSpPr/>
            <p:nvPr/>
          </p:nvSpPr>
          <p:spPr>
            <a:xfrm rot="10800000">
              <a:off x="3490543" y="1100519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33E79CB-2A1E-D3FC-8BC5-F852E4A6F167}"/>
                </a:ext>
              </a:extLst>
            </p:cNvPr>
            <p:cNvSpPr/>
            <p:nvPr/>
          </p:nvSpPr>
          <p:spPr>
            <a:xfrm>
              <a:off x="3130754" y="1100518"/>
              <a:ext cx="4872412" cy="360065"/>
            </a:xfrm>
            <a:prstGeom prst="parallelogram">
              <a:avLst>
                <a:gd name="adj" fmla="val 101589"/>
              </a:avLst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09C2316-3A29-1F5A-4E50-DDB3432A6DA1}"/>
                </a:ext>
              </a:extLst>
            </p:cNvPr>
            <p:cNvSpPr/>
            <p:nvPr/>
          </p:nvSpPr>
          <p:spPr>
            <a:xfrm>
              <a:off x="7387099" y="1100800"/>
              <a:ext cx="605642" cy="2481942"/>
            </a:xfrm>
            <a:custGeom>
              <a:avLst/>
              <a:gdLst>
                <a:gd name="connsiteX0" fmla="*/ 0 w 605642"/>
                <a:gd name="connsiteY0" fmla="*/ 2481942 h 2481942"/>
                <a:gd name="connsiteX1" fmla="*/ 95003 w 605642"/>
                <a:gd name="connsiteY1" fmla="*/ 2363189 h 2481942"/>
                <a:gd name="connsiteX2" fmla="*/ 605642 w 605642"/>
                <a:gd name="connsiteY2" fmla="*/ 0 h 2481942"/>
                <a:gd name="connsiteX3" fmla="*/ 261257 w 605642"/>
                <a:gd name="connsiteY3" fmla="*/ 356259 h 2481942"/>
                <a:gd name="connsiteX4" fmla="*/ 0 w 605642"/>
                <a:gd name="connsiteY4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642" h="2481942">
                  <a:moveTo>
                    <a:pt x="0" y="2481942"/>
                  </a:moveTo>
                  <a:lnTo>
                    <a:pt x="95003" y="2363189"/>
                  </a:lnTo>
                  <a:lnTo>
                    <a:pt x="605642" y="0"/>
                  </a:lnTo>
                  <a:lnTo>
                    <a:pt x="261257" y="356259"/>
                  </a:lnTo>
                  <a:lnTo>
                    <a:pt x="0" y="2481942"/>
                  </a:lnTo>
                  <a:close/>
                </a:path>
              </a:pathLst>
            </a:cu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xplosion 1 27">
              <a:extLst>
                <a:ext uri="{FF2B5EF4-FFF2-40B4-BE49-F238E27FC236}">
                  <a16:creationId xmlns:a16="http://schemas.microsoft.com/office/drawing/2014/main" id="{EBEBE296-7F1D-2CDB-4A97-3A7D3D47F3E6}"/>
                </a:ext>
              </a:extLst>
            </p:cNvPr>
            <p:cNvSpPr/>
            <p:nvPr/>
          </p:nvSpPr>
          <p:spPr>
            <a:xfrm>
              <a:off x="5360161" y="2079105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67A48B64-46B8-A497-4C9F-0D890220C693}"/>
                </a:ext>
              </a:extLst>
            </p:cNvPr>
            <p:cNvSpPr/>
            <p:nvPr/>
          </p:nvSpPr>
          <p:spPr>
            <a:xfrm rot="11745596">
              <a:off x="5163069" y="2441036"/>
              <a:ext cx="614166" cy="2482014"/>
            </a:xfrm>
            <a:prstGeom prst="trapezoid">
              <a:avLst/>
            </a:prstGeom>
            <a:solidFill>
              <a:srgbClr val="0C2140">
                <a:alpha val="40000"/>
              </a:srgb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xplosion 1 28">
              <a:extLst>
                <a:ext uri="{FF2B5EF4-FFF2-40B4-BE49-F238E27FC236}">
                  <a16:creationId xmlns:a16="http://schemas.microsoft.com/office/drawing/2014/main" id="{72339095-E369-BF80-BF5B-4131D492C003}"/>
                </a:ext>
              </a:extLst>
            </p:cNvPr>
            <p:cNvSpPr/>
            <p:nvPr/>
          </p:nvSpPr>
          <p:spPr>
            <a:xfrm>
              <a:off x="4723487" y="4482737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/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3BE33C-08A8-8747-C692-D37715AD9B4C}"/>
                </a:ext>
              </a:extLst>
            </p:cNvPr>
            <p:cNvSpPr txBox="1"/>
            <p:nvPr/>
          </p:nvSpPr>
          <p:spPr>
            <a:xfrm>
              <a:off x="5064623" y="1670118"/>
              <a:ext cx="9348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HCAL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376A1C-8583-42DD-8B3A-15E1047D9864}"/>
                </a:ext>
              </a:extLst>
            </p:cNvPr>
            <p:cNvCxnSpPr/>
            <p:nvPr/>
          </p:nvCxnSpPr>
          <p:spPr>
            <a:xfrm>
              <a:off x="3130754" y="1460582"/>
              <a:ext cx="546265" cy="212216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86A657-60EC-095A-0B5D-37B3FC8C2BC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7019" y="3582742"/>
              <a:ext cx="3710080" cy="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34CAF06-3A97-7179-58E1-DCDAFD848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584" y="3990109"/>
              <a:ext cx="33650" cy="1061942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58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BC1972-3220-FCAF-021A-A8321E0DE921}"/>
              </a:ext>
            </a:extLst>
          </p:cNvPr>
          <p:cNvGrpSpPr/>
          <p:nvPr/>
        </p:nvGrpSpPr>
        <p:grpSpPr>
          <a:xfrm>
            <a:off x="2923660" y="1756677"/>
            <a:ext cx="4830495" cy="3868042"/>
            <a:chOff x="2923660" y="1756677"/>
            <a:chExt cx="4830495" cy="38680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E71ECB-7095-6AE4-73C4-9C566F8D9A90}"/>
                </a:ext>
              </a:extLst>
            </p:cNvPr>
            <p:cNvGrpSpPr/>
            <p:nvPr/>
          </p:nvGrpSpPr>
          <p:grpSpPr>
            <a:xfrm>
              <a:off x="2923660" y="1756677"/>
              <a:ext cx="4830495" cy="3868042"/>
              <a:chOff x="2589831" y="1153748"/>
              <a:chExt cx="4830495" cy="386804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1945051-E1BE-E623-E0F7-FC7CB3BD0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135086" y="1153748"/>
                <a:ext cx="4285240" cy="3455136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E8F11-8072-D49B-B3C9-EBF7854DC5FE}"/>
                  </a:ext>
                </a:extLst>
              </p:cNvPr>
              <p:cNvGrpSpPr/>
              <p:nvPr/>
            </p:nvGrpSpPr>
            <p:grpSpPr>
              <a:xfrm>
                <a:off x="3135086" y="4560125"/>
                <a:ext cx="4241973" cy="461665"/>
                <a:chOff x="3135086" y="4560125"/>
                <a:chExt cx="4241973" cy="4616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03DC7F0-5370-3391-1766-70CFE172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3210" y="4812069"/>
                  <a:ext cx="3633849" cy="6536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Explosion 1 3">
                <a:extLst>
                  <a:ext uri="{FF2B5EF4-FFF2-40B4-BE49-F238E27FC236}">
                    <a16:creationId xmlns:a16="http://schemas.microsoft.com/office/drawing/2014/main" id="{3B09513B-648F-9C77-E3E8-870B4D876F8A}"/>
                  </a:ext>
                </a:extLst>
              </p:cNvPr>
              <p:cNvSpPr/>
              <p:nvPr/>
            </p:nvSpPr>
            <p:spPr>
              <a:xfrm>
                <a:off x="4818844" y="2482597"/>
                <a:ext cx="917724" cy="789767"/>
              </a:xfrm>
              <a:prstGeom prst="irregularSeal1">
                <a:avLst/>
              </a:prstGeom>
              <a:solidFill>
                <a:srgbClr val="D39F1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C2140"/>
                  </a:highlight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2E3E67-F4A6-2C54-A4DE-F58EF7726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857" y="2102273"/>
              <a:ext cx="0" cy="177302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10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1DFEA-CE12-F70B-802A-A12A6CFADC26}"/>
              </a:ext>
            </a:extLst>
          </p:cNvPr>
          <p:cNvGrpSpPr/>
          <p:nvPr/>
        </p:nvGrpSpPr>
        <p:grpSpPr>
          <a:xfrm>
            <a:off x="3238356" y="676811"/>
            <a:ext cx="5471049" cy="5785720"/>
            <a:chOff x="3238356" y="676811"/>
            <a:chExt cx="5471049" cy="57857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482594" y="676811"/>
              <a:ext cx="5226811" cy="5785720"/>
              <a:chOff x="3445046" y="676811"/>
              <a:chExt cx="5226811" cy="57857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7262AC-40BD-55FE-836D-599DABC0AC8B}"/>
                  </a:ext>
                </a:extLst>
              </p:cNvPr>
              <p:cNvSpPr/>
              <p:nvPr/>
            </p:nvSpPr>
            <p:spPr>
              <a:xfrm rot="20196628">
                <a:off x="3445046" y="1036015"/>
                <a:ext cx="2111719" cy="5426516"/>
              </a:xfrm>
              <a:custGeom>
                <a:avLst/>
                <a:gdLst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  <a:gd name="connsiteX3" fmla="*/ 1055860 w 2111719"/>
                  <a:gd name="connsiteY3" fmla="*/ 2713258 h 5426516"/>
                  <a:gd name="connsiteX4" fmla="*/ 1965406 w 2111719"/>
                  <a:gd name="connsiteY4" fmla="*/ 1335247 h 5426516"/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719" h="5426516" stroke="0" extrusionOk="0">
                    <a:moveTo>
                      <a:pt x="1965406" y="1335247"/>
                    </a:moveTo>
                    <a:cubicBezTo>
                      <a:pt x="1996421" y="1678031"/>
                      <a:pt x="2043329" y="2159315"/>
                      <a:pt x="2110338" y="2574515"/>
                    </a:cubicBezTo>
                    <a:cubicBezTo>
                      <a:pt x="2151601" y="2929316"/>
                      <a:pt x="2053024" y="3271270"/>
                      <a:pt x="2053900" y="3598805"/>
                    </a:cubicBezTo>
                    <a:cubicBezTo>
                      <a:pt x="1598317" y="3193981"/>
                      <a:pt x="1548210" y="3108378"/>
                      <a:pt x="1055860" y="2713258"/>
                    </a:cubicBezTo>
                    <a:cubicBezTo>
                      <a:pt x="1554760" y="2210042"/>
                      <a:pt x="1902317" y="1514170"/>
                      <a:pt x="1965406" y="1335247"/>
                    </a:cubicBezTo>
                    <a:close/>
                  </a:path>
                  <a:path w="2111719" h="5426516" fill="none" extrusionOk="0">
                    <a:moveTo>
                      <a:pt x="1965406" y="1335247"/>
                    </a:moveTo>
                    <a:cubicBezTo>
                      <a:pt x="2081666" y="1715785"/>
                      <a:pt x="2135184" y="2068379"/>
                      <a:pt x="2110338" y="2574515"/>
                    </a:cubicBezTo>
                    <a:cubicBezTo>
                      <a:pt x="2099026" y="2919294"/>
                      <a:pt x="2093537" y="3274135"/>
                      <a:pt x="2053900" y="359880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205592"/>
                          <a:gd name="adj2" fmla="val 2494931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A1E45E7-67A5-7AB9-7FCD-8A928A9E6EC1}"/>
                  </a:ext>
                </a:extLst>
              </p:cNvPr>
              <p:cNvSpPr/>
              <p:nvPr/>
            </p:nvSpPr>
            <p:spPr>
              <a:xfrm flipH="1">
                <a:off x="5776766" y="2188724"/>
                <a:ext cx="2895091" cy="3627613"/>
              </a:xfrm>
              <a:prstGeom prst="arc">
                <a:avLst>
                  <a:gd name="adj1" fmla="val 17008694"/>
                  <a:gd name="adj2" fmla="val 319637"/>
                </a:avLst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9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D4E12-1532-2BAC-F519-73A74EFD3985}"/>
              </a:ext>
            </a:extLst>
          </p:cNvPr>
          <p:cNvGrpSpPr/>
          <p:nvPr/>
        </p:nvGrpSpPr>
        <p:grpSpPr>
          <a:xfrm>
            <a:off x="3238356" y="676811"/>
            <a:ext cx="5471049" cy="5785720"/>
            <a:chOff x="3238356" y="676811"/>
            <a:chExt cx="5471049" cy="57857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482594" y="676811"/>
              <a:ext cx="5226811" cy="5785720"/>
              <a:chOff x="3445046" y="676811"/>
              <a:chExt cx="5226811" cy="57857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7262AC-40BD-55FE-836D-599DABC0AC8B}"/>
                  </a:ext>
                </a:extLst>
              </p:cNvPr>
              <p:cNvSpPr/>
              <p:nvPr/>
            </p:nvSpPr>
            <p:spPr>
              <a:xfrm rot="20196628">
                <a:off x="3445046" y="1036015"/>
                <a:ext cx="2111719" cy="5426516"/>
              </a:xfrm>
              <a:custGeom>
                <a:avLst/>
                <a:gdLst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  <a:gd name="connsiteX3" fmla="*/ 1055860 w 2111719"/>
                  <a:gd name="connsiteY3" fmla="*/ 2713258 h 5426516"/>
                  <a:gd name="connsiteX4" fmla="*/ 1965406 w 2111719"/>
                  <a:gd name="connsiteY4" fmla="*/ 1335247 h 5426516"/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719" h="5426516" stroke="0" extrusionOk="0">
                    <a:moveTo>
                      <a:pt x="1965406" y="1335247"/>
                    </a:moveTo>
                    <a:cubicBezTo>
                      <a:pt x="1996421" y="1678031"/>
                      <a:pt x="2043329" y="2159315"/>
                      <a:pt x="2110338" y="2574515"/>
                    </a:cubicBezTo>
                    <a:cubicBezTo>
                      <a:pt x="2151601" y="2929316"/>
                      <a:pt x="2053024" y="3271270"/>
                      <a:pt x="2053900" y="3598805"/>
                    </a:cubicBezTo>
                    <a:cubicBezTo>
                      <a:pt x="1598317" y="3193981"/>
                      <a:pt x="1548210" y="3108378"/>
                      <a:pt x="1055860" y="2713258"/>
                    </a:cubicBezTo>
                    <a:cubicBezTo>
                      <a:pt x="1554760" y="2210042"/>
                      <a:pt x="1902317" y="1514170"/>
                      <a:pt x="1965406" y="1335247"/>
                    </a:cubicBezTo>
                    <a:close/>
                  </a:path>
                  <a:path w="2111719" h="5426516" fill="none" extrusionOk="0">
                    <a:moveTo>
                      <a:pt x="1965406" y="1335247"/>
                    </a:moveTo>
                    <a:cubicBezTo>
                      <a:pt x="2081666" y="1715785"/>
                      <a:pt x="2135184" y="2068379"/>
                      <a:pt x="2110338" y="2574515"/>
                    </a:cubicBezTo>
                    <a:cubicBezTo>
                      <a:pt x="2099026" y="2919294"/>
                      <a:pt x="2093537" y="3274135"/>
                      <a:pt x="2053900" y="359880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205592"/>
                          <a:gd name="adj2" fmla="val 2494931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A1E45E7-67A5-7AB9-7FCD-8A928A9E6EC1}"/>
                  </a:ext>
                </a:extLst>
              </p:cNvPr>
              <p:cNvSpPr/>
              <p:nvPr/>
            </p:nvSpPr>
            <p:spPr>
              <a:xfrm flipH="1">
                <a:off x="5776766" y="2188724"/>
                <a:ext cx="2895091" cy="3627613"/>
              </a:xfrm>
              <a:prstGeom prst="arc">
                <a:avLst>
                  <a:gd name="adj1" fmla="val 17008694"/>
                  <a:gd name="adj2" fmla="val 319637"/>
                </a:avLst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3862B0-47C2-F17C-AB82-33DBB6336371}"/>
                    </a:ext>
                  </a:extLst>
                </p:cNvPr>
                <p:cNvSpPr txBox="1"/>
                <p:nvPr/>
              </p:nvSpPr>
              <p:spPr>
                <a:xfrm>
                  <a:off x="4482404" y="1849844"/>
                  <a:ext cx="522835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3862B0-47C2-F17C-AB82-33DBB6336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404" y="1849844"/>
                  <a:ext cx="522835" cy="3727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17C208-BB95-AA8B-DDE5-5D333CA3BEC4}"/>
                    </a:ext>
                  </a:extLst>
                </p:cNvPr>
                <p:cNvSpPr txBox="1"/>
                <p:nvPr/>
              </p:nvSpPr>
              <p:spPr>
                <a:xfrm>
                  <a:off x="6802392" y="1977085"/>
                  <a:ext cx="522835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17C208-BB95-AA8B-DDE5-5D333CA3B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392" y="1977085"/>
                  <a:ext cx="522835" cy="3727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61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E6F9FFD-150D-3BAC-9030-30526ADDA765}"/>
              </a:ext>
            </a:extLst>
          </p:cNvPr>
          <p:cNvGrpSpPr/>
          <p:nvPr/>
        </p:nvGrpSpPr>
        <p:grpSpPr>
          <a:xfrm>
            <a:off x="3238356" y="676811"/>
            <a:ext cx="4513690" cy="4039228"/>
            <a:chOff x="3238356" y="676811"/>
            <a:chExt cx="4513690" cy="40392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638102" y="676811"/>
              <a:ext cx="4113944" cy="4039228"/>
              <a:chOff x="3600554" y="676811"/>
              <a:chExt cx="4113944" cy="40392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C6A87B-BE34-08FD-69A8-EBBE78A3D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323" y="1365423"/>
              <a:ext cx="685413" cy="2779857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A972E6-8963-F0FE-84DB-52C517FC9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8974" y="1444752"/>
              <a:ext cx="428762" cy="2700528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175EEF-1474-F3D1-4ACE-0F1BDC037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736" y="1493439"/>
              <a:ext cx="510558" cy="2651841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xplosion 1 9">
              <a:extLst>
                <a:ext uri="{FF2B5EF4-FFF2-40B4-BE49-F238E27FC236}">
                  <a16:creationId xmlns:a16="http://schemas.microsoft.com/office/drawing/2014/main" id="{D332D627-E2CE-E45F-5DF1-D0CBB4B23097}"/>
                </a:ext>
              </a:extLst>
            </p:cNvPr>
            <p:cNvSpPr/>
            <p:nvPr/>
          </p:nvSpPr>
          <p:spPr>
            <a:xfrm>
              <a:off x="6065601" y="1301607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xplosion 1 15">
              <a:extLst>
                <a:ext uri="{FF2B5EF4-FFF2-40B4-BE49-F238E27FC236}">
                  <a16:creationId xmlns:a16="http://schemas.microsoft.com/office/drawing/2014/main" id="{EB948165-DB19-3181-7783-2E48E14FB77F}"/>
                </a:ext>
              </a:extLst>
            </p:cNvPr>
            <p:cNvSpPr/>
            <p:nvPr/>
          </p:nvSpPr>
          <p:spPr>
            <a:xfrm>
              <a:off x="5102453" y="1237407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xplosion 1 20">
              <a:extLst>
                <a:ext uri="{FF2B5EF4-FFF2-40B4-BE49-F238E27FC236}">
                  <a16:creationId xmlns:a16="http://schemas.microsoft.com/office/drawing/2014/main" id="{C32000B7-8223-A4CF-5669-F46D69E04D15}"/>
                </a:ext>
              </a:extLst>
            </p:cNvPr>
            <p:cNvSpPr/>
            <p:nvPr/>
          </p:nvSpPr>
          <p:spPr>
            <a:xfrm>
              <a:off x="4854897" y="1188720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99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AD86B8-F957-B9F7-5B0B-127C31CD8CCF}"/>
              </a:ext>
            </a:extLst>
          </p:cNvPr>
          <p:cNvGrpSpPr/>
          <p:nvPr/>
        </p:nvGrpSpPr>
        <p:grpSpPr>
          <a:xfrm>
            <a:off x="3238356" y="713387"/>
            <a:ext cx="4476142" cy="4542790"/>
            <a:chOff x="3238356" y="713387"/>
            <a:chExt cx="4476142" cy="45427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E9AE0C-0CDF-5396-B0E8-8DC9D1358840}"/>
                </a:ext>
              </a:extLst>
            </p:cNvPr>
            <p:cNvGrpSpPr/>
            <p:nvPr/>
          </p:nvGrpSpPr>
          <p:grpSpPr>
            <a:xfrm>
              <a:off x="3498782" y="713387"/>
              <a:ext cx="4215716" cy="4542790"/>
              <a:chOff x="3498782" y="713387"/>
              <a:chExt cx="4215716" cy="45427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998FE7-1919-361E-086D-E6E211FC2D24}"/>
                  </a:ext>
                </a:extLst>
              </p:cNvPr>
              <p:cNvGrpSpPr/>
              <p:nvPr/>
            </p:nvGrpSpPr>
            <p:grpSpPr>
              <a:xfrm>
                <a:off x="3498782" y="713387"/>
                <a:ext cx="4060257" cy="4542790"/>
                <a:chOff x="3498782" y="713387"/>
                <a:chExt cx="4060257" cy="4542790"/>
              </a:xfrm>
            </p:grpSpPr>
            <p:sp>
              <p:nvSpPr>
                <p:cNvPr id="16" name="Data 15">
                  <a:extLst>
                    <a:ext uri="{FF2B5EF4-FFF2-40B4-BE49-F238E27FC236}">
                      <a16:creationId xmlns:a16="http://schemas.microsoft.com/office/drawing/2014/main" id="{7E4766B4-FAE4-547E-1385-D9E51FB387D7}"/>
                    </a:ext>
                  </a:extLst>
                </p:cNvPr>
                <p:cNvSpPr/>
                <p:nvPr/>
              </p:nvSpPr>
              <p:spPr>
                <a:xfrm>
                  <a:off x="3675844" y="713387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C45B52C-89AB-312A-39F0-EDFE1A71370F}"/>
                    </a:ext>
                  </a:extLst>
                </p:cNvPr>
                <p:cNvGrpSpPr/>
                <p:nvPr/>
              </p:nvGrpSpPr>
              <p:grpSpPr>
                <a:xfrm>
                  <a:off x="3797975" y="815431"/>
                  <a:ext cx="3511718" cy="3900608"/>
                  <a:chOff x="3797975" y="815431"/>
                  <a:chExt cx="3511718" cy="3900608"/>
                </a:xfrm>
              </p:grpSpPr>
              <p:sp>
                <p:nvSpPr>
                  <p:cNvPr id="4" name="Explosion 1 3">
                    <a:extLst>
                      <a:ext uri="{FF2B5EF4-FFF2-40B4-BE49-F238E27FC236}">
                        <a16:creationId xmlns:a16="http://schemas.microsoft.com/office/drawing/2014/main" id="{3B09513B-648F-9C77-E3E8-870B4D876F8A}"/>
                      </a:ext>
                    </a:extLst>
                  </p:cNvPr>
                  <p:cNvSpPr/>
                  <p:nvPr/>
                </p:nvSpPr>
                <p:spPr>
                  <a:xfrm>
                    <a:off x="5164037" y="815431"/>
                    <a:ext cx="917724" cy="789767"/>
                  </a:xfrm>
                  <a:prstGeom prst="irregularSeal1">
                    <a:avLst/>
                  </a:prstGeom>
                  <a:solidFill>
                    <a:srgbClr val="D39F1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0C2140"/>
                      </a:highlight>
                    </a:endParaRPr>
                  </a:p>
                </p:txBody>
              </p:sp>
              <p:sp>
                <p:nvSpPr>
                  <p:cNvPr id="14" name="Can 13">
                    <a:extLst>
                      <a:ext uri="{FF2B5EF4-FFF2-40B4-BE49-F238E27FC236}">
                        <a16:creationId xmlns:a16="http://schemas.microsoft.com/office/drawing/2014/main" id="{84B954A8-97C7-B24C-E0FD-E67143DA5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9423" y="2215770"/>
                    <a:ext cx="1488821" cy="3511718"/>
                  </a:xfrm>
                  <a:prstGeom prst="can">
                    <a:avLst>
                      <a:gd name="adj" fmla="val 7036"/>
                    </a:avLst>
                  </a:prstGeom>
                  <a:gradFill flip="none" rotWithShape="1">
                    <a:gsLst>
                      <a:gs pos="0">
                        <a:srgbClr val="0C2140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8DE4E01C-028C-F4CE-F2B8-37E75C535752}"/>
                    </a:ext>
                  </a:extLst>
                </p:cNvPr>
                <p:cNvSpPr/>
                <p:nvPr/>
              </p:nvSpPr>
              <p:spPr>
                <a:xfrm rot="21020390">
                  <a:off x="3498782" y="1171044"/>
                  <a:ext cx="2193288" cy="4085133"/>
                </a:xfrm>
                <a:custGeom>
                  <a:avLst/>
                  <a:gdLst>
                    <a:gd name="connsiteX0" fmla="*/ 1813798 w 2193288"/>
                    <a:gd name="connsiteY0" fmla="*/ 497294 h 4085133"/>
                    <a:gd name="connsiteX1" fmla="*/ 2189975 w 2193288"/>
                    <a:gd name="connsiteY1" fmla="*/ 1883912 h 4085133"/>
                    <a:gd name="connsiteX2" fmla="*/ 2033355 w 2193288"/>
                    <a:gd name="connsiteY2" fmla="*/ 3104717 h 4085133"/>
                    <a:gd name="connsiteX3" fmla="*/ 1096644 w 2193288"/>
                    <a:gd name="connsiteY3" fmla="*/ 2042567 h 4085133"/>
                    <a:gd name="connsiteX4" fmla="*/ 1813798 w 2193288"/>
                    <a:gd name="connsiteY4" fmla="*/ 497294 h 4085133"/>
                    <a:gd name="connsiteX0" fmla="*/ 1813798 w 2193288"/>
                    <a:gd name="connsiteY0" fmla="*/ 497294 h 4085133"/>
                    <a:gd name="connsiteX1" fmla="*/ 2189975 w 2193288"/>
                    <a:gd name="connsiteY1" fmla="*/ 1883912 h 4085133"/>
                    <a:gd name="connsiteX2" fmla="*/ 2033355 w 2193288"/>
                    <a:gd name="connsiteY2" fmla="*/ 3104717 h 4085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3288" h="4085133" stroke="0" extrusionOk="0">
                      <a:moveTo>
                        <a:pt x="1813798" y="497294"/>
                      </a:moveTo>
                      <a:cubicBezTo>
                        <a:pt x="1959559" y="804269"/>
                        <a:pt x="2090975" y="1376195"/>
                        <a:pt x="2189975" y="1883912"/>
                      </a:cubicBezTo>
                      <a:cubicBezTo>
                        <a:pt x="2244805" y="2319157"/>
                        <a:pt x="2130797" y="2739194"/>
                        <a:pt x="2033355" y="3104717"/>
                      </a:cubicBezTo>
                      <a:cubicBezTo>
                        <a:pt x="1820068" y="2734947"/>
                        <a:pt x="1602513" y="2451036"/>
                        <a:pt x="1096644" y="2042567"/>
                      </a:cubicBezTo>
                      <a:cubicBezTo>
                        <a:pt x="1515643" y="1402448"/>
                        <a:pt x="1686405" y="1008047"/>
                        <a:pt x="1813798" y="497294"/>
                      </a:cubicBezTo>
                      <a:close/>
                    </a:path>
                    <a:path w="2193288" h="4085133" fill="none" extrusionOk="0">
                      <a:moveTo>
                        <a:pt x="1813798" y="497294"/>
                      </a:moveTo>
                      <a:cubicBezTo>
                        <a:pt x="2074617" y="854185"/>
                        <a:pt x="2183942" y="1313695"/>
                        <a:pt x="2189975" y="1883912"/>
                      </a:cubicBezTo>
                      <a:cubicBezTo>
                        <a:pt x="2159720" y="2304007"/>
                        <a:pt x="2124249" y="2765612"/>
                        <a:pt x="2033355" y="3104717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arc">
                          <a:avLst>
                            <a:gd name="adj1" fmla="val 17693748"/>
                            <a:gd name="adj2" fmla="val 2915453"/>
                          </a:avLst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ata 9">
                  <a:extLst>
                    <a:ext uri="{FF2B5EF4-FFF2-40B4-BE49-F238E27FC236}">
                      <a16:creationId xmlns:a16="http://schemas.microsoft.com/office/drawing/2014/main" id="{6F4F4173-83DD-9979-B6BF-152D5576FA96}"/>
                    </a:ext>
                  </a:extLst>
                </p:cNvPr>
                <p:cNvSpPr/>
                <p:nvPr/>
              </p:nvSpPr>
              <p:spPr>
                <a:xfrm>
                  <a:off x="5585345" y="3544514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Data 11">
                  <a:extLst>
                    <a:ext uri="{FF2B5EF4-FFF2-40B4-BE49-F238E27FC236}">
                      <a16:creationId xmlns:a16="http://schemas.microsoft.com/office/drawing/2014/main" id="{674E0989-B2F1-E4D2-B180-76D8EE023734}"/>
                    </a:ext>
                  </a:extLst>
                </p:cNvPr>
                <p:cNvSpPr/>
                <p:nvPr/>
              </p:nvSpPr>
              <p:spPr>
                <a:xfrm>
                  <a:off x="5585345" y="3441609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51083FD-1006-885F-40E7-451B7F054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2010" y="2402622"/>
                      <a:ext cx="523990" cy="372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±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51083FD-1006-885F-40E7-451B7F0541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2010" y="2402622"/>
                      <a:ext cx="523990" cy="3727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5B30BEA-B167-BFED-DE37-7A1568B99CD1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2CA4BA5-ED72-24D7-C09D-FFACC049B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EF6214-C256-7FBA-3052-E0CE6E290960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BEC0F3C-9213-990A-85BA-BDEA4121847E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BEC0F3C-9213-990A-85BA-BDEA41218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12CC449-E7F1-4BD2-E86F-B89CC572B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848794-91C5-C3A8-F479-EB79B7E5B9AD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848794-91C5-C3A8-F479-EB79B7E5B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8A5B17-E70B-F5FA-CC43-90B473F76A1E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4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36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11</cp:revision>
  <dcterms:created xsi:type="dcterms:W3CDTF">2023-12-09T18:15:44Z</dcterms:created>
  <dcterms:modified xsi:type="dcterms:W3CDTF">2023-12-11T16:54:31Z</dcterms:modified>
</cp:coreProperties>
</file>