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58" r:id="rId5"/>
    <p:sldId id="264" r:id="rId6"/>
    <p:sldId id="331" r:id="rId7"/>
    <p:sldId id="371" r:id="rId8"/>
    <p:sldId id="487" r:id="rId9"/>
    <p:sldId id="461" r:id="rId10"/>
    <p:sldId id="488" r:id="rId11"/>
    <p:sldId id="489" r:id="rId12"/>
    <p:sldId id="490" r:id="rId13"/>
    <p:sldId id="492" r:id="rId14"/>
    <p:sldId id="491" r:id="rId15"/>
    <p:sldId id="493" r:id="rId16"/>
    <p:sldId id="494" r:id="rId17"/>
    <p:sldId id="282" r:id="rId18"/>
  </p:sldIdLst>
  <p:sldSz cx="12192000" cy="6858000"/>
  <p:notesSz cx="6805613" cy="99441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69" userDrawn="1">
          <p15:clr>
            <a:srgbClr val="A4A3A4"/>
          </p15:clr>
        </p15:guide>
        <p15:guide id="3" pos="109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022B"/>
    <a:srgbClr val="007AC2"/>
    <a:srgbClr val="00A188"/>
    <a:srgbClr val="8D1D82"/>
    <a:srgbClr val="95C11F"/>
    <a:srgbClr val="EA5599"/>
    <a:srgbClr val="FFFFFF"/>
    <a:srgbClr val="32ABD0"/>
    <a:srgbClr val="EDEDED"/>
    <a:srgbClr val="A8A8A7"/>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0C458-E93A-FC4B-B831-BB0A4AE22A59}" vWet="4" dt="2022-11-03T08:04:19.477"/>
    <p1510:client id="{E9391D27-8D8F-64AA-98AC-73F1071A4CE7}" v="3398" dt="2022-11-03T12:49:43.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8"/>
    <p:restoredTop sz="94711"/>
  </p:normalViewPr>
  <p:slideViewPr>
    <p:cSldViewPr snapToGrid="0">
      <p:cViewPr varScale="1">
        <p:scale>
          <a:sx n="130" d="100"/>
          <a:sy n="130" d="100"/>
        </p:scale>
        <p:origin x="1560" y="192"/>
      </p:cViewPr>
      <p:guideLst>
        <p:guide pos="869"/>
        <p:guide pos="1096"/>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F909176-B8EA-41DD-8F92-1C989DF343B2}"/>
              </a:ext>
            </a:extLst>
          </p:cNvPr>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r>
              <a:rPr lang="fr-FR"/>
              <a:t>Sopra Steria</a:t>
            </a:r>
          </a:p>
        </p:txBody>
      </p:sp>
      <p:sp>
        <p:nvSpPr>
          <p:cNvPr id="3" name="Espace réservé de la date 2">
            <a:extLst>
              <a:ext uri="{FF2B5EF4-FFF2-40B4-BE49-F238E27FC236}">
                <a16:creationId xmlns:a16="http://schemas.microsoft.com/office/drawing/2014/main" id="{5DC9821C-F7AD-4360-B041-FD7C83E57314}"/>
              </a:ext>
            </a:extLst>
          </p:cNvPr>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0089990E-EF74-4690-9C49-66B753ABCBE5}" type="datetimeFigureOut">
              <a:rPr lang="fr-FR" smtClean="0"/>
              <a:t>03/11/2022</a:t>
            </a:fld>
            <a:endParaRPr lang="fr-FR"/>
          </a:p>
        </p:txBody>
      </p:sp>
      <p:sp>
        <p:nvSpPr>
          <p:cNvPr id="4" name="Espace réservé du pied de page 3">
            <a:extLst>
              <a:ext uri="{FF2B5EF4-FFF2-40B4-BE49-F238E27FC236}">
                <a16:creationId xmlns:a16="http://schemas.microsoft.com/office/drawing/2014/main" id="{EB8CF8D4-1618-452C-887D-A91AC8FC953B}"/>
              </a:ext>
            </a:extLst>
          </p:cNvPr>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r>
              <a:rPr lang="fr-FR"/>
              <a:t>Intitulé du document - Sopra Steria</a:t>
            </a:r>
          </a:p>
        </p:txBody>
      </p:sp>
      <p:sp>
        <p:nvSpPr>
          <p:cNvPr id="5" name="Espace réservé du numéro de diapositive 4">
            <a:extLst>
              <a:ext uri="{FF2B5EF4-FFF2-40B4-BE49-F238E27FC236}">
                <a16:creationId xmlns:a16="http://schemas.microsoft.com/office/drawing/2014/main" id="{ABC10792-DA87-4BDA-BA6B-D87502BBBF5C}"/>
              </a:ext>
            </a:extLst>
          </p:cNvPr>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C7FA86D7-3F34-4350-90B7-F3AF3732A64B}" type="slidenum">
              <a:rPr lang="fr-FR" smtClean="0"/>
              <a:t>‹Nº›</a:t>
            </a:fld>
            <a:endParaRPr lang="fr-FR"/>
          </a:p>
        </p:txBody>
      </p:sp>
    </p:spTree>
    <p:extLst>
      <p:ext uri="{BB962C8B-B14F-4D97-AF65-F5344CB8AC3E}">
        <p14:creationId xmlns:p14="http://schemas.microsoft.com/office/powerpoint/2010/main" val="253858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r>
              <a:rPr lang="fr-FR"/>
              <a:t>Sopra Steria</a:t>
            </a:r>
          </a:p>
        </p:txBody>
      </p:sp>
      <p:sp>
        <p:nvSpPr>
          <p:cNvPr id="3" name="Espace réservé de la date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FFA15751-71F6-48FA-9E72-AC2A9C8346A7}" type="datetimeFigureOut">
              <a:rPr lang="fr-FR" smtClean="0"/>
              <a:t>03/11/2022</a:t>
            </a:fld>
            <a:endParaRPr lang="fr-FR"/>
          </a:p>
        </p:txBody>
      </p:sp>
      <p:sp>
        <p:nvSpPr>
          <p:cNvPr id="4" name="Espace réservé de l'image des diapositives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r>
              <a:rPr lang="fr-FR"/>
              <a:t>Intitulé du document - Sopra Steria</a:t>
            </a:r>
          </a:p>
        </p:txBody>
      </p:sp>
      <p:sp>
        <p:nvSpPr>
          <p:cNvPr id="7" name="Espace réservé du numéro de diapositive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2F99E83D-10BD-4912-838C-C14C2B9472B3}" type="slidenum">
              <a:rPr lang="fr-FR" smtClean="0"/>
              <a:t>‹Nº›</a:t>
            </a:fld>
            <a:endParaRPr lang="fr-FR"/>
          </a:p>
        </p:txBody>
      </p:sp>
    </p:spTree>
    <p:extLst>
      <p:ext uri="{BB962C8B-B14F-4D97-AF65-F5344CB8AC3E}">
        <p14:creationId xmlns:p14="http://schemas.microsoft.com/office/powerpoint/2010/main" val="17614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JM</a:t>
            </a:r>
          </a:p>
          <a:p>
            <a:r>
              <a:rPr lang="es-ES"/>
              <a:t>Enlazar con los tipos de proyecto y flexibilidad a la hora de elegir qué prácticas son las más adecuadas a cada proyecto.</a:t>
            </a:r>
          </a:p>
          <a:p>
            <a:r>
              <a:rPr lang="es-ES"/>
              <a:t>Destacar buenas prácticas en general y expandir TDD</a:t>
            </a:r>
          </a:p>
        </p:txBody>
      </p:sp>
      <p:sp>
        <p:nvSpPr>
          <p:cNvPr id="4" name="Marcador de número de diapositiva 3"/>
          <p:cNvSpPr>
            <a:spLocks noGrp="1"/>
          </p:cNvSpPr>
          <p:nvPr>
            <p:ph type="sldNum" sz="quarter" idx="5"/>
          </p:nvPr>
        </p:nvSpPr>
        <p:spPr/>
        <p:txBody>
          <a:bodyPr/>
          <a:lstStyle/>
          <a:p>
            <a:fld id="{2F99E83D-10BD-4912-838C-C14C2B9472B3}" type="slidenum">
              <a:rPr lang="fr-FR" smtClean="0"/>
              <a:t>6</a:t>
            </a:fld>
            <a:endParaRPr lang="fr-FR"/>
          </a:p>
        </p:txBody>
      </p:sp>
    </p:spTree>
    <p:extLst>
      <p:ext uri="{BB962C8B-B14F-4D97-AF65-F5344CB8AC3E}">
        <p14:creationId xmlns:p14="http://schemas.microsoft.com/office/powerpoint/2010/main" val="1048572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_ColorGradient_WhiteText">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096"/>
            <a:ext cx="11466576" cy="5425439"/>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138" y="788400"/>
            <a:ext cx="6120000" cy="1980000"/>
          </a:xfrm>
        </p:spPr>
        <p:txBody>
          <a:bodyPr anchor="b"/>
          <a:lstStyle>
            <a:lvl1pPr algn="l">
              <a:defRPr sz="4000" b="1">
                <a:solidFill>
                  <a:schemeClr val="bg1"/>
                </a:solidFill>
              </a:defRPr>
            </a:lvl1pPr>
          </a:lstStyle>
          <a:p>
            <a:r>
              <a:rPr lang="en-GB" noProof="0"/>
              <a:t>Click to edit</a:t>
            </a:r>
            <a:br>
              <a:rPr lang="en-GB" noProof="0"/>
            </a:br>
            <a:r>
              <a:rPr lang="en-GB" noProof="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6" y="3785955"/>
            <a:ext cx="5475216" cy="540000"/>
          </a:xfrm>
        </p:spPr>
        <p:txBody>
          <a:bodyPr anchor="t"/>
          <a:lstStyle>
            <a:lvl1pPr marL="0" indent="0" algn="l">
              <a:buNone/>
              <a:defRPr sz="14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title style</a:t>
            </a:r>
          </a:p>
        </p:txBody>
      </p:sp>
      <p:cxnSp>
        <p:nvCxnSpPr>
          <p:cNvPr id="16" name="Connecteur droit 15">
            <a:extLst>
              <a:ext uri="{FF2B5EF4-FFF2-40B4-BE49-F238E27FC236}">
                <a16:creationId xmlns:a16="http://schemas.microsoft.com/office/drawing/2014/main" id="{0B0C77F6-E4AE-4496-B76D-D2AF8FFF1815}"/>
              </a:ext>
            </a:extLst>
          </p:cNvPr>
          <p:cNvCxnSpPr>
            <a:cxnSpLocks/>
          </p:cNvCxnSpPr>
          <p:nvPr userDrawn="1"/>
        </p:nvCxnSpPr>
        <p:spPr>
          <a:xfrm>
            <a:off x="719138" y="3233737"/>
            <a:ext cx="7215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userDrawn="1"/>
        </p:nvSpPr>
        <p:spPr>
          <a:xfrm>
            <a:off x="252000" y="-384054"/>
            <a:ext cx="4080298" cy="276999"/>
          </a:xfrm>
          <a:prstGeom prst="rect">
            <a:avLst/>
          </a:prstGeom>
          <a:noFill/>
        </p:spPr>
        <p:txBody>
          <a:bodyPr wrap="square" rtlCol="0">
            <a:spAutoFit/>
          </a:bodyPr>
          <a:lstStyle/>
          <a:p>
            <a:r>
              <a:rPr lang="en-GB" sz="1200" noProof="0"/>
              <a:t>Colour of text</a:t>
            </a:r>
          </a:p>
        </p:txBody>
      </p:sp>
      <p:sp>
        <p:nvSpPr>
          <p:cNvPr id="11" name="Rectangle 1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79180" y="5767514"/>
            <a:ext cx="2990850" cy="744855"/>
          </a:xfrm>
          <a:prstGeom prst="rect">
            <a:avLst/>
          </a:prstGeom>
        </p:spPr>
      </p:pic>
      <p:pic>
        <p:nvPicPr>
          <p:cNvPr id="17" name="Image 16"/>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14543" y="6021827"/>
            <a:ext cx="2705573" cy="371353"/>
          </a:xfrm>
          <a:prstGeom prst="rect">
            <a:avLst/>
          </a:prstGeom>
        </p:spPr>
      </p:pic>
    </p:spTree>
    <p:extLst>
      <p:ext uri="{BB962C8B-B14F-4D97-AF65-F5344CB8AC3E}">
        <p14:creationId xmlns:p14="http://schemas.microsoft.com/office/powerpoint/2010/main" val="2449864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Fourth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007AC2"/>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CB0DEF35-5A3F-4E92-A99F-2199E6CBE773}" type="datetime1">
              <a:rPr lang="en-GB" noProof="0" smtClean="0"/>
              <a:t>03/11/2022</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12" name="Rectangle 11"/>
          <p:cNvSpPr/>
          <p:nvPr userDrawn="1"/>
        </p:nvSpPr>
        <p:spPr>
          <a:xfrm>
            <a:off x="0" y="-374907"/>
            <a:ext cx="252000" cy="252000"/>
          </a:xfrm>
          <a:prstGeom prst="rect">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5" name="Rectangle 14"/>
          <p:cNvSpPr/>
          <p:nvPr userDrawn="1"/>
        </p:nvSpPr>
        <p:spPr>
          <a:xfrm>
            <a:off x="0" y="-1"/>
            <a:ext cx="6090168" cy="6120962"/>
          </a:xfrm>
          <a:prstGeom prst="rect">
            <a:avLst/>
          </a:prstGeom>
          <a:gradFill flip="none" rotWithShape="1">
            <a:gsLst>
              <a:gs pos="50000">
                <a:srgbClr val="007AC2"/>
              </a:gs>
              <a:gs pos="100000">
                <a:srgbClr val="32ABD0"/>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tx1"/>
              </a:solidFill>
            </a:endParaRPr>
          </a:p>
        </p:txBody>
      </p:sp>
    </p:spTree>
    <p:extLst>
      <p:ext uri="{BB962C8B-B14F-4D97-AF65-F5344CB8AC3E}">
        <p14:creationId xmlns:p14="http://schemas.microsoft.com/office/powerpoint/2010/main" val="5015191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FirstSeparator_Photo">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9855EAE7-49DB-4EDD-97CF-B2992F550A65}"/>
              </a:ext>
            </a:extLst>
          </p:cNvPr>
          <p:cNvSpPr>
            <a:spLocks noGrp="1"/>
          </p:cNvSpPr>
          <p:nvPr>
            <p:ph type="pic" idx="14"/>
          </p:nvPr>
        </p:nvSpPr>
        <p:spPr>
          <a:xfrm>
            <a:off x="0" y="0"/>
            <a:ext cx="6094800"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chemeClr val="tx2"/>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ED93785E-6F20-4ECA-884B-E12460C01AF1}" type="datetime1">
              <a:rPr lang="en-GB" noProof="0" smtClean="0"/>
              <a:t>03/11/2022</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cxnSp>
        <p:nvCxnSpPr>
          <p:cNvPr id="23" name="Connecteur droit 22"/>
          <p:cNvCxnSpPr/>
          <p:nvPr userDrawn="1"/>
        </p:nvCxnSpPr>
        <p:spPr>
          <a:xfrm>
            <a:off x="12465934" y="10160"/>
            <a:ext cx="0" cy="65659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userDrawn="1"/>
        </p:nvSpPr>
        <p:spPr>
          <a:xfrm>
            <a:off x="12526894" y="-76575"/>
            <a:ext cx="2836672" cy="830997"/>
          </a:xfrm>
          <a:prstGeom prst="rect">
            <a:avLst/>
          </a:prstGeom>
          <a:noFill/>
        </p:spPr>
        <p:txBody>
          <a:bodyPr wrap="square" rtlCol="0">
            <a:spAutoFit/>
          </a:bodyPr>
          <a:lstStyle/>
          <a:p>
            <a:r>
              <a:rPr lang="en-GB" sz="1200" noProof="0"/>
              <a:t>To change the</a:t>
            </a:r>
            <a:r>
              <a:rPr lang="en-GB" sz="1200" baseline="0" noProof="0"/>
              <a:t> image,</a:t>
            </a:r>
            <a:r>
              <a:rPr lang="en-GB" sz="1200" noProof="0"/>
              <a:t> </a:t>
            </a:r>
          </a:p>
          <a:p>
            <a:r>
              <a:rPr lang="en-GB" sz="1200" noProof="0"/>
              <a:t>delete the current photo </a:t>
            </a:r>
          </a:p>
          <a:p>
            <a:r>
              <a:rPr lang="en-GB" sz="1200" noProof="0"/>
              <a:t>and click on the icon </a:t>
            </a:r>
          </a:p>
          <a:p>
            <a:r>
              <a:rPr lang="en-GB" sz="1200" noProof="0"/>
              <a:t>for the new image from your library.</a:t>
            </a:r>
          </a:p>
        </p:txBody>
      </p:sp>
      <p:sp>
        <p:nvSpPr>
          <p:cNvPr id="26" name="ZoneTexte 25"/>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27" name="Rectangle 26"/>
          <p:cNvSpPr/>
          <p:nvPr userDrawn="1"/>
        </p:nvSpPr>
        <p:spPr>
          <a:xfrm>
            <a:off x="0"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Tree>
    <p:extLst>
      <p:ext uri="{BB962C8B-B14F-4D97-AF65-F5344CB8AC3E}">
        <p14:creationId xmlns:p14="http://schemas.microsoft.com/office/powerpoint/2010/main" val="30855669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7" y="1744980"/>
            <a:ext cx="107515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C54F066F-16F0-4960-BDC4-E8982D4A1BB8}"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en-GB" err="1"/>
              <a:t>Presentación</a:t>
            </a:r>
            <a:r>
              <a:rPr lang="en-GB"/>
              <a:t> </a:t>
            </a:r>
            <a:r>
              <a:rPr lang="en-GB" err="1"/>
              <a:t>Corporativa</a:t>
            </a:r>
            <a:r>
              <a:rPr lang="en-GB"/>
              <a:t> 2022</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81701521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ext_TwoColumns_1">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7" y="1743240"/>
            <a:ext cx="5242392" cy="438324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EAE95C79-B855-4EB4-A510-A71C531DE31B}"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8">
            <a:extLst>
              <a:ext uri="{FF2B5EF4-FFF2-40B4-BE49-F238E27FC236}">
                <a16:creationId xmlns:a16="http://schemas.microsoft.com/office/drawing/2014/main" id="{A56DBCFF-9EF4-4749-B7CA-DBFD50831D20}"/>
              </a:ext>
            </a:extLst>
          </p:cNvPr>
          <p:cNvSpPr>
            <a:spLocks noGrp="1"/>
          </p:cNvSpPr>
          <p:nvPr>
            <p:ph type="body" sz="quarter" idx="14" hasCustomPrompt="1"/>
          </p:nvPr>
        </p:nvSpPr>
        <p:spPr>
          <a:xfrm>
            <a:off x="6210300" y="1743240"/>
            <a:ext cx="5254477" cy="438324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12" name="Rectangle 11"/>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3" name="ZoneTexte 12"/>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4" name="Rectangle 13"/>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2"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23"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1710306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xt_TwoColumns_2">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FA8D5C17-D99B-4C47-BAD2-A09B9ABE787C}"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5" name="Espace réservé du texte 8">
            <a:extLst>
              <a:ext uri="{FF2B5EF4-FFF2-40B4-BE49-F238E27FC236}">
                <a16:creationId xmlns:a16="http://schemas.microsoft.com/office/drawing/2014/main" id="{7BC41F0E-EC30-4D2A-AA16-7B987E32A160}"/>
              </a:ext>
            </a:extLst>
          </p:cNvPr>
          <p:cNvSpPr>
            <a:spLocks noGrp="1"/>
          </p:cNvSpPr>
          <p:nvPr>
            <p:ph type="body" sz="quarter" idx="14" hasCustomPrompt="1"/>
          </p:nvPr>
        </p:nvSpPr>
        <p:spPr>
          <a:xfrm>
            <a:off x="719137" y="1744980"/>
            <a:ext cx="10751504" cy="4389120"/>
          </a:xfrm>
        </p:spPr>
        <p:txBody>
          <a:bodyPr numCol="2" spcCol="216000"/>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a:p>
            <a:pPr lvl="3"/>
            <a:endParaRPr lang="en-GB" noProof="0"/>
          </a:p>
          <a:p>
            <a:pPr lvl="3"/>
            <a:endParaRPr lang="en-GB" noProof="0"/>
          </a:p>
          <a:p>
            <a:pPr lvl="3"/>
            <a:endParaRPr lang="en-GB" noProof="0"/>
          </a:p>
          <a:p>
            <a:pPr lvl="3"/>
            <a:endParaRPr lang="en-GB" noProof="0"/>
          </a:p>
          <a:p>
            <a:pPr lvl="0"/>
            <a:r>
              <a:rPr lang="en-GB" noProof="0"/>
              <a:t>Click to edit master text style</a:t>
            </a:r>
          </a:p>
          <a:p>
            <a:pPr lvl="1"/>
            <a:r>
              <a:rPr lang="en-GB" noProof="0"/>
              <a:t>Second level</a:t>
            </a:r>
          </a:p>
          <a:p>
            <a:pPr lvl="2"/>
            <a:r>
              <a:rPr lang="en-GB" noProof="0"/>
              <a:t>Third level</a:t>
            </a:r>
          </a:p>
          <a:p>
            <a:pPr lvl="3"/>
            <a:r>
              <a:rPr lang="en-GB" noProof="0"/>
              <a:t>Fourth level</a:t>
            </a:r>
          </a:p>
          <a:p>
            <a:pPr lvl="3"/>
            <a:endParaRPr lang="en-GB" noProof="0"/>
          </a:p>
          <a:p>
            <a:pPr lvl="3"/>
            <a:endParaRPr lang="en-GB" noProof="0"/>
          </a:p>
          <a:p>
            <a:pPr lvl="3"/>
            <a:endParaRPr lang="en-GB" noProof="0"/>
          </a:p>
          <a:p>
            <a:pPr lvl="0"/>
            <a:r>
              <a:rPr lang="en-GB" noProof="0"/>
              <a:t>Click to edit master text style</a:t>
            </a:r>
          </a:p>
          <a:p>
            <a:pPr lvl="1"/>
            <a:r>
              <a:rPr lang="en-GB" noProof="0"/>
              <a:t>Second level</a:t>
            </a:r>
          </a:p>
          <a:p>
            <a:pPr lvl="2"/>
            <a:r>
              <a:rPr lang="en-GB" noProof="0"/>
              <a:t>Third level</a:t>
            </a:r>
          </a:p>
          <a:p>
            <a:pPr lvl="3"/>
            <a:r>
              <a:rPr lang="en-GB" noProof="0"/>
              <a:t>Fourth level</a:t>
            </a:r>
          </a:p>
          <a:p>
            <a:pPr lvl="3"/>
            <a:endParaRPr lang="en-GB" noProof="0"/>
          </a:p>
          <a:p>
            <a:pPr lvl="3"/>
            <a:endParaRPr lang="en-GB" noProof="0"/>
          </a:p>
          <a:p>
            <a:pPr lvl="3"/>
            <a:endParaRPr lang="en-GB" noProof="0"/>
          </a:p>
          <a:p>
            <a:pPr lvl="3"/>
            <a:endParaRPr lang="en-GB" noProof="0"/>
          </a:p>
          <a:p>
            <a:pPr lvl="0"/>
            <a:r>
              <a:rPr lang="en-GB" noProof="0"/>
              <a:t>Click to edit master text style</a:t>
            </a:r>
          </a:p>
          <a:p>
            <a:pPr lvl="1"/>
            <a:r>
              <a:rPr lang="en-GB" noProof="0"/>
              <a:t>Second level</a:t>
            </a:r>
          </a:p>
          <a:p>
            <a:pPr lvl="2"/>
            <a:r>
              <a:rPr lang="en-GB" noProof="0"/>
              <a:t>Third level</a:t>
            </a:r>
          </a:p>
          <a:p>
            <a:pPr lvl="3"/>
            <a:r>
              <a:rPr lang="en-GB" noProof="0"/>
              <a:t>Fourth level</a:t>
            </a:r>
          </a:p>
          <a:p>
            <a:pPr lvl="3"/>
            <a:endParaRPr lang="en-GB" noProof="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13788384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_&amp;Focus">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6" y="1744980"/>
            <a:ext cx="6142725"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E3E5CA11-A412-43E3-9C6D-BA6E8968FB52}"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2" name="Espace réservé du texte 8">
            <a:extLst>
              <a:ext uri="{FF2B5EF4-FFF2-40B4-BE49-F238E27FC236}">
                <a16:creationId xmlns:a16="http://schemas.microsoft.com/office/drawing/2014/main" id="{A56DBCFF-9EF4-4749-B7CA-DBFD50831D20}"/>
              </a:ext>
            </a:extLst>
          </p:cNvPr>
          <p:cNvSpPr>
            <a:spLocks noGrp="1"/>
          </p:cNvSpPr>
          <p:nvPr>
            <p:ph type="body" sz="quarter" idx="14" hasCustomPrompt="1"/>
          </p:nvPr>
        </p:nvSpPr>
        <p:spPr>
          <a:xfrm>
            <a:off x="7101840" y="1746300"/>
            <a:ext cx="4372560" cy="4387800"/>
          </a:xfrm>
          <a:solidFill>
            <a:schemeClr val="tx2"/>
          </a:solidFill>
        </p:spPr>
        <p:txBody>
          <a:bodyPr lIns="360000" tIns="252000" rIns="360000" bIns="252000"/>
          <a:lstStyle>
            <a:lvl1pPr marL="355600" indent="-355600">
              <a:buClr>
                <a:schemeClr val="bg1"/>
              </a:buClr>
              <a:buFontTx/>
              <a:buBlip>
                <a:blip r:embed="rId2"/>
              </a:buBlip>
              <a:defRPr>
                <a:solidFill>
                  <a:schemeClr val="bg1"/>
                </a:solidFill>
              </a:defRPr>
            </a:lvl1pPr>
            <a:lvl2pPr marL="630238" indent="-274638">
              <a:buClr>
                <a:schemeClr val="bg1"/>
              </a:buClr>
              <a:buFontTx/>
              <a:buBlip>
                <a:blip r:embed="rId3"/>
              </a:buBlip>
              <a:defRPr>
                <a:solidFill>
                  <a:schemeClr val="bg1"/>
                </a:solidFill>
              </a:defRPr>
            </a:lvl2pPr>
            <a:lvl3pPr marL="720725" indent="0">
              <a:defRPr>
                <a:solidFill>
                  <a:schemeClr val="bg1"/>
                </a:solidFill>
              </a:defRPr>
            </a:lvl3pPr>
            <a:lvl4pPr marL="893763" indent="0">
              <a:defRPr>
                <a:solidFill>
                  <a:schemeClr val="bg1"/>
                </a:solidFill>
              </a:defRPr>
            </a:lvl4pPr>
            <a:lvl5pPr>
              <a:defRPr>
                <a:solidFill>
                  <a:schemeClr val="bg1"/>
                </a:solidFill>
              </a:defRPr>
            </a:lvl5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11" name="Rectangle 1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3" name="ZoneTexte 12"/>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4" name="Rectangle 13"/>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8"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9"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201790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_&amp;Icon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60C61FA0-A665-44D8-BC71-C06DE90475BF}"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22" name="Espace réservé du texte 8">
            <a:extLst>
              <a:ext uri="{FF2B5EF4-FFF2-40B4-BE49-F238E27FC236}">
                <a16:creationId xmlns:a16="http://schemas.microsoft.com/office/drawing/2014/main" id="{882DE451-41D6-4E24-AF82-4D199C1930A8}"/>
              </a:ext>
            </a:extLst>
          </p:cNvPr>
          <p:cNvSpPr>
            <a:spLocks noGrp="1"/>
          </p:cNvSpPr>
          <p:nvPr>
            <p:ph type="body" sz="quarter" idx="14" hasCustomPrompt="1"/>
          </p:nvPr>
        </p:nvSpPr>
        <p:spPr>
          <a:xfrm>
            <a:off x="8166948" y="4286440"/>
            <a:ext cx="1440000" cy="540000"/>
          </a:xfrm>
        </p:spPr>
        <p:txBody>
          <a:bodyPr/>
          <a:lstStyle>
            <a:lvl1pPr marL="0" indent="0" algn="ctr">
              <a:spcBef>
                <a:spcPts val="0"/>
              </a:spcBef>
              <a:buNone/>
              <a:defRPr sz="1100" b="0"/>
            </a:lvl1pPr>
          </a:lstStyle>
          <a:p>
            <a:pPr lvl="0"/>
            <a:r>
              <a:rPr lang="en-GB" noProof="0"/>
              <a:t>Click to edit </a:t>
            </a:r>
          </a:p>
          <a:p>
            <a:pPr lvl="0"/>
            <a:r>
              <a:rPr lang="en-GB" noProof="0"/>
              <a:t>master text style</a:t>
            </a:r>
          </a:p>
        </p:txBody>
      </p:sp>
      <p:sp>
        <p:nvSpPr>
          <p:cNvPr id="23" name="Espace réservé du texte 2">
            <a:extLst>
              <a:ext uri="{FF2B5EF4-FFF2-40B4-BE49-F238E27FC236}">
                <a16:creationId xmlns:a16="http://schemas.microsoft.com/office/drawing/2014/main" id="{42DA93A6-68F2-4B88-8A9A-5701B0431983}"/>
              </a:ext>
            </a:extLst>
          </p:cNvPr>
          <p:cNvSpPr>
            <a:spLocks noGrp="1"/>
          </p:cNvSpPr>
          <p:nvPr>
            <p:ph type="body" idx="15" hasCustomPrompt="1"/>
          </p:nvPr>
        </p:nvSpPr>
        <p:spPr>
          <a:xfrm>
            <a:off x="8164567"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NN%</a:t>
            </a:r>
          </a:p>
        </p:txBody>
      </p:sp>
      <p:sp>
        <p:nvSpPr>
          <p:cNvPr id="24" name="Espace réservé du texte 8">
            <a:extLst>
              <a:ext uri="{FF2B5EF4-FFF2-40B4-BE49-F238E27FC236}">
                <a16:creationId xmlns:a16="http://schemas.microsoft.com/office/drawing/2014/main" id="{D2D2C270-5160-437C-A084-34FDE02A057E}"/>
              </a:ext>
            </a:extLst>
          </p:cNvPr>
          <p:cNvSpPr>
            <a:spLocks noGrp="1"/>
          </p:cNvSpPr>
          <p:nvPr>
            <p:ph type="body" sz="quarter" idx="16" hasCustomPrompt="1"/>
          </p:nvPr>
        </p:nvSpPr>
        <p:spPr>
          <a:xfrm>
            <a:off x="10095285" y="4286440"/>
            <a:ext cx="1440000" cy="540000"/>
          </a:xfrm>
        </p:spPr>
        <p:txBody>
          <a:bodyPr/>
          <a:lstStyle>
            <a:lvl1pPr marL="0" indent="0" algn="ctr">
              <a:spcBef>
                <a:spcPts val="0"/>
              </a:spcBef>
              <a:buNone/>
              <a:defRPr sz="1100" b="0"/>
            </a:lvl1pPr>
          </a:lstStyle>
          <a:p>
            <a:pPr lvl="0"/>
            <a:r>
              <a:rPr lang="en-GB" noProof="0"/>
              <a:t>Click to edit </a:t>
            </a:r>
          </a:p>
          <a:p>
            <a:pPr lvl="0"/>
            <a:r>
              <a:rPr lang="en-GB" noProof="0"/>
              <a:t>master text style</a:t>
            </a:r>
          </a:p>
        </p:txBody>
      </p:sp>
      <p:sp>
        <p:nvSpPr>
          <p:cNvPr id="25" name="Espace réservé du texte 2">
            <a:extLst>
              <a:ext uri="{FF2B5EF4-FFF2-40B4-BE49-F238E27FC236}">
                <a16:creationId xmlns:a16="http://schemas.microsoft.com/office/drawing/2014/main" id="{95B35E9A-6E49-4FE7-BF89-1AB5C649315D}"/>
              </a:ext>
            </a:extLst>
          </p:cNvPr>
          <p:cNvSpPr>
            <a:spLocks noGrp="1"/>
          </p:cNvSpPr>
          <p:nvPr>
            <p:ph type="body" idx="17" hasCustomPrompt="1"/>
          </p:nvPr>
        </p:nvSpPr>
        <p:spPr>
          <a:xfrm>
            <a:off x="10092904"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NN%</a:t>
            </a:r>
          </a:p>
        </p:txBody>
      </p:sp>
      <p:sp>
        <p:nvSpPr>
          <p:cNvPr id="26" name="Espace réservé pour une image  2">
            <a:extLst>
              <a:ext uri="{FF2B5EF4-FFF2-40B4-BE49-F238E27FC236}">
                <a16:creationId xmlns:a16="http://schemas.microsoft.com/office/drawing/2014/main" id="{B0CA989D-B883-4C64-BFE8-6FBA26A82B20}"/>
              </a:ext>
            </a:extLst>
          </p:cNvPr>
          <p:cNvSpPr>
            <a:spLocks noGrp="1"/>
          </p:cNvSpPr>
          <p:nvPr>
            <p:ph type="pic" idx="20"/>
          </p:nvPr>
        </p:nvSpPr>
        <p:spPr>
          <a:xfrm>
            <a:off x="8344567"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7" name="Espace réservé pour une image  2">
            <a:extLst>
              <a:ext uri="{FF2B5EF4-FFF2-40B4-BE49-F238E27FC236}">
                <a16:creationId xmlns:a16="http://schemas.microsoft.com/office/drawing/2014/main" id="{CE9DCD5E-4A5D-4AE3-B6E6-05FAB3D2F93B}"/>
              </a:ext>
            </a:extLst>
          </p:cNvPr>
          <p:cNvSpPr>
            <a:spLocks noGrp="1"/>
          </p:cNvSpPr>
          <p:nvPr>
            <p:ph type="pic" idx="21"/>
          </p:nvPr>
        </p:nvSpPr>
        <p:spPr>
          <a:xfrm>
            <a:off x="10272904"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8" name="Espace réservé du texte 8">
            <a:extLst>
              <a:ext uri="{FF2B5EF4-FFF2-40B4-BE49-F238E27FC236}">
                <a16:creationId xmlns:a16="http://schemas.microsoft.com/office/drawing/2014/main" id="{882DE451-41D6-4E24-AF82-4D199C1930A8}"/>
              </a:ext>
            </a:extLst>
          </p:cNvPr>
          <p:cNvSpPr>
            <a:spLocks noGrp="1"/>
          </p:cNvSpPr>
          <p:nvPr>
            <p:ph type="body" sz="quarter" idx="22" hasCustomPrompt="1"/>
          </p:nvPr>
        </p:nvSpPr>
        <p:spPr>
          <a:xfrm>
            <a:off x="6252637" y="4286440"/>
            <a:ext cx="1440000" cy="540000"/>
          </a:xfrm>
        </p:spPr>
        <p:txBody>
          <a:bodyPr/>
          <a:lstStyle>
            <a:lvl1pPr marL="0" indent="0" algn="ctr">
              <a:spcBef>
                <a:spcPts val="0"/>
              </a:spcBef>
              <a:buNone/>
              <a:defRPr sz="1100" b="0"/>
            </a:lvl1pPr>
          </a:lstStyle>
          <a:p>
            <a:pPr lvl="0"/>
            <a:r>
              <a:rPr lang="en-GB" noProof="0"/>
              <a:t>Click to edit </a:t>
            </a:r>
          </a:p>
          <a:p>
            <a:pPr lvl="0"/>
            <a:r>
              <a:rPr lang="en-GB" noProof="0"/>
              <a:t>master text style</a:t>
            </a:r>
          </a:p>
        </p:txBody>
      </p:sp>
      <p:sp>
        <p:nvSpPr>
          <p:cNvPr id="29" name="Espace réservé du texte 2">
            <a:extLst>
              <a:ext uri="{FF2B5EF4-FFF2-40B4-BE49-F238E27FC236}">
                <a16:creationId xmlns:a16="http://schemas.microsoft.com/office/drawing/2014/main" id="{42DA93A6-68F2-4B88-8A9A-5701B0431983}"/>
              </a:ext>
            </a:extLst>
          </p:cNvPr>
          <p:cNvSpPr>
            <a:spLocks noGrp="1"/>
          </p:cNvSpPr>
          <p:nvPr>
            <p:ph type="body" idx="23" hasCustomPrompt="1"/>
          </p:nvPr>
        </p:nvSpPr>
        <p:spPr>
          <a:xfrm>
            <a:off x="6250256"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NN%</a:t>
            </a:r>
          </a:p>
        </p:txBody>
      </p:sp>
      <p:sp>
        <p:nvSpPr>
          <p:cNvPr id="31" name="Espace réservé du texte 2">
            <a:extLst>
              <a:ext uri="{FF2B5EF4-FFF2-40B4-BE49-F238E27FC236}">
                <a16:creationId xmlns:a16="http://schemas.microsoft.com/office/drawing/2014/main" id="{95B35E9A-6E49-4FE7-BF89-1AB5C649315D}"/>
              </a:ext>
            </a:extLst>
          </p:cNvPr>
          <p:cNvSpPr>
            <a:spLocks noGrp="1"/>
          </p:cNvSpPr>
          <p:nvPr>
            <p:ph type="body" idx="25" hasCustomPrompt="1"/>
          </p:nvPr>
        </p:nvSpPr>
        <p:spPr>
          <a:xfrm>
            <a:off x="8178593" y="3723640"/>
            <a:ext cx="1440000" cy="540000"/>
          </a:xfrm>
        </p:spPr>
        <p:txBody>
          <a:bodyPr anchor="t"/>
          <a:lstStyle>
            <a:lvl1pPr marL="0" indent="0" algn="ctr">
              <a:buNone/>
              <a:defRPr sz="3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NN%</a:t>
            </a:r>
          </a:p>
        </p:txBody>
      </p:sp>
      <p:sp>
        <p:nvSpPr>
          <p:cNvPr id="32" name="Espace réservé pour une image  2">
            <a:extLst>
              <a:ext uri="{FF2B5EF4-FFF2-40B4-BE49-F238E27FC236}">
                <a16:creationId xmlns:a16="http://schemas.microsoft.com/office/drawing/2014/main" id="{B0CA989D-B883-4C64-BFE8-6FBA26A82B20}"/>
              </a:ext>
            </a:extLst>
          </p:cNvPr>
          <p:cNvSpPr>
            <a:spLocks noGrp="1"/>
          </p:cNvSpPr>
          <p:nvPr>
            <p:ph type="pic" idx="26"/>
          </p:nvPr>
        </p:nvSpPr>
        <p:spPr>
          <a:xfrm>
            <a:off x="6430256" y="2440750"/>
            <a:ext cx="1080000" cy="1080000"/>
          </a:xfrm>
          <a:no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18" name="Rectangle 1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9" name="ZoneTexte 18"/>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20" name="Rectangle 19"/>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35"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6" y="1744980"/>
            <a:ext cx="53667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3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3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33" name="Connecteur droit 32"/>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userDrawn="1"/>
        </p:nvSpPr>
        <p:spPr>
          <a:xfrm>
            <a:off x="12526894" y="-86735"/>
            <a:ext cx="2836672" cy="830997"/>
          </a:xfrm>
          <a:prstGeom prst="rect">
            <a:avLst/>
          </a:prstGeom>
          <a:noFill/>
        </p:spPr>
        <p:txBody>
          <a:bodyPr wrap="square" rtlCol="0">
            <a:spAutoFit/>
          </a:bodyPr>
          <a:lstStyle/>
          <a:p>
            <a:r>
              <a:rPr lang="en-GB" sz="1200" noProof="0"/>
              <a:t>To add new icons,</a:t>
            </a:r>
          </a:p>
          <a:p>
            <a:r>
              <a:rPr lang="en-GB" sz="1200" baseline="0" noProof="0"/>
              <a:t>delete the current icon</a:t>
            </a:r>
          </a:p>
          <a:p>
            <a:r>
              <a:rPr lang="en-GB" sz="1200" baseline="0" noProof="0"/>
              <a:t>and click on the icon</a:t>
            </a:r>
          </a:p>
          <a:p>
            <a:r>
              <a:rPr lang="en-GB" sz="1200" baseline="0" noProof="0"/>
              <a:t>and select a new one from your library.</a:t>
            </a:r>
          </a:p>
        </p:txBody>
      </p:sp>
    </p:spTree>
    <p:extLst>
      <p:ext uri="{BB962C8B-B14F-4D97-AF65-F5344CB8AC3E}">
        <p14:creationId xmlns:p14="http://schemas.microsoft.com/office/powerpoint/2010/main" val="2793479738"/>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_&amp;Photo">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6F7CA249-617E-4D8B-9A5D-2B53F79A332C}"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9" name="Espace réservé pour une image  2">
            <a:extLst>
              <a:ext uri="{FF2B5EF4-FFF2-40B4-BE49-F238E27FC236}">
                <a16:creationId xmlns:a16="http://schemas.microsoft.com/office/drawing/2014/main" id="{15513DE8-4DA1-4B1A-BE67-4F4449566555}"/>
              </a:ext>
            </a:extLst>
          </p:cNvPr>
          <p:cNvSpPr>
            <a:spLocks noGrp="1"/>
          </p:cNvSpPr>
          <p:nvPr>
            <p:ph type="pic" idx="15"/>
          </p:nvPr>
        </p:nvSpPr>
        <p:spPr>
          <a:xfrm>
            <a:off x="7025504" y="1727941"/>
            <a:ext cx="4445771" cy="4406159"/>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11" name="Rectangle 1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2" name="ZoneTexte 11"/>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3" name="Rectangle 12"/>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cxnSp>
        <p:nvCxnSpPr>
          <p:cNvPr id="14" name="Connecteur droit 13"/>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
        <p:nvSpPr>
          <p:cNvPr id="21"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22"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
        <p:nvSpPr>
          <p:cNvPr id="23"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719136" y="1744980"/>
            <a:ext cx="6138863"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Tree>
    <p:extLst>
      <p:ext uri="{BB962C8B-B14F-4D97-AF65-F5344CB8AC3E}">
        <p14:creationId xmlns:p14="http://schemas.microsoft.com/office/powerpoint/2010/main" val="17480437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Photo">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02836267-E61A-4F38-9802-E0A13A39929C}"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720001" y="1729348"/>
            <a:ext cx="10748099" cy="4369033"/>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9" name="ZoneTexte 8"/>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1" name="Rectangle 10"/>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14" name="Connecteur droit 13"/>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36949654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Photo_&amp;KeyFigure">
    <p:spTree>
      <p:nvGrpSpPr>
        <p:cNvPr id="1" name=""/>
        <p:cNvGrpSpPr/>
        <p:nvPr/>
      </p:nvGrpSpPr>
      <p:grpSpPr>
        <a:xfrm>
          <a:off x="0" y="0"/>
          <a:ext cx="0" cy="0"/>
          <a:chOff x="0" y="0"/>
          <a:chExt cx="0" cy="0"/>
        </a:xfrm>
      </p:grpSpPr>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0" y="-1"/>
            <a:ext cx="12191999"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err="1"/>
              <a:t>Cliquez</a:t>
            </a:r>
            <a:r>
              <a:rPr lang="en-US" noProof="0"/>
              <a:t> sur </a:t>
            </a:r>
            <a:r>
              <a:rPr lang="en-US" noProof="0" err="1"/>
              <a:t>l'icône</a:t>
            </a:r>
            <a:r>
              <a:rPr lang="en-US" noProof="0"/>
              <a:t> pour </a:t>
            </a:r>
            <a:r>
              <a:rPr lang="en-US" noProof="0" err="1"/>
              <a:t>ajouter</a:t>
            </a:r>
            <a:r>
              <a:rPr lang="en-US" noProof="0"/>
              <a:t> </a:t>
            </a:r>
            <a:r>
              <a:rPr lang="en-US" noProof="0" err="1"/>
              <a:t>une</a:t>
            </a:r>
            <a:r>
              <a:rPr lang="en-US" noProof="0"/>
              <a:t> image</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D44E616E-7B14-4AA3-AC79-C7A892B92832}" type="datetime1">
              <a:rPr lang="en-US" noProof="0" smtClean="0"/>
              <a:t>11/3/22</a:t>
            </a:fld>
            <a:endParaRPr lang="en-US"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US"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US" noProof="0" smtClean="0"/>
              <a:pPr/>
              <a:t>‹Nº›</a:t>
            </a:fld>
            <a:endParaRPr lang="en-US" noProof="0"/>
          </a:p>
        </p:txBody>
      </p:sp>
      <p:sp>
        <p:nvSpPr>
          <p:cNvPr id="13" name="Espace réservé du texte 8">
            <a:extLst>
              <a:ext uri="{FF2B5EF4-FFF2-40B4-BE49-F238E27FC236}">
                <a16:creationId xmlns:a16="http://schemas.microsoft.com/office/drawing/2014/main" id="{4B834FC3-F98F-48CD-8C3A-74E6A5FC374B}"/>
              </a:ext>
            </a:extLst>
          </p:cNvPr>
          <p:cNvSpPr>
            <a:spLocks noGrp="1"/>
          </p:cNvSpPr>
          <p:nvPr>
            <p:ph type="body" sz="quarter" idx="13" hasCustomPrompt="1"/>
          </p:nvPr>
        </p:nvSpPr>
        <p:spPr>
          <a:xfrm>
            <a:off x="7443315" y="2401207"/>
            <a:ext cx="4027325" cy="1260000"/>
          </a:xfrm>
        </p:spPr>
        <p:txBody>
          <a:bodyPr/>
          <a:lstStyle>
            <a:lvl1pPr marL="0" indent="0">
              <a:buNone/>
              <a:defRPr sz="2600">
                <a:solidFill>
                  <a:schemeClr val="bg1"/>
                </a:solidFill>
              </a:defRPr>
            </a:lvl1pPr>
            <a:lvl2pPr>
              <a:defRPr/>
            </a:lvl2pPr>
            <a:lvl3pPr>
              <a:defRPr/>
            </a:lvl3pPr>
          </a:lstStyle>
          <a:p>
            <a:pPr lvl="0"/>
            <a:r>
              <a:rPr lang="en-US" noProof="0"/>
              <a:t>Click to edit master text style</a:t>
            </a:r>
          </a:p>
          <a:p>
            <a:pPr lvl="1"/>
            <a:r>
              <a:rPr lang="en-US" noProof="0"/>
              <a:t>Second level</a:t>
            </a:r>
          </a:p>
          <a:p>
            <a:pPr lvl="2"/>
            <a:r>
              <a:rPr lang="en-US" noProof="0"/>
              <a:t>Third level</a:t>
            </a:r>
          </a:p>
        </p:txBody>
      </p:sp>
      <p:sp>
        <p:nvSpPr>
          <p:cNvPr id="14" name="Espace réservé du texte 2">
            <a:extLst>
              <a:ext uri="{FF2B5EF4-FFF2-40B4-BE49-F238E27FC236}">
                <a16:creationId xmlns:a16="http://schemas.microsoft.com/office/drawing/2014/main" id="{02D7D404-B1CB-4081-84BD-E6D4C57EB259}"/>
              </a:ext>
            </a:extLst>
          </p:cNvPr>
          <p:cNvSpPr>
            <a:spLocks noGrp="1"/>
          </p:cNvSpPr>
          <p:nvPr>
            <p:ph type="body" idx="1" hasCustomPrompt="1"/>
          </p:nvPr>
        </p:nvSpPr>
        <p:spPr>
          <a:xfrm>
            <a:off x="7443315" y="996936"/>
            <a:ext cx="4027348" cy="1440000"/>
          </a:xfrm>
        </p:spPr>
        <p:txBody>
          <a:bodyPr anchor="t"/>
          <a:lstStyle>
            <a:lvl1pPr marL="0" indent="0">
              <a:buNone/>
              <a:defRPr sz="9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NN%</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7" noProof="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en-US" sz="1200" noProof="0" err="1"/>
              <a:t>Colour</a:t>
            </a:r>
            <a:r>
              <a:rPr lang="en-US" sz="1200" noProof="0"/>
              <a:t> of texts</a:t>
            </a:r>
          </a:p>
        </p:txBody>
      </p:sp>
      <p:sp>
        <p:nvSpPr>
          <p:cNvPr id="10" name="Rectangle 9"/>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7" noProof="0"/>
          </a:p>
        </p:txBody>
      </p:sp>
      <p:sp>
        <p:nvSpPr>
          <p:cNvPr id="11" name="Rectangle 10"/>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97" noProof="0"/>
          </a:p>
        </p:txBody>
      </p:sp>
      <p:cxnSp>
        <p:nvCxnSpPr>
          <p:cNvPr id="16" name="Connecteur droit 15"/>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userDrawn="1"/>
        </p:nvSpPr>
        <p:spPr>
          <a:xfrm>
            <a:off x="12526894" y="-86735"/>
            <a:ext cx="2836672" cy="830997"/>
          </a:xfrm>
          <a:prstGeom prst="rect">
            <a:avLst/>
          </a:prstGeom>
          <a:noFill/>
        </p:spPr>
        <p:txBody>
          <a:bodyPr wrap="square" rtlCol="0">
            <a:spAutoFit/>
          </a:bodyPr>
          <a:lstStyle/>
          <a:p>
            <a:r>
              <a:rPr lang="en-US" sz="1200" noProof="0"/>
              <a:t>To change the background, </a:t>
            </a:r>
          </a:p>
          <a:p>
            <a:r>
              <a:rPr lang="en-US" sz="1200" noProof="0"/>
              <a:t>delete the current photo </a:t>
            </a:r>
          </a:p>
          <a:p>
            <a:r>
              <a:rPr lang="en-US" sz="1200" noProof="0"/>
              <a:t>and click on the icon </a:t>
            </a:r>
          </a:p>
          <a:p>
            <a:r>
              <a:rPr lang="en-US" sz="1200" noProof="0"/>
              <a:t>for the new image from your library.</a:t>
            </a:r>
          </a:p>
        </p:txBody>
      </p:sp>
    </p:spTree>
    <p:extLst>
      <p:ext uri="{BB962C8B-B14F-4D97-AF65-F5344CB8AC3E}">
        <p14:creationId xmlns:p14="http://schemas.microsoft.com/office/powerpoint/2010/main" val="1890990283"/>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Photo_RedText">
    <p:spTree>
      <p:nvGrpSpPr>
        <p:cNvPr id="1" name=""/>
        <p:cNvGrpSpPr/>
        <p:nvPr/>
      </p:nvGrpSpPr>
      <p:grpSpPr>
        <a:xfrm>
          <a:off x="0" y="0"/>
          <a:ext cx="0" cy="0"/>
          <a:chOff x="0" y="0"/>
          <a:chExt cx="0" cy="0"/>
        </a:xfrm>
      </p:grpSpPr>
      <p:sp>
        <p:nvSpPr>
          <p:cNvPr id="14" name="Espace réservé pour une image  2">
            <a:extLst>
              <a:ext uri="{FF2B5EF4-FFF2-40B4-BE49-F238E27FC236}">
                <a16:creationId xmlns:a16="http://schemas.microsoft.com/office/drawing/2014/main" id="{2BCE75D2-6C84-4F8F-9300-67E0175D0690}"/>
              </a:ext>
            </a:extLst>
          </p:cNvPr>
          <p:cNvSpPr>
            <a:spLocks noGrp="1"/>
          </p:cNvSpPr>
          <p:nvPr>
            <p:ph type="pic" idx="13"/>
          </p:nvPr>
        </p:nvSpPr>
        <p:spPr>
          <a:xfrm>
            <a:off x="0" y="0"/>
            <a:ext cx="11473200" cy="5417345"/>
          </a:xfrm>
          <a:solidFill>
            <a:schemeClr val="bg1">
              <a:lumMod val="95000"/>
            </a:schemeClr>
          </a:solidFill>
        </p:spPr>
        <p:txBody>
          <a:bodyPr anchor="t"/>
          <a:lstStyle>
            <a:lvl1pPr marL="0" indent="0" algn="ctr">
              <a:buNone/>
              <a:defRPr sz="1400" b="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555" y="787079"/>
            <a:ext cx="6120000" cy="1980000"/>
          </a:xfrm>
        </p:spPr>
        <p:txBody>
          <a:bodyPr anchor="b"/>
          <a:lstStyle>
            <a:lvl1pPr algn="l">
              <a:defRPr sz="4000" b="1">
                <a:solidFill>
                  <a:schemeClr val="tx2"/>
                </a:solidFill>
              </a:defRPr>
            </a:lvl1pPr>
          </a:lstStyle>
          <a:p>
            <a:r>
              <a:rPr lang="en-GB" noProof="0"/>
              <a:t>Click to edit</a:t>
            </a:r>
            <a:br>
              <a:rPr lang="en-GB" noProof="0"/>
            </a:br>
            <a:r>
              <a:rPr lang="en-GB" noProof="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5" y="3785955"/>
            <a:ext cx="5475215" cy="540000"/>
          </a:xfrm>
        </p:spPr>
        <p:txBody>
          <a:bodyPr anchor="t"/>
          <a:lstStyle>
            <a:lvl1pPr marL="0" indent="0" algn="l">
              <a:buNone/>
              <a:defRPr sz="1400" b="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sp>
        <p:nvSpPr>
          <p:cNvPr id="7" name="Rectangle 6"/>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8" name="ZoneTexte 7"/>
          <p:cNvSpPr txBox="1"/>
          <p:nvPr userDrawn="1"/>
        </p:nvSpPr>
        <p:spPr>
          <a:xfrm>
            <a:off x="545702" y="-384054"/>
            <a:ext cx="4080298" cy="276999"/>
          </a:xfrm>
          <a:prstGeom prst="rect">
            <a:avLst/>
          </a:prstGeom>
          <a:noFill/>
        </p:spPr>
        <p:txBody>
          <a:bodyPr wrap="square" rtlCol="0">
            <a:spAutoFit/>
          </a:bodyPr>
          <a:lstStyle/>
          <a:p>
            <a:r>
              <a:rPr lang="en-GB" sz="1200" noProof="0"/>
              <a:t>Colour of text</a:t>
            </a:r>
          </a:p>
        </p:txBody>
      </p:sp>
      <p:sp>
        <p:nvSpPr>
          <p:cNvPr id="9" name="Rectangle 8"/>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679180" y="5767514"/>
            <a:ext cx="2990850" cy="744855"/>
          </a:xfrm>
          <a:prstGeom prst="rect">
            <a:avLst/>
          </a:prstGeom>
        </p:spPr>
      </p:pic>
      <p:pic>
        <p:nvPicPr>
          <p:cNvPr id="15" name="Imag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543" y="6021827"/>
            <a:ext cx="2705573" cy="371353"/>
          </a:xfrm>
          <a:prstGeom prst="rect">
            <a:avLst/>
          </a:prstGeom>
        </p:spPr>
      </p:pic>
      <p:cxnSp>
        <p:nvCxnSpPr>
          <p:cNvPr id="16" name="Connecteur droit 15"/>
          <p:cNvCxnSpPr/>
          <p:nvPr userDrawn="1"/>
        </p:nvCxnSpPr>
        <p:spPr>
          <a:xfrm>
            <a:off x="12465934" y="10160"/>
            <a:ext cx="0" cy="84899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userDrawn="1"/>
        </p:nvSpPr>
        <p:spPr>
          <a:xfrm>
            <a:off x="12526894" y="-76575"/>
            <a:ext cx="2836672" cy="1015663"/>
          </a:xfrm>
          <a:prstGeom prst="rect">
            <a:avLst/>
          </a:prstGeom>
          <a:noFill/>
        </p:spPr>
        <p:txBody>
          <a:bodyPr wrap="square" rtlCol="0">
            <a:spAutoFit/>
          </a:bodyPr>
          <a:lstStyle/>
          <a:p>
            <a:r>
              <a:rPr lang="en-GB" sz="1200" noProof="0"/>
              <a:t>To change the cover image, </a:t>
            </a:r>
          </a:p>
          <a:p>
            <a:r>
              <a:rPr lang="en-GB" sz="1200" noProof="0"/>
              <a:t>delete the current photo </a:t>
            </a:r>
          </a:p>
          <a:p>
            <a:r>
              <a:rPr lang="en-GB" sz="1200" noProof="0"/>
              <a:t>and click on the icon </a:t>
            </a:r>
          </a:p>
          <a:p>
            <a:r>
              <a:rPr lang="en-GB" sz="1200" noProof="0"/>
              <a:t>for the new image from your library.</a:t>
            </a:r>
          </a:p>
          <a:p>
            <a:r>
              <a:rPr lang="en-GB" sz="1200" noProof="0"/>
              <a:t>Be sure to keep the white margin.</a:t>
            </a:r>
          </a:p>
        </p:txBody>
      </p:sp>
    </p:spTree>
    <p:extLst>
      <p:ext uri="{BB962C8B-B14F-4D97-AF65-F5344CB8AC3E}">
        <p14:creationId xmlns:p14="http://schemas.microsoft.com/office/powerpoint/2010/main" val="1712545911"/>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Photo_&amp;Text">
    <p:spTree>
      <p:nvGrpSpPr>
        <p:cNvPr id="1" name=""/>
        <p:cNvGrpSpPr/>
        <p:nvPr/>
      </p:nvGrpSpPr>
      <p:grpSpPr>
        <a:xfrm>
          <a:off x="0" y="0"/>
          <a:ext cx="0" cy="0"/>
          <a:chOff x="0" y="0"/>
          <a:chExt cx="0" cy="0"/>
        </a:xfrm>
      </p:grpSpPr>
      <p:sp>
        <p:nvSpPr>
          <p:cNvPr id="20" name="Espace réservé pour une image  2">
            <a:extLst>
              <a:ext uri="{FF2B5EF4-FFF2-40B4-BE49-F238E27FC236}">
                <a16:creationId xmlns:a16="http://schemas.microsoft.com/office/drawing/2014/main" id="{E71E3310-2B05-4AE1-AFDF-FED61D7DC815}"/>
              </a:ext>
            </a:extLst>
          </p:cNvPr>
          <p:cNvSpPr>
            <a:spLocks noGrp="1"/>
          </p:cNvSpPr>
          <p:nvPr>
            <p:ph type="pic" idx="15"/>
          </p:nvPr>
        </p:nvSpPr>
        <p:spPr>
          <a:xfrm>
            <a:off x="0" y="-1"/>
            <a:ext cx="12191999"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590BB39B-E208-4B86-A718-59AF7F768BEC}"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7" name="Espace réservé du texte 8">
            <a:extLst>
              <a:ext uri="{FF2B5EF4-FFF2-40B4-BE49-F238E27FC236}">
                <a16:creationId xmlns:a16="http://schemas.microsoft.com/office/drawing/2014/main" id="{E6665D20-3F31-4A31-A265-30321D0FA876}"/>
              </a:ext>
            </a:extLst>
          </p:cNvPr>
          <p:cNvSpPr>
            <a:spLocks noGrp="1"/>
          </p:cNvSpPr>
          <p:nvPr>
            <p:ph type="body" sz="quarter" idx="14" hasCustomPrompt="1"/>
          </p:nvPr>
        </p:nvSpPr>
        <p:spPr>
          <a:xfrm>
            <a:off x="7442518" y="1200190"/>
            <a:ext cx="4028121" cy="2520000"/>
          </a:xfrm>
          <a:ln w="3175">
            <a:noFill/>
          </a:ln>
        </p:spPr>
        <p:txBody>
          <a:bodyPr lIns="0" tIns="0" rIns="0" bIns="0"/>
          <a:lstStyle>
            <a:lvl1pPr marL="0" indent="0">
              <a:buNone/>
              <a:defRPr sz="2600" baseline="0">
                <a:solidFill>
                  <a:schemeClr val="bg1"/>
                </a:solidFill>
              </a:defRPr>
            </a:lvl1pPr>
            <a:lvl2pPr>
              <a:defRPr/>
            </a:lvl2pPr>
            <a:lvl3pPr>
              <a:defRPr/>
            </a:lvl3pPr>
          </a:lstStyle>
          <a:p>
            <a:pPr lvl="0"/>
            <a:r>
              <a:rPr lang="en-GB" noProof="0"/>
              <a:t>Click to edit master text style</a:t>
            </a:r>
          </a:p>
          <a:p>
            <a:pPr lvl="1"/>
            <a:r>
              <a:rPr lang="en-GB" noProof="0"/>
              <a:t>Second level</a:t>
            </a:r>
          </a:p>
          <a:p>
            <a:pPr lvl="2"/>
            <a:r>
              <a:rPr lang="en-GB" noProof="0"/>
              <a:t>Third level</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en-GB" sz="1200" noProof="0"/>
              <a:t>Colour of texts</a:t>
            </a:r>
          </a:p>
        </p:txBody>
      </p:sp>
      <p:sp>
        <p:nvSpPr>
          <p:cNvPr id="10" name="Rectangle 9"/>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1" name="Rectangle 10"/>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cxnSp>
        <p:nvCxnSpPr>
          <p:cNvPr id="14" name="Connecteur droit 13"/>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userDrawn="1"/>
        </p:nvSpPr>
        <p:spPr>
          <a:xfrm>
            <a:off x="12526894" y="-86735"/>
            <a:ext cx="2836672" cy="830997"/>
          </a:xfrm>
          <a:prstGeom prst="rect">
            <a:avLst/>
          </a:prstGeom>
          <a:noFill/>
        </p:spPr>
        <p:txBody>
          <a:bodyPr wrap="square" rtlCol="0">
            <a:spAutoFit/>
          </a:bodyPr>
          <a:lstStyle/>
          <a:p>
            <a:r>
              <a:rPr lang="en-GB" sz="1200" noProof="0"/>
              <a:t>To change the background,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51041207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Quo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3387004" y="5061382"/>
            <a:ext cx="3030306" cy="720000"/>
          </a:xfrm>
        </p:spPr>
        <p:txBody>
          <a:bodyPr/>
          <a:lstStyle>
            <a:lvl1pPr marL="0" indent="0">
              <a:spcBef>
                <a:spcPts val="0"/>
              </a:spcBef>
              <a:buNone/>
              <a:defRPr sz="1200">
                <a:solidFill>
                  <a:schemeClr val="tx1"/>
                </a:solidFill>
              </a:defRPr>
            </a:lvl1pPr>
            <a:lvl2pPr marL="0" indent="0">
              <a:spcBef>
                <a:spcPts val="0"/>
              </a:spcBef>
              <a:buFont typeface="Arial" panose="020B0604020202020204" pitchFamily="34" charset="0"/>
              <a:buNone/>
              <a:defRPr sz="1200">
                <a:solidFill>
                  <a:schemeClr val="tx1"/>
                </a:solidFill>
              </a:defRPr>
            </a:lvl2pPr>
            <a:lvl3pPr>
              <a:spcBef>
                <a:spcPts val="0"/>
              </a:spcBef>
              <a:defRPr sz="1200"/>
            </a:lvl3pPr>
            <a:lvl4pPr>
              <a:spcBef>
                <a:spcPts val="0"/>
              </a:spcBef>
              <a:defRPr sz="1200"/>
            </a:lvl4pPr>
            <a:lvl5pPr>
              <a:spcBef>
                <a:spcPts val="0"/>
              </a:spcBef>
              <a:defRPr sz="1200"/>
            </a:lvl5pPr>
          </a:lstStyle>
          <a:p>
            <a:pPr lvl="0"/>
            <a:r>
              <a:rPr lang="en-GB" noProof="0"/>
              <a:t>Click to edit master text style</a:t>
            </a:r>
          </a:p>
          <a:p>
            <a:pPr lvl="1"/>
            <a:r>
              <a:rPr lang="en-GB" noProof="0"/>
              <a:t>Second level</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23BFD5FF-B96F-439F-8755-FA90DD905660}"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8">
            <a:extLst>
              <a:ext uri="{FF2B5EF4-FFF2-40B4-BE49-F238E27FC236}">
                <a16:creationId xmlns:a16="http://schemas.microsoft.com/office/drawing/2014/main" id="{B2802C8B-B0EC-4743-AD22-84CA595D5982}"/>
              </a:ext>
            </a:extLst>
          </p:cNvPr>
          <p:cNvSpPr>
            <a:spLocks noGrp="1"/>
          </p:cNvSpPr>
          <p:nvPr>
            <p:ph type="body" sz="quarter" idx="14" hasCustomPrompt="1"/>
          </p:nvPr>
        </p:nvSpPr>
        <p:spPr>
          <a:xfrm>
            <a:off x="7442992" y="2209366"/>
            <a:ext cx="3960000" cy="2880000"/>
          </a:xfrm>
          <a:ln w="3175">
            <a:noFill/>
          </a:ln>
        </p:spPr>
        <p:txBody>
          <a:bodyPr lIns="0" tIns="0" rIns="0" bIns="0"/>
          <a:lstStyle>
            <a:lvl1pPr marL="0" indent="0">
              <a:buNone/>
              <a:defRPr sz="2600" baseline="0">
                <a:solidFill>
                  <a:schemeClr val="tx2"/>
                </a:solidFill>
              </a:defRPr>
            </a:lvl1pPr>
          </a:lstStyle>
          <a:p>
            <a:pPr lvl="0"/>
            <a:r>
              <a:rPr lang="en-GB" noProof="0"/>
              <a:t>Click to edit master text style</a:t>
            </a:r>
          </a:p>
        </p:txBody>
      </p:sp>
      <p:sp>
        <p:nvSpPr>
          <p:cNvPr id="12" name="Espace réservé pour une image  2">
            <a:extLst>
              <a:ext uri="{FF2B5EF4-FFF2-40B4-BE49-F238E27FC236}">
                <a16:creationId xmlns:a16="http://schemas.microsoft.com/office/drawing/2014/main" id="{9F49BC4E-DACB-4666-810C-5EFE8B6A173D}"/>
              </a:ext>
            </a:extLst>
          </p:cNvPr>
          <p:cNvSpPr>
            <a:spLocks noGrp="1"/>
          </p:cNvSpPr>
          <p:nvPr>
            <p:ph type="pic" idx="15"/>
          </p:nvPr>
        </p:nvSpPr>
        <p:spPr>
          <a:xfrm>
            <a:off x="3387004" y="1766339"/>
            <a:ext cx="2454996" cy="3179955"/>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13" name="Rectangle 12"/>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4" name="ZoneTexte 13"/>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5" name="Rectangle 14"/>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1"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22"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18" name="Connecteur droit 17"/>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2694303415"/>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Infographic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DCE87308-F314-41F6-ADA3-05506D8C7BBF}"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3" name="Espace réservé du graphique 2">
            <a:extLst>
              <a:ext uri="{FF2B5EF4-FFF2-40B4-BE49-F238E27FC236}">
                <a16:creationId xmlns:a16="http://schemas.microsoft.com/office/drawing/2014/main" id="{D2014B7E-6734-44D5-8300-435BC39AD7F0}"/>
              </a:ext>
            </a:extLst>
          </p:cNvPr>
          <p:cNvSpPr>
            <a:spLocks noGrp="1"/>
          </p:cNvSpPr>
          <p:nvPr>
            <p:ph type="chart" sz="quarter" idx="13"/>
          </p:nvPr>
        </p:nvSpPr>
        <p:spPr>
          <a:xfrm>
            <a:off x="720000" y="2225675"/>
            <a:ext cx="3060000" cy="3420000"/>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a:t>
            </a:r>
            <a:r>
              <a:rPr lang="en-GB" noProof="0" err="1"/>
              <a:t>graphique</a:t>
            </a:r>
            <a:endParaRPr lang="en-GB" noProof="0"/>
          </a:p>
        </p:txBody>
      </p:sp>
      <p:sp>
        <p:nvSpPr>
          <p:cNvPr id="12" name="Espace réservé du graphique 2">
            <a:extLst>
              <a:ext uri="{FF2B5EF4-FFF2-40B4-BE49-F238E27FC236}">
                <a16:creationId xmlns:a16="http://schemas.microsoft.com/office/drawing/2014/main" id="{B9357445-E95E-4AFF-B86A-E38E02B9F6D7}"/>
              </a:ext>
            </a:extLst>
          </p:cNvPr>
          <p:cNvSpPr>
            <a:spLocks noGrp="1"/>
          </p:cNvSpPr>
          <p:nvPr>
            <p:ph type="chart" sz="quarter" idx="14"/>
          </p:nvPr>
        </p:nvSpPr>
        <p:spPr>
          <a:xfrm>
            <a:off x="3912780" y="2225675"/>
            <a:ext cx="3060000" cy="3420000"/>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a:t>
            </a:r>
            <a:r>
              <a:rPr lang="en-GB" noProof="0" err="1"/>
              <a:t>graphique</a:t>
            </a:r>
            <a:endParaRPr lang="en-GB" noProof="0"/>
          </a:p>
        </p:txBody>
      </p:sp>
      <p:sp>
        <p:nvSpPr>
          <p:cNvPr id="13" name="Espace réservé du graphique 2">
            <a:extLst>
              <a:ext uri="{FF2B5EF4-FFF2-40B4-BE49-F238E27FC236}">
                <a16:creationId xmlns:a16="http://schemas.microsoft.com/office/drawing/2014/main" id="{89F97BC6-921E-4E5F-B035-247667FE4A89}"/>
              </a:ext>
            </a:extLst>
          </p:cNvPr>
          <p:cNvSpPr>
            <a:spLocks noGrp="1"/>
          </p:cNvSpPr>
          <p:nvPr>
            <p:ph type="chart" sz="quarter" idx="15"/>
          </p:nvPr>
        </p:nvSpPr>
        <p:spPr>
          <a:xfrm>
            <a:off x="7364641" y="2225675"/>
            <a:ext cx="4105999" cy="3420000"/>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a:t>
            </a:r>
            <a:r>
              <a:rPr lang="en-GB" noProof="0" err="1"/>
              <a:t>graphique</a:t>
            </a:r>
            <a:endParaRPr lang="en-GB" noProof="0"/>
          </a:p>
        </p:txBody>
      </p:sp>
      <p:sp>
        <p:nvSpPr>
          <p:cNvPr id="11" name="Rectangle 10"/>
          <p:cNvSpPr/>
          <p:nvPr userDrawn="1"/>
        </p:nvSpPr>
        <p:spPr>
          <a:xfrm>
            <a:off x="-1" y="-680434"/>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4" name="Rectangle 13"/>
          <p:cNvSpPr/>
          <p:nvPr userDrawn="1"/>
        </p:nvSpPr>
        <p:spPr>
          <a:xfrm>
            <a:off x="293702" y="-680434"/>
            <a:ext cx="252000" cy="2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5" name="Rectangle 14"/>
          <p:cNvSpPr/>
          <p:nvPr userDrawn="1"/>
        </p:nvSpPr>
        <p:spPr>
          <a:xfrm>
            <a:off x="0" y="-374907"/>
            <a:ext cx="252000" cy="252000"/>
          </a:xfrm>
          <a:prstGeom prst="rect">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6" name="Rectangle 15"/>
          <p:cNvSpPr/>
          <p:nvPr userDrawn="1"/>
        </p:nvSpPr>
        <p:spPr>
          <a:xfrm>
            <a:off x="299435" y="-374857"/>
            <a:ext cx="252000" cy="252000"/>
          </a:xfrm>
          <a:prstGeom prst="rect">
            <a:avLst/>
          </a:prstGeom>
          <a:solidFill>
            <a:srgbClr val="32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7" name="Rectangle 16"/>
          <p:cNvSpPr/>
          <p:nvPr userDrawn="1"/>
        </p:nvSpPr>
        <p:spPr>
          <a:xfrm>
            <a:off x="593138" y="-374857"/>
            <a:ext cx="252000" cy="252000"/>
          </a:xfrm>
          <a:prstGeom prst="rect">
            <a:avLst/>
          </a:prstGeom>
          <a:solidFill>
            <a:srgbClr val="8C1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8" name="Rectangle 17"/>
          <p:cNvSpPr/>
          <p:nvPr userDrawn="1"/>
        </p:nvSpPr>
        <p:spPr>
          <a:xfrm>
            <a:off x="892573" y="-374857"/>
            <a:ext cx="252000" cy="252000"/>
          </a:xfrm>
          <a:prstGeom prst="rect">
            <a:avLst/>
          </a:prstGeom>
          <a:solidFill>
            <a:srgbClr val="EA55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9" name="Rectangle 18"/>
          <p:cNvSpPr/>
          <p:nvPr userDrawn="1"/>
        </p:nvSpPr>
        <p:spPr>
          <a:xfrm>
            <a:off x="1187264" y="-374907"/>
            <a:ext cx="252000" cy="252000"/>
          </a:xfrm>
          <a:prstGeom prst="rect">
            <a:avLst/>
          </a:prstGeom>
          <a:solidFill>
            <a:srgbClr val="00A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0" name="Rectangle 19"/>
          <p:cNvSpPr/>
          <p:nvPr userDrawn="1"/>
        </p:nvSpPr>
        <p:spPr>
          <a:xfrm>
            <a:off x="1486699" y="-374907"/>
            <a:ext cx="252000" cy="252000"/>
          </a:xfrm>
          <a:prstGeom prst="rect">
            <a:avLst/>
          </a:prstGeom>
          <a:solidFill>
            <a:srgbClr val="95C1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1" name="ZoneTexte 20"/>
          <p:cNvSpPr txBox="1"/>
          <p:nvPr userDrawn="1"/>
        </p:nvSpPr>
        <p:spPr>
          <a:xfrm>
            <a:off x="1733619" y="-384054"/>
            <a:ext cx="4080298" cy="276999"/>
          </a:xfrm>
          <a:prstGeom prst="rect">
            <a:avLst/>
          </a:prstGeom>
          <a:noFill/>
        </p:spPr>
        <p:txBody>
          <a:bodyPr wrap="square" rtlCol="0">
            <a:spAutoFit/>
          </a:bodyPr>
          <a:lstStyle/>
          <a:p>
            <a:r>
              <a:rPr lang="en-GB" sz="1200" noProof="0"/>
              <a:t>Colour of charts</a:t>
            </a:r>
          </a:p>
        </p:txBody>
      </p:sp>
      <p:sp>
        <p:nvSpPr>
          <p:cNvPr id="23" name="Rectangle 22"/>
          <p:cNvSpPr/>
          <p:nvPr userDrawn="1"/>
        </p:nvSpPr>
        <p:spPr>
          <a:xfrm>
            <a:off x="595025" y="-680434"/>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4" name="Rectangle 23"/>
          <p:cNvSpPr/>
          <p:nvPr userDrawn="1"/>
        </p:nvSpPr>
        <p:spPr>
          <a:xfrm>
            <a:off x="888728" y="-680434"/>
            <a:ext cx="252000" cy="25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5" name="Rectangle 24"/>
          <p:cNvSpPr/>
          <p:nvPr userDrawn="1"/>
        </p:nvSpPr>
        <p:spPr>
          <a:xfrm>
            <a:off x="1185791" y="-680434"/>
            <a:ext cx="252000" cy="25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30"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31"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28" name="Connecteur droit 27"/>
          <p:cNvCxnSpPr/>
          <p:nvPr userDrawn="1"/>
        </p:nvCxnSpPr>
        <p:spPr>
          <a:xfrm>
            <a:off x="12465934" y="0"/>
            <a:ext cx="0" cy="47244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userDrawn="1"/>
        </p:nvSpPr>
        <p:spPr>
          <a:xfrm>
            <a:off x="12526894" y="-86735"/>
            <a:ext cx="2836672" cy="646331"/>
          </a:xfrm>
          <a:prstGeom prst="rect">
            <a:avLst/>
          </a:prstGeom>
          <a:noFill/>
        </p:spPr>
        <p:txBody>
          <a:bodyPr wrap="square" rtlCol="0">
            <a:spAutoFit/>
          </a:bodyPr>
          <a:lstStyle/>
          <a:p>
            <a:r>
              <a:rPr lang="en-GB" sz="1200" noProof="0"/>
              <a:t>To add a chart,</a:t>
            </a:r>
          </a:p>
          <a:p>
            <a:r>
              <a:rPr lang="en-GB" sz="1200" noProof="0"/>
              <a:t>click on the icon</a:t>
            </a:r>
          </a:p>
          <a:p>
            <a:r>
              <a:rPr lang="en-GB" sz="1200" noProof="0"/>
              <a:t>to create your next chart.</a:t>
            </a:r>
          </a:p>
        </p:txBody>
      </p:sp>
    </p:spTree>
    <p:extLst>
      <p:ext uri="{BB962C8B-B14F-4D97-AF65-F5344CB8AC3E}">
        <p14:creationId xmlns:p14="http://schemas.microsoft.com/office/powerpoint/2010/main" val="1762349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harts">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p:txBody>
          <a:bodyPr/>
          <a:lstStyle>
            <a:lvl1pPr>
              <a:defRPr>
                <a:solidFill>
                  <a:schemeClr val="tx1"/>
                </a:solidFill>
              </a:defRPr>
            </a:lvl1pPr>
          </a:lstStyle>
          <a:p>
            <a:fld id="{B8778555-BB52-40DC-8F85-97541C126E56}"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ableau 10">
            <a:extLst>
              <a:ext uri="{FF2B5EF4-FFF2-40B4-BE49-F238E27FC236}">
                <a16:creationId xmlns:a16="http://schemas.microsoft.com/office/drawing/2014/main" id="{B75B041A-8574-4B31-93E5-C721F617AC08}"/>
              </a:ext>
            </a:extLst>
          </p:cNvPr>
          <p:cNvSpPr>
            <a:spLocks noGrp="1"/>
          </p:cNvSpPr>
          <p:nvPr>
            <p:ph type="tbl" sz="quarter" idx="13"/>
          </p:nvPr>
        </p:nvSpPr>
        <p:spPr>
          <a:xfrm>
            <a:off x="725488" y="1772921"/>
            <a:ext cx="10741025" cy="1944368"/>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tableau</a:t>
            </a: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9" name="ZoneTexte 8"/>
          <p:cNvSpPr txBox="1"/>
          <p:nvPr userDrawn="1"/>
        </p:nvSpPr>
        <p:spPr>
          <a:xfrm>
            <a:off x="841708" y="-384054"/>
            <a:ext cx="4080298" cy="276999"/>
          </a:xfrm>
          <a:prstGeom prst="rect">
            <a:avLst/>
          </a:prstGeom>
          <a:noFill/>
        </p:spPr>
        <p:txBody>
          <a:bodyPr wrap="square" rtlCol="0">
            <a:spAutoFit/>
          </a:bodyPr>
          <a:lstStyle/>
          <a:p>
            <a:r>
              <a:rPr lang="en-GB" sz="1200" noProof="0"/>
              <a:t>Colour of dashboards</a:t>
            </a:r>
          </a:p>
        </p:txBody>
      </p:sp>
      <p:sp>
        <p:nvSpPr>
          <p:cNvPr id="12" name="Rectangle 11"/>
          <p:cNvSpPr/>
          <p:nvPr userDrawn="1"/>
        </p:nvSpPr>
        <p:spPr>
          <a:xfrm>
            <a:off x="293702" y="-374907"/>
            <a:ext cx="252000" cy="2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3" name="Rectangle 12"/>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cxnSp>
        <p:nvCxnSpPr>
          <p:cNvPr id="15" name="Connecteur droit 14"/>
          <p:cNvCxnSpPr/>
          <p:nvPr userDrawn="1"/>
        </p:nvCxnSpPr>
        <p:spPr>
          <a:xfrm>
            <a:off x="12465934" y="0"/>
            <a:ext cx="0" cy="47244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ZoneTexte 15"/>
          <p:cNvSpPr txBox="1"/>
          <p:nvPr userDrawn="1"/>
        </p:nvSpPr>
        <p:spPr>
          <a:xfrm>
            <a:off x="12526894" y="-86735"/>
            <a:ext cx="2836672" cy="646331"/>
          </a:xfrm>
          <a:prstGeom prst="rect">
            <a:avLst/>
          </a:prstGeom>
          <a:noFill/>
        </p:spPr>
        <p:txBody>
          <a:bodyPr wrap="square" rtlCol="0">
            <a:spAutoFit/>
          </a:bodyPr>
          <a:lstStyle/>
          <a:p>
            <a:r>
              <a:rPr lang="en-GB" sz="1200" noProof="0"/>
              <a:t>To add a dashboard,</a:t>
            </a:r>
          </a:p>
          <a:p>
            <a:r>
              <a:rPr lang="en-GB" sz="1200" noProof="0"/>
              <a:t>click on the icon</a:t>
            </a:r>
          </a:p>
          <a:p>
            <a:r>
              <a:rPr lang="en-GB" sz="1200" noProof="0"/>
              <a:t>to create your next chart.</a:t>
            </a:r>
          </a:p>
        </p:txBody>
      </p:sp>
      <p:sp>
        <p:nvSpPr>
          <p:cNvPr id="18"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 master subtitle style</a:t>
            </a:r>
          </a:p>
        </p:txBody>
      </p:sp>
      <p:sp>
        <p:nvSpPr>
          <p:cNvPr id="19"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
        <p:nvSpPr>
          <p:cNvPr id="21" name="Espace réservé du tableau 10">
            <a:extLst>
              <a:ext uri="{FF2B5EF4-FFF2-40B4-BE49-F238E27FC236}">
                <a16:creationId xmlns:a16="http://schemas.microsoft.com/office/drawing/2014/main" id="{B75B041A-8574-4B31-93E5-C721F617AC08}"/>
              </a:ext>
            </a:extLst>
          </p:cNvPr>
          <p:cNvSpPr>
            <a:spLocks noGrp="1"/>
          </p:cNvSpPr>
          <p:nvPr>
            <p:ph type="tbl" sz="quarter" idx="14"/>
          </p:nvPr>
        </p:nvSpPr>
        <p:spPr>
          <a:xfrm>
            <a:off x="735648" y="3942718"/>
            <a:ext cx="10741025" cy="1944368"/>
          </a:xfrm>
          <a:solidFill>
            <a:schemeClr val="bg1">
              <a:lumMod val="95000"/>
            </a:schemeClr>
          </a:solidFill>
        </p:spPr>
        <p:txBody>
          <a:bodyPr anchor="ctr"/>
          <a:lstStyle>
            <a:lvl1pPr marL="0" indent="0" algn="ctr">
              <a:buNone/>
              <a:defRPr sz="1400" b="0"/>
            </a:lvl1pPr>
          </a:lstStyle>
          <a:p>
            <a:r>
              <a:rPr lang="en-GB" noProof="0" err="1"/>
              <a:t>Cliquez</a:t>
            </a:r>
            <a:r>
              <a:rPr lang="en-GB" noProof="0"/>
              <a:t> sur </a:t>
            </a:r>
            <a:r>
              <a:rPr lang="en-GB" noProof="0" err="1"/>
              <a:t>l'icône</a:t>
            </a:r>
            <a:r>
              <a:rPr lang="en-GB" noProof="0"/>
              <a:t> pour </a:t>
            </a:r>
            <a:r>
              <a:rPr lang="en-GB" noProof="0" err="1"/>
              <a:t>ajouter</a:t>
            </a:r>
            <a:r>
              <a:rPr lang="en-GB" noProof="0"/>
              <a:t> un tableau</a:t>
            </a:r>
          </a:p>
        </p:txBody>
      </p:sp>
    </p:spTree>
    <p:extLst>
      <p:ext uri="{BB962C8B-B14F-4D97-AF65-F5344CB8AC3E}">
        <p14:creationId xmlns:p14="http://schemas.microsoft.com/office/powerpoint/2010/main" val="35832219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ontacts">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EC4BBDE0-EFE4-474C-A9F2-2864CE572F0D}" type="datetime1">
              <a:rPr lang="en-GB" noProof="0" smtClean="0"/>
              <a:t>03/11/2022</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1669256" y="2609850"/>
            <a:ext cx="2159952" cy="1080000"/>
          </a:xfrm>
        </p:spPr>
        <p:txBody>
          <a:bodyPr/>
          <a:lstStyle>
            <a:lvl1pPr marL="0" indent="0">
              <a:spcBef>
                <a:spcPts val="0"/>
              </a:spcBef>
              <a:spcAft>
                <a:spcPts val="0"/>
              </a:spcAft>
              <a:buNone/>
              <a:defRPr sz="1200">
                <a:solidFill>
                  <a:schemeClr val="tx1"/>
                </a:solidFill>
              </a:defRPr>
            </a:lvl1pPr>
            <a:lvl2pPr marL="0" indent="0">
              <a:spcBef>
                <a:spcPts val="0"/>
              </a:spcBef>
              <a:spcAft>
                <a:spcPts val="0"/>
              </a:spcAft>
              <a:buFont typeface="Arial" panose="020B0604020202020204" pitchFamily="34" charset="0"/>
              <a:buNone/>
              <a:defRPr sz="1200">
                <a:solidFill>
                  <a:schemeClr val="tx1"/>
                </a:solidFill>
              </a:defRPr>
            </a:lvl2pPr>
            <a:lvl3pPr marL="538163" indent="0">
              <a:spcBef>
                <a:spcPts val="0"/>
              </a:spcBef>
              <a:buFont typeface="Arial" panose="020B0604020202020204" pitchFamily="34" charset="0"/>
              <a:buNone/>
              <a:defRPr sz="1200"/>
            </a:lvl3pPr>
            <a:lvl4pPr marL="538163" indent="0">
              <a:spcBef>
                <a:spcPts val="0"/>
              </a:spcBef>
              <a:buFont typeface="Arial" panose="020B0604020202020204" pitchFamily="34" charset="0"/>
              <a:buNone/>
              <a:defRPr sz="1200"/>
            </a:lvl4pPr>
            <a:lvl5pPr marL="198000" indent="0">
              <a:spcBef>
                <a:spcPts val="0"/>
              </a:spcBef>
              <a:buFont typeface="Arial" panose="020B0604020202020204" pitchFamily="34" charset="0"/>
              <a:buNone/>
              <a:defRPr sz="1200"/>
            </a:lvl5pPr>
          </a:lstStyle>
          <a:p>
            <a:pPr lvl="0"/>
            <a:r>
              <a:rPr lang="en-GB" noProof="0"/>
              <a:t>Click to edit                           master text style</a:t>
            </a:r>
          </a:p>
          <a:p>
            <a:pPr lvl="1"/>
            <a:r>
              <a:rPr lang="en-GB" noProof="0"/>
              <a:t>Second level</a:t>
            </a:r>
          </a:p>
        </p:txBody>
      </p:sp>
      <p:sp>
        <p:nvSpPr>
          <p:cNvPr id="13" name="Espace réservé pour une image  2">
            <a:extLst>
              <a:ext uri="{FF2B5EF4-FFF2-40B4-BE49-F238E27FC236}">
                <a16:creationId xmlns:a16="http://schemas.microsoft.com/office/drawing/2014/main" id="{5BED94BE-DD75-4C1E-B01B-60AB1E40CB7E}"/>
              </a:ext>
            </a:extLst>
          </p:cNvPr>
          <p:cNvSpPr>
            <a:spLocks noGrp="1"/>
          </p:cNvSpPr>
          <p:nvPr>
            <p:ph type="pic" idx="1"/>
          </p:nvPr>
        </p:nvSpPr>
        <p:spPr>
          <a:xfrm>
            <a:off x="721227" y="2539344"/>
            <a:ext cx="720000" cy="1025387"/>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cxnSp>
        <p:nvCxnSpPr>
          <p:cNvPr id="14" name="Connecteur droit 13">
            <a:extLst>
              <a:ext uri="{FF2B5EF4-FFF2-40B4-BE49-F238E27FC236}">
                <a16:creationId xmlns:a16="http://schemas.microsoft.com/office/drawing/2014/main" id="{58A1500B-D2DF-4999-AD43-F723055563B0}"/>
              </a:ext>
            </a:extLst>
          </p:cNvPr>
          <p:cNvCxnSpPr>
            <a:cxnSpLocks/>
          </p:cNvCxnSpPr>
          <p:nvPr userDrawn="1"/>
        </p:nvCxnSpPr>
        <p:spPr>
          <a:xfrm>
            <a:off x="719138" y="2173289"/>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Espace réservé du texte 10">
            <a:extLst>
              <a:ext uri="{FF2B5EF4-FFF2-40B4-BE49-F238E27FC236}">
                <a16:creationId xmlns:a16="http://schemas.microsoft.com/office/drawing/2014/main" id="{C876B217-9621-42D1-8A29-7EBFCB884D52}"/>
              </a:ext>
            </a:extLst>
          </p:cNvPr>
          <p:cNvSpPr>
            <a:spLocks noGrp="1"/>
          </p:cNvSpPr>
          <p:nvPr>
            <p:ph type="body" sz="quarter" idx="14" hasCustomPrompt="1"/>
          </p:nvPr>
        </p:nvSpPr>
        <p:spPr>
          <a:xfrm>
            <a:off x="5491162" y="2609850"/>
            <a:ext cx="2159952" cy="1080000"/>
          </a:xfrm>
        </p:spPr>
        <p:txBody>
          <a:bodyPr/>
          <a:lstStyle>
            <a:lvl1pPr marL="0" indent="0">
              <a:spcBef>
                <a:spcPts val="0"/>
              </a:spcBef>
              <a:spcAft>
                <a:spcPts val="0"/>
              </a:spcAft>
              <a:buNone/>
              <a:defRPr sz="1200">
                <a:solidFill>
                  <a:schemeClr val="tx1"/>
                </a:solidFill>
              </a:defRPr>
            </a:lvl1pPr>
            <a:lvl2pPr marL="0" indent="0">
              <a:spcBef>
                <a:spcPts val="0"/>
              </a:spcBef>
              <a:spcAft>
                <a:spcPts val="0"/>
              </a:spcAft>
              <a:buFont typeface="Arial" panose="020B0604020202020204" pitchFamily="34" charset="0"/>
              <a:buNone/>
              <a:defRPr sz="1200">
                <a:solidFill>
                  <a:schemeClr val="tx1"/>
                </a:solidFill>
              </a:defRPr>
            </a:lvl2pPr>
            <a:lvl3pPr marL="538163" indent="0">
              <a:spcBef>
                <a:spcPts val="0"/>
              </a:spcBef>
              <a:spcAft>
                <a:spcPts val="0"/>
              </a:spcAft>
              <a:buFont typeface="Arial" panose="020B0604020202020204" pitchFamily="34" charset="0"/>
              <a:buNone/>
              <a:defRPr sz="1200"/>
            </a:lvl3pPr>
            <a:lvl4pPr marL="538163" indent="0">
              <a:spcBef>
                <a:spcPts val="0"/>
              </a:spcBef>
              <a:buFont typeface="Arial" panose="020B0604020202020204" pitchFamily="34" charset="0"/>
              <a:buNone/>
              <a:defRPr sz="1200"/>
            </a:lvl4pPr>
            <a:lvl5pPr marL="198000" indent="0">
              <a:spcBef>
                <a:spcPts val="0"/>
              </a:spcBef>
              <a:buFont typeface="Arial" panose="020B0604020202020204" pitchFamily="34" charset="0"/>
              <a:buNone/>
              <a:defRPr sz="1200"/>
            </a:lvl5pPr>
          </a:lstStyle>
          <a:p>
            <a:pPr lvl="0"/>
            <a:r>
              <a:rPr lang="en-GB" noProof="0"/>
              <a:t>Click to edit                           master text style</a:t>
            </a:r>
          </a:p>
          <a:p>
            <a:pPr lvl="1"/>
            <a:r>
              <a:rPr lang="en-GB" noProof="0"/>
              <a:t>Second level</a:t>
            </a:r>
          </a:p>
        </p:txBody>
      </p:sp>
      <p:sp>
        <p:nvSpPr>
          <p:cNvPr id="16" name="Espace réservé pour une image  2">
            <a:extLst>
              <a:ext uri="{FF2B5EF4-FFF2-40B4-BE49-F238E27FC236}">
                <a16:creationId xmlns:a16="http://schemas.microsoft.com/office/drawing/2014/main" id="{75CC39B0-0E8B-4CE2-B9AD-73D04280452F}"/>
              </a:ext>
            </a:extLst>
          </p:cNvPr>
          <p:cNvSpPr>
            <a:spLocks noGrp="1"/>
          </p:cNvSpPr>
          <p:nvPr>
            <p:ph type="pic" idx="15"/>
          </p:nvPr>
        </p:nvSpPr>
        <p:spPr>
          <a:xfrm>
            <a:off x="4543133" y="2539344"/>
            <a:ext cx="720000" cy="1025387"/>
          </a:xfrm>
          <a:solidFill>
            <a:schemeClr val="bg1">
              <a:lumMod val="95000"/>
            </a:schemeClr>
          </a:solidFill>
        </p:spPr>
        <p:txBody>
          <a:bodyPr anchor="ctr"/>
          <a:lstStyle>
            <a:lvl1pPr marL="0" marR="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ctr" defTabSz="914400" rtl="0" eaLnBrk="1" fontAlgn="auto" latinLnBrk="0" hangingPunct="1">
              <a:lnSpc>
                <a:spcPct val="100000"/>
              </a:lnSpc>
              <a:spcBef>
                <a:spcPts val="0"/>
              </a:spcBef>
              <a:spcAft>
                <a:spcPts val="0"/>
              </a:spcAft>
              <a:buClrTx/>
              <a:buSzPct val="90000"/>
              <a:buFont typeface="Tahoma" panose="020B0604030504040204" pitchFamily="34" charset="0"/>
              <a:buNone/>
              <a:tabLst/>
              <a:defRPr/>
            </a:pPr>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cxnSp>
        <p:nvCxnSpPr>
          <p:cNvPr id="17" name="Connecteur droit 16">
            <a:extLst>
              <a:ext uri="{FF2B5EF4-FFF2-40B4-BE49-F238E27FC236}">
                <a16:creationId xmlns:a16="http://schemas.microsoft.com/office/drawing/2014/main" id="{D34B360F-4240-4975-83EB-12C71F3BB999}"/>
              </a:ext>
            </a:extLst>
          </p:cNvPr>
          <p:cNvCxnSpPr>
            <a:cxnSpLocks/>
          </p:cNvCxnSpPr>
          <p:nvPr userDrawn="1"/>
        </p:nvCxnSpPr>
        <p:spPr>
          <a:xfrm>
            <a:off x="4541044" y="2173289"/>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2" name="ZoneTexte 21"/>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23" name="Rectangle 22"/>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9"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18" name="Connecteur droit 17"/>
          <p:cNvCxnSpPr/>
          <p:nvPr userDrawn="1"/>
        </p:nvCxnSpPr>
        <p:spPr>
          <a:xfrm>
            <a:off x="12465934" y="0"/>
            <a:ext cx="0" cy="65913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2895920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BackCover">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72" y="-5892"/>
            <a:ext cx="11447755" cy="6097840"/>
          </a:xfrm>
          <a:prstGeom prst="rect">
            <a:avLst/>
          </a:prstGeom>
        </p:spPr>
      </p:pic>
      <p:sp>
        <p:nvSpPr>
          <p:cNvPr id="5" name="Espace réservé de la date 4">
            <a:extLst>
              <a:ext uri="{FF2B5EF4-FFF2-40B4-BE49-F238E27FC236}">
                <a16:creationId xmlns:a16="http://schemas.microsoft.com/office/drawing/2014/main" id="{18CABD3B-4902-4044-AF74-8BB4B6303E47}"/>
              </a:ext>
            </a:extLst>
          </p:cNvPr>
          <p:cNvSpPr>
            <a:spLocks noGrp="1"/>
          </p:cNvSpPr>
          <p:nvPr>
            <p:ph type="dt" sz="half" idx="10"/>
          </p:nvPr>
        </p:nvSpPr>
        <p:spPr/>
        <p:txBody>
          <a:bodyPr/>
          <a:lstStyle>
            <a:lvl1pPr>
              <a:defRPr>
                <a:solidFill>
                  <a:schemeClr val="tx1"/>
                </a:solidFill>
              </a:defRPr>
            </a:lvl1pPr>
          </a:lstStyle>
          <a:p>
            <a:fld id="{30302F92-5A22-4EDA-B6ED-1624E072B38D}" type="datetime1">
              <a:rPr lang="en-GB" noProof="0" smtClean="0"/>
              <a:t>03/11/2022</a:t>
            </a:fld>
            <a:endParaRPr lang="en-GB" noProof="0"/>
          </a:p>
        </p:txBody>
      </p:sp>
      <p:sp>
        <p:nvSpPr>
          <p:cNvPr id="6" name="Espace réservé du pied de page 5">
            <a:extLst>
              <a:ext uri="{FF2B5EF4-FFF2-40B4-BE49-F238E27FC236}">
                <a16:creationId xmlns:a16="http://schemas.microsoft.com/office/drawing/2014/main" id="{DB1F0DAE-4269-48DD-BA61-9040EF637F29}"/>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7" name="Espace réservé du numéro de diapositive 6">
            <a:extLst>
              <a:ext uri="{FF2B5EF4-FFF2-40B4-BE49-F238E27FC236}">
                <a16:creationId xmlns:a16="http://schemas.microsoft.com/office/drawing/2014/main" id="{CF4E83E7-4CF8-40EA-B56F-05E4A503D6F8}"/>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8" name="ZoneTexte 17"/>
          <p:cNvSpPr txBox="1"/>
          <p:nvPr userDrawn="1"/>
        </p:nvSpPr>
        <p:spPr>
          <a:xfrm>
            <a:off x="252000" y="-384054"/>
            <a:ext cx="4080298" cy="276999"/>
          </a:xfrm>
          <a:prstGeom prst="rect">
            <a:avLst/>
          </a:prstGeom>
          <a:noFill/>
        </p:spPr>
        <p:txBody>
          <a:bodyPr wrap="square" rtlCol="0">
            <a:spAutoFit/>
          </a:bodyPr>
          <a:lstStyle/>
          <a:p>
            <a:r>
              <a:rPr lang="en-GB" sz="1200" noProof="0"/>
              <a:t>Colour of texts</a:t>
            </a:r>
          </a:p>
        </p:txBody>
      </p:sp>
      <p:sp>
        <p:nvSpPr>
          <p:cNvPr id="21" name="Rectangle 20"/>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38" name="Titre 1">
            <a:extLst>
              <a:ext uri="{FF2B5EF4-FFF2-40B4-BE49-F238E27FC236}">
                <a16:creationId xmlns:a16="http://schemas.microsoft.com/office/drawing/2014/main" id="{2A05F2E9-0514-4CF2-B6ED-CD31C493C13E}"/>
              </a:ext>
            </a:extLst>
          </p:cNvPr>
          <p:cNvSpPr>
            <a:spLocks noGrp="1"/>
          </p:cNvSpPr>
          <p:nvPr>
            <p:ph type="title" hasCustomPrompt="1"/>
          </p:nvPr>
        </p:nvSpPr>
        <p:spPr>
          <a:xfrm>
            <a:off x="718623" y="1706796"/>
            <a:ext cx="7806811" cy="612000"/>
          </a:xfrm>
        </p:spPr>
        <p:txBody>
          <a:bodyPr anchor="t"/>
          <a:lstStyle>
            <a:lvl1pPr>
              <a:defRPr sz="3200" b="1">
                <a:solidFill>
                  <a:schemeClr val="bg1"/>
                </a:solidFill>
              </a:defRPr>
            </a:lvl1pPr>
          </a:lstStyle>
          <a:p>
            <a:r>
              <a:rPr lang="en-GB" noProof="0"/>
              <a:t>Click to edit master text style</a:t>
            </a:r>
          </a:p>
        </p:txBody>
      </p:sp>
      <p:sp>
        <p:nvSpPr>
          <p:cNvPr id="39" name="Espace réservé du contenu 2">
            <a:extLst>
              <a:ext uri="{FF2B5EF4-FFF2-40B4-BE49-F238E27FC236}">
                <a16:creationId xmlns:a16="http://schemas.microsoft.com/office/drawing/2014/main" id="{D2F2C921-3C6C-48BB-816E-2BA34238BA53}"/>
              </a:ext>
            </a:extLst>
          </p:cNvPr>
          <p:cNvSpPr>
            <a:spLocks noGrp="1"/>
          </p:cNvSpPr>
          <p:nvPr>
            <p:ph idx="1" hasCustomPrompt="1"/>
          </p:nvPr>
        </p:nvSpPr>
        <p:spPr>
          <a:xfrm>
            <a:off x="719931" y="3290094"/>
            <a:ext cx="2844000" cy="1080000"/>
          </a:xfrm>
        </p:spPr>
        <p:txBody>
          <a:bodyPr/>
          <a:lstStyle>
            <a:lvl1pPr marL="0" indent="0">
              <a:spcBef>
                <a:spcPts val="0"/>
              </a:spcBef>
              <a:buNone/>
              <a:defRPr sz="800" b="0">
                <a:solidFill>
                  <a:schemeClr val="bg1"/>
                </a:solidFill>
              </a:defRPr>
            </a:lvl1pPr>
            <a:lvl2pPr marL="0" indent="0">
              <a:spcBef>
                <a:spcPts val="0"/>
              </a:spcBef>
              <a:buFont typeface="Arial" panose="020B0604020202020204" pitchFamily="34" charset="0"/>
              <a:buNone/>
              <a:defRPr sz="800" b="0">
                <a:solidFill>
                  <a:schemeClr val="bg1"/>
                </a:solidFill>
              </a:defRPr>
            </a:lvl2pPr>
            <a:lvl3pPr marL="538163" indent="0">
              <a:spcBef>
                <a:spcPts val="0"/>
              </a:spcBef>
              <a:buFont typeface="Arial" panose="020B0604020202020204" pitchFamily="34" charset="0"/>
              <a:buNone/>
              <a:defRPr sz="800" b="0"/>
            </a:lvl3pPr>
            <a:lvl4pPr marL="538163" indent="0">
              <a:spcBef>
                <a:spcPts val="0"/>
              </a:spcBef>
              <a:buFont typeface="Arial" panose="020B0604020202020204" pitchFamily="34" charset="0"/>
              <a:buNone/>
              <a:defRPr sz="800" b="0"/>
            </a:lvl4pPr>
            <a:lvl5pPr marL="198000" indent="0">
              <a:spcBef>
                <a:spcPts val="0"/>
              </a:spcBef>
              <a:buFont typeface="Arial" panose="020B0604020202020204" pitchFamily="34" charset="0"/>
              <a:buNone/>
              <a:defRPr sz="800" b="0"/>
            </a:lvl5pPr>
            <a:lvl6pPr>
              <a:defRPr sz="2000"/>
            </a:lvl6pPr>
            <a:lvl7pPr>
              <a:defRPr sz="2000"/>
            </a:lvl7pPr>
            <a:lvl8pPr>
              <a:defRPr sz="2000"/>
            </a:lvl8pPr>
            <a:lvl9pPr>
              <a:defRPr sz="2000"/>
            </a:lvl9pPr>
          </a:lstStyle>
          <a:p>
            <a:pPr lvl="0"/>
            <a:r>
              <a:rPr lang="en-GB" noProof="0"/>
              <a:t>Modifier les styles du </a:t>
            </a:r>
            <a:r>
              <a:rPr lang="en-GB" noProof="0" err="1"/>
              <a:t>texte</a:t>
            </a:r>
            <a:r>
              <a:rPr lang="en-GB" noProof="0"/>
              <a:t> du masque</a:t>
            </a:r>
          </a:p>
          <a:p>
            <a:pPr lvl="1"/>
            <a:r>
              <a:rPr lang="en-GB" noProof="0" err="1"/>
              <a:t>Deuxième</a:t>
            </a:r>
            <a:r>
              <a:rPr lang="en-GB" noProof="0"/>
              <a:t> </a:t>
            </a:r>
            <a:r>
              <a:rPr lang="en-GB" noProof="0" err="1"/>
              <a:t>niveau</a:t>
            </a:r>
            <a:endParaRPr lang="en-GB" noProof="0"/>
          </a:p>
        </p:txBody>
      </p:sp>
    </p:spTree>
    <p:extLst>
      <p:ext uri="{BB962C8B-B14F-4D97-AF65-F5344CB8AC3E}">
        <p14:creationId xmlns:p14="http://schemas.microsoft.com/office/powerpoint/2010/main" val="311005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exte">
    <p:spTree>
      <p:nvGrpSpPr>
        <p:cNvPr id="1" name=""/>
        <p:cNvGrpSpPr/>
        <p:nvPr/>
      </p:nvGrpSpPr>
      <p:grpSpPr>
        <a:xfrm>
          <a:off x="0" y="0"/>
          <a:ext cx="0" cy="0"/>
          <a:chOff x="0" y="0"/>
          <a:chExt cx="0" cy="0"/>
        </a:xfrm>
      </p:grpSpPr>
      <p:sp>
        <p:nvSpPr>
          <p:cNvPr id="9" name="Espace réservé du texte 8">
            <a:extLst>
              <a:ext uri="{FF2B5EF4-FFF2-40B4-BE49-F238E27FC236}">
                <a16:creationId xmlns:a16="http://schemas.microsoft.com/office/drawing/2014/main" id="{7BC41F0E-EC30-4D2A-AA16-7B987E32A160}"/>
              </a:ext>
            </a:extLst>
          </p:cNvPr>
          <p:cNvSpPr>
            <a:spLocks noGrp="1"/>
          </p:cNvSpPr>
          <p:nvPr>
            <p:ph type="body" sz="quarter" idx="13"/>
          </p:nvPr>
        </p:nvSpPr>
        <p:spPr>
          <a:xfrm>
            <a:off x="719137" y="1744980"/>
            <a:ext cx="10751504" cy="4389120"/>
          </a:xfrm>
        </p:spPr>
        <p:txBody>
          <a:bodyPr/>
          <a:lstStyle>
            <a:lvl1pPr marL="355600" indent="-355600">
              <a:defRPr>
                <a:solidFill>
                  <a:schemeClr val="tx1"/>
                </a:solidFill>
              </a:defRPr>
            </a:lvl1pPr>
            <a:lvl2pPr marL="630238" indent="-274638">
              <a:defRPr>
                <a:solidFill>
                  <a:schemeClr val="tx1"/>
                </a:solidFill>
              </a:defRPr>
            </a:lvl2pPr>
            <a:lvl3pPr marL="720725" indent="0">
              <a:defRPr>
                <a:solidFill>
                  <a:schemeClr val="tx1"/>
                </a:solidFill>
              </a:defRPr>
            </a:lvl3pPr>
            <a:lvl4pPr marL="893763" indent="0">
              <a:defRPr>
                <a:solidFill>
                  <a:schemeClr val="tx1"/>
                </a:solidFill>
              </a:defRPr>
            </a:lvl4pPr>
            <a:lvl5pPr>
              <a:defRPr>
                <a:solidFill>
                  <a:schemeClr val="tx1"/>
                </a:solidFill>
              </a:defRPr>
            </a:lvl5p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p:txBody>
      </p:sp>
      <p:sp>
        <p:nvSpPr>
          <p:cNvPr id="4" name="Espace réservé de la date 3">
            <a:extLst>
              <a:ext uri="{FF2B5EF4-FFF2-40B4-BE49-F238E27FC236}">
                <a16:creationId xmlns:a16="http://schemas.microsoft.com/office/drawing/2014/main" id="{3716C531-2CFB-4E5B-8F66-A15176016CE5}"/>
              </a:ext>
            </a:extLst>
          </p:cNvPr>
          <p:cNvSpPr>
            <a:spLocks noGrp="1"/>
          </p:cNvSpPr>
          <p:nvPr>
            <p:ph type="dt" sz="half" idx="10"/>
          </p:nvPr>
        </p:nvSpPr>
        <p:spPr>
          <a:xfrm>
            <a:off x="4741200" y="6337302"/>
            <a:ext cx="612000" cy="252000"/>
          </a:xfrm>
        </p:spPr>
        <p:txBody>
          <a:bodyPr/>
          <a:lstStyle>
            <a:lvl1pPr>
              <a:defRPr>
                <a:solidFill>
                  <a:schemeClr val="tx1"/>
                </a:solidFill>
              </a:defRPr>
            </a:lvl1pPr>
          </a:lstStyle>
          <a:p>
            <a:fld id="{37E07093-4A3D-4E76-9A63-44069CF901EA}" type="datetime1">
              <a:rPr lang="fr-FR" smtClean="0"/>
              <a:pPr/>
              <a:t>03/11/2022</a:t>
            </a:fld>
            <a:endParaRPr lang="fr-FR"/>
          </a:p>
        </p:txBody>
      </p:sp>
      <p:sp>
        <p:nvSpPr>
          <p:cNvPr id="5" name="Espace réservé du pied de page 4">
            <a:extLst>
              <a:ext uri="{FF2B5EF4-FFF2-40B4-BE49-F238E27FC236}">
                <a16:creationId xmlns:a16="http://schemas.microsoft.com/office/drawing/2014/main" id="{A0EF3019-6813-4BCE-8FD7-8BAD1DDCC6A4}"/>
              </a:ext>
            </a:extLst>
          </p:cNvPr>
          <p:cNvSpPr>
            <a:spLocks noGrp="1"/>
          </p:cNvSpPr>
          <p:nvPr>
            <p:ph type="ftr" sz="quarter" idx="11"/>
          </p:nvPr>
        </p:nvSpPr>
        <p:spPr>
          <a:xfrm>
            <a:off x="1026000" y="6337302"/>
            <a:ext cx="3600000" cy="252000"/>
          </a:xfrm>
        </p:spPr>
        <p:txBody>
          <a:bodyPr/>
          <a:lstStyle>
            <a:lvl1pPr>
              <a:defRPr>
                <a:solidFill>
                  <a:schemeClr val="tx1"/>
                </a:solidFill>
              </a:defRPr>
            </a:lvl1pPr>
          </a:lstStyle>
          <a:p>
            <a:r>
              <a:rPr lang="fr-FR"/>
              <a:t>Titre de la présentation</a:t>
            </a:r>
          </a:p>
        </p:txBody>
      </p:sp>
      <p:sp>
        <p:nvSpPr>
          <p:cNvPr id="6" name="Espace réservé du numéro de diapositive 5">
            <a:extLst>
              <a:ext uri="{FF2B5EF4-FFF2-40B4-BE49-F238E27FC236}">
                <a16:creationId xmlns:a16="http://schemas.microsoft.com/office/drawing/2014/main" id="{083150F9-E599-47C6-B00B-9E9475158114}"/>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‹Nº›</a:t>
            </a:fld>
            <a:endParaRPr lang="fr-FR"/>
          </a:p>
        </p:txBody>
      </p:sp>
      <p:sp>
        <p:nvSpPr>
          <p:cNvPr id="8" name="Rectangle 7"/>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a:p>
        </p:txBody>
      </p:sp>
      <p:sp>
        <p:nvSpPr>
          <p:cNvPr id="11" name="ZoneTexte 10"/>
          <p:cNvSpPr txBox="1"/>
          <p:nvPr userDrawn="1"/>
        </p:nvSpPr>
        <p:spPr>
          <a:xfrm>
            <a:off x="545702" y="-384054"/>
            <a:ext cx="4080298" cy="276999"/>
          </a:xfrm>
          <a:prstGeom prst="rect">
            <a:avLst/>
          </a:prstGeom>
          <a:noFill/>
        </p:spPr>
        <p:txBody>
          <a:bodyPr wrap="square" rtlCol="0">
            <a:spAutoFit/>
          </a:bodyPr>
          <a:lstStyle/>
          <a:p>
            <a:r>
              <a:rPr lang="fr-FR" sz="1200"/>
              <a:t>Couleurs</a:t>
            </a:r>
            <a:r>
              <a:rPr lang="fr-FR" sz="1200" baseline="0"/>
              <a:t> à utiliser pour les textes</a:t>
            </a:r>
            <a:endParaRPr lang="fr-FR" sz="1200"/>
          </a:p>
        </p:txBody>
      </p:sp>
      <p:sp>
        <p:nvSpPr>
          <p:cNvPr id="12" name="Rectangle 11"/>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a:p>
        </p:txBody>
      </p:sp>
      <p:sp>
        <p:nvSpPr>
          <p:cNvPr id="16" name="Espace réservé du texte 2">
            <a:extLst>
              <a:ext uri="{FF2B5EF4-FFF2-40B4-BE49-F238E27FC236}">
                <a16:creationId xmlns:a16="http://schemas.microsoft.com/office/drawing/2014/main" id="{A3DB4B53-525D-494B-81B7-D3D6DB4A234D}"/>
              </a:ext>
            </a:extLst>
          </p:cNvPr>
          <p:cNvSpPr>
            <a:spLocks noGrp="1"/>
          </p:cNvSpPr>
          <p:nvPr>
            <p:ph type="body" idx="1" hasCustomPrompt="1"/>
          </p:nvPr>
        </p:nvSpPr>
        <p:spPr>
          <a:xfrm>
            <a:off x="719137" y="981120"/>
            <a:ext cx="10751504" cy="360000"/>
          </a:xfrm>
        </p:spPr>
        <p:txBody>
          <a:bodyPr anchor="t"/>
          <a:lstStyle>
            <a:lvl1pPr marL="0" indent="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Modifier les styles du texte du masque</a:t>
            </a:r>
          </a:p>
        </p:txBody>
      </p:sp>
      <p:sp>
        <p:nvSpPr>
          <p:cNvPr id="17" name="Titre 6">
            <a:extLst>
              <a:ext uri="{FF2B5EF4-FFF2-40B4-BE49-F238E27FC236}">
                <a16:creationId xmlns:a16="http://schemas.microsoft.com/office/drawing/2014/main" id="{B7A985A6-151F-4CB0-B805-7356FF1FA8E6}"/>
              </a:ext>
            </a:extLst>
          </p:cNvPr>
          <p:cNvSpPr>
            <a:spLocks noGrp="1"/>
          </p:cNvSpPr>
          <p:nvPr>
            <p:ph type="title"/>
          </p:nvPr>
        </p:nvSpPr>
        <p:spPr>
          <a:xfrm>
            <a:off x="719137" y="30480"/>
            <a:ext cx="10751503" cy="936000"/>
          </a:xfrm>
        </p:spPr>
        <p:txBody>
          <a:bodyPr anchor="b"/>
          <a:lstStyle>
            <a:lvl1pPr>
              <a:defRPr baseline="0"/>
            </a:lvl1pPr>
          </a:lstStyle>
          <a:p>
            <a:r>
              <a:rPr lang="fr-FR" noProof="0"/>
              <a:t>Modifiez le style du titre</a:t>
            </a:r>
          </a:p>
        </p:txBody>
      </p:sp>
    </p:spTree>
    <p:extLst>
      <p:ext uri="{BB962C8B-B14F-4D97-AF65-F5344CB8AC3E}">
        <p14:creationId xmlns:p14="http://schemas.microsoft.com/office/powerpoint/2010/main" val="310525860"/>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_Photo_WhiteText">
    <p:spTree>
      <p:nvGrpSpPr>
        <p:cNvPr id="1" name=""/>
        <p:cNvGrpSpPr/>
        <p:nvPr/>
      </p:nvGrpSpPr>
      <p:grpSpPr>
        <a:xfrm>
          <a:off x="0" y="0"/>
          <a:ext cx="0" cy="0"/>
          <a:chOff x="0" y="0"/>
          <a:chExt cx="0" cy="0"/>
        </a:xfrm>
      </p:grpSpPr>
      <p:sp>
        <p:nvSpPr>
          <p:cNvPr id="14" name="Espace réservé pour une image  2">
            <a:extLst>
              <a:ext uri="{FF2B5EF4-FFF2-40B4-BE49-F238E27FC236}">
                <a16:creationId xmlns:a16="http://schemas.microsoft.com/office/drawing/2014/main" id="{2BCE75D2-6C84-4F8F-9300-67E0175D0690}"/>
              </a:ext>
            </a:extLst>
          </p:cNvPr>
          <p:cNvSpPr>
            <a:spLocks noGrp="1"/>
          </p:cNvSpPr>
          <p:nvPr>
            <p:ph type="pic" idx="13"/>
          </p:nvPr>
        </p:nvSpPr>
        <p:spPr>
          <a:xfrm>
            <a:off x="0" y="0"/>
            <a:ext cx="11473200" cy="5417345"/>
          </a:xfrm>
          <a:solidFill>
            <a:schemeClr val="bg1">
              <a:lumMod val="95000"/>
            </a:schemeClr>
          </a:solidFill>
        </p:spPr>
        <p:txBody>
          <a:bodyPr anchor="t"/>
          <a:lstStyle>
            <a:lvl1pPr marL="0" indent="0" algn="ctr">
              <a:buNone/>
              <a:defRPr sz="1400" b="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2" name="Titre 1">
            <a:extLst>
              <a:ext uri="{FF2B5EF4-FFF2-40B4-BE49-F238E27FC236}">
                <a16:creationId xmlns:a16="http://schemas.microsoft.com/office/drawing/2014/main" id="{50C5EE01-F973-4120-91B8-34CAA765DBA3}"/>
              </a:ext>
            </a:extLst>
          </p:cNvPr>
          <p:cNvSpPr>
            <a:spLocks noGrp="1"/>
          </p:cNvSpPr>
          <p:nvPr>
            <p:ph type="ctrTitle" hasCustomPrompt="1"/>
          </p:nvPr>
        </p:nvSpPr>
        <p:spPr>
          <a:xfrm>
            <a:off x="719556" y="788400"/>
            <a:ext cx="6120000" cy="1980000"/>
          </a:xfrm>
        </p:spPr>
        <p:txBody>
          <a:bodyPr anchor="b"/>
          <a:lstStyle>
            <a:lvl1pPr algn="l">
              <a:defRPr sz="4000" b="1">
                <a:solidFill>
                  <a:schemeClr val="bg1"/>
                </a:solidFill>
              </a:defRPr>
            </a:lvl1pPr>
          </a:lstStyle>
          <a:p>
            <a:r>
              <a:rPr lang="en-GB" noProof="0"/>
              <a:t>Click to edit</a:t>
            </a:r>
            <a:br>
              <a:rPr lang="en-GB" noProof="0"/>
            </a:br>
            <a:r>
              <a:rPr lang="en-GB" noProof="0"/>
              <a:t>master title style</a:t>
            </a:r>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hasCustomPrompt="1"/>
          </p:nvPr>
        </p:nvSpPr>
        <p:spPr>
          <a:xfrm>
            <a:off x="719556" y="3785955"/>
            <a:ext cx="5475216" cy="540000"/>
          </a:xfrm>
        </p:spPr>
        <p:txBody>
          <a:bodyPr anchor="t"/>
          <a:lstStyle>
            <a:lvl1pPr marL="0" indent="0" algn="l">
              <a:buNone/>
              <a:defRPr sz="14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title style</a:t>
            </a:r>
          </a:p>
        </p:txBody>
      </p:sp>
      <p:sp>
        <p:nvSpPr>
          <p:cNvPr id="7" name="Rectangle 6"/>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8" name="ZoneTexte 7"/>
          <p:cNvSpPr txBox="1"/>
          <p:nvPr userDrawn="1"/>
        </p:nvSpPr>
        <p:spPr>
          <a:xfrm>
            <a:off x="545702" y="-384054"/>
            <a:ext cx="4080298" cy="276999"/>
          </a:xfrm>
          <a:prstGeom prst="rect">
            <a:avLst/>
          </a:prstGeom>
          <a:noFill/>
        </p:spPr>
        <p:txBody>
          <a:bodyPr wrap="square" rtlCol="0">
            <a:spAutoFit/>
          </a:bodyPr>
          <a:lstStyle/>
          <a:p>
            <a:r>
              <a:rPr lang="en-GB" sz="1200" noProof="0"/>
              <a:t>Colour of text</a:t>
            </a:r>
          </a:p>
        </p:txBody>
      </p:sp>
      <p:sp>
        <p:nvSpPr>
          <p:cNvPr id="9" name="Rectangle 8"/>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679180" y="5767514"/>
            <a:ext cx="2990850" cy="744855"/>
          </a:xfrm>
          <a:prstGeom prst="rect">
            <a:avLst/>
          </a:prstGeom>
        </p:spPr>
      </p:pic>
      <p:pic>
        <p:nvPicPr>
          <p:cNvPr id="15" name="Imag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543" y="6021827"/>
            <a:ext cx="2705573" cy="371353"/>
          </a:xfrm>
          <a:prstGeom prst="rect">
            <a:avLst/>
          </a:prstGeom>
        </p:spPr>
      </p:pic>
      <p:cxnSp>
        <p:nvCxnSpPr>
          <p:cNvPr id="18" name="Connecteur droit 17"/>
          <p:cNvCxnSpPr/>
          <p:nvPr userDrawn="1"/>
        </p:nvCxnSpPr>
        <p:spPr>
          <a:xfrm>
            <a:off x="12465934" y="10160"/>
            <a:ext cx="0" cy="84899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ZoneTexte 19"/>
          <p:cNvSpPr txBox="1"/>
          <p:nvPr userDrawn="1"/>
        </p:nvSpPr>
        <p:spPr>
          <a:xfrm>
            <a:off x="12526894" y="-76575"/>
            <a:ext cx="2836672" cy="1015663"/>
          </a:xfrm>
          <a:prstGeom prst="rect">
            <a:avLst/>
          </a:prstGeom>
          <a:noFill/>
        </p:spPr>
        <p:txBody>
          <a:bodyPr wrap="square" rtlCol="0">
            <a:spAutoFit/>
          </a:bodyPr>
          <a:lstStyle/>
          <a:p>
            <a:r>
              <a:rPr lang="en-GB" sz="1200" noProof="0"/>
              <a:t>To change the cover image, </a:t>
            </a:r>
          </a:p>
          <a:p>
            <a:r>
              <a:rPr lang="en-GB" sz="1200" noProof="0"/>
              <a:t>delete the current photo </a:t>
            </a:r>
          </a:p>
          <a:p>
            <a:r>
              <a:rPr lang="en-GB" sz="1200" noProof="0"/>
              <a:t>and click on the icon </a:t>
            </a:r>
          </a:p>
          <a:p>
            <a:r>
              <a:rPr lang="en-GB" sz="1200" noProof="0"/>
              <a:t>for the new image from your library.</a:t>
            </a:r>
          </a:p>
          <a:p>
            <a:r>
              <a:rPr lang="en-GB" sz="1200" noProof="0"/>
              <a:t>Be sure to keep the white margin.</a:t>
            </a:r>
          </a:p>
        </p:txBody>
      </p:sp>
    </p:spTree>
    <p:extLst>
      <p:ext uri="{BB962C8B-B14F-4D97-AF65-F5344CB8AC3E}">
        <p14:creationId xmlns:p14="http://schemas.microsoft.com/office/powerpoint/2010/main" val="21429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ummary_ColorGradient_WhiteText">
    <p:spTree>
      <p:nvGrpSpPr>
        <p:cNvPr id="1" name=""/>
        <p:cNvGrpSpPr/>
        <p:nvPr/>
      </p:nvGrpSpPr>
      <p:grpSpPr>
        <a:xfrm>
          <a:off x="0" y="0"/>
          <a:ext cx="0" cy="0"/>
          <a:chOff x="0" y="0"/>
          <a:chExt cx="0" cy="0"/>
        </a:xfrm>
      </p:grpSpPr>
      <p:pic>
        <p:nvPicPr>
          <p:cNvPr id="26" name="Image 2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8019"/>
            <a:ext cx="12192000" cy="6114288"/>
          </a:xfrm>
          <a:prstGeom prst="rect">
            <a:avLst/>
          </a:prstGeom>
        </p:spPr>
      </p:pic>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723106" y="1741479"/>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01</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6284B104-E1A9-47AA-9048-BD9DB8A29D0D}" type="datetime1">
              <a:rPr lang="fr-FR" smtClean="0"/>
              <a:t>03/11/2022</a:t>
            </a:fld>
            <a:endParaRPr lang="fr-FR"/>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fr-FR"/>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fr-FR" smtClean="0"/>
              <a:pPr/>
              <a:t>‹Nº›</a:t>
            </a:fld>
            <a:endParaRPr lang="fr-F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1619250" y="1741479"/>
            <a:ext cx="9851389" cy="60961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14" name="Espace réservé du texte 2">
            <a:extLst>
              <a:ext uri="{FF2B5EF4-FFF2-40B4-BE49-F238E27FC236}">
                <a16:creationId xmlns:a16="http://schemas.microsoft.com/office/drawing/2014/main" id="{A4F7D656-C6A7-4E40-8463-1DA89AD87874}"/>
              </a:ext>
            </a:extLst>
          </p:cNvPr>
          <p:cNvSpPr>
            <a:spLocks noGrp="1"/>
          </p:cNvSpPr>
          <p:nvPr>
            <p:ph type="body" idx="14" hasCustomPrompt="1"/>
          </p:nvPr>
        </p:nvSpPr>
        <p:spPr>
          <a:xfrm>
            <a:off x="723106" y="2403943"/>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02</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1619250" y="2403944"/>
            <a:ext cx="9851389" cy="611523"/>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16" name="Espace réservé du texte 2">
            <a:extLst>
              <a:ext uri="{FF2B5EF4-FFF2-40B4-BE49-F238E27FC236}">
                <a16:creationId xmlns:a16="http://schemas.microsoft.com/office/drawing/2014/main" id="{1077578B-007D-4CE7-BBC2-92FD4954E069}"/>
              </a:ext>
            </a:extLst>
          </p:cNvPr>
          <p:cNvSpPr>
            <a:spLocks noGrp="1"/>
          </p:cNvSpPr>
          <p:nvPr>
            <p:ph type="body" idx="16" hasCustomPrompt="1"/>
          </p:nvPr>
        </p:nvSpPr>
        <p:spPr>
          <a:xfrm>
            <a:off x="723106" y="3066407"/>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03</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1619250" y="3066408"/>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18" name="Espace réservé du texte 2">
            <a:extLst>
              <a:ext uri="{FF2B5EF4-FFF2-40B4-BE49-F238E27FC236}">
                <a16:creationId xmlns:a16="http://schemas.microsoft.com/office/drawing/2014/main" id="{339BA69C-B1C0-479F-9F80-102E4524E735}"/>
              </a:ext>
            </a:extLst>
          </p:cNvPr>
          <p:cNvSpPr>
            <a:spLocks noGrp="1"/>
          </p:cNvSpPr>
          <p:nvPr>
            <p:ph type="body" idx="18" hasCustomPrompt="1"/>
          </p:nvPr>
        </p:nvSpPr>
        <p:spPr>
          <a:xfrm>
            <a:off x="723106" y="3728871"/>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04</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1619250" y="3728872"/>
            <a:ext cx="9851389" cy="61199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20" name="Espace réservé du texte 2">
            <a:extLst>
              <a:ext uri="{FF2B5EF4-FFF2-40B4-BE49-F238E27FC236}">
                <a16:creationId xmlns:a16="http://schemas.microsoft.com/office/drawing/2014/main" id="{9261F303-D033-4A3A-9F3D-70FE683684C3}"/>
              </a:ext>
            </a:extLst>
          </p:cNvPr>
          <p:cNvSpPr>
            <a:spLocks noGrp="1"/>
          </p:cNvSpPr>
          <p:nvPr>
            <p:ph type="body" idx="20" hasCustomPrompt="1"/>
          </p:nvPr>
        </p:nvSpPr>
        <p:spPr>
          <a:xfrm>
            <a:off x="723106" y="4391335"/>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05</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1619250" y="4391335"/>
            <a:ext cx="9851389" cy="617239"/>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22" name="Espace réservé du texte 2">
            <a:extLst>
              <a:ext uri="{FF2B5EF4-FFF2-40B4-BE49-F238E27FC236}">
                <a16:creationId xmlns:a16="http://schemas.microsoft.com/office/drawing/2014/main" id="{12FB7891-B5C9-49E2-B6B5-598576E6F4B4}"/>
              </a:ext>
            </a:extLst>
          </p:cNvPr>
          <p:cNvSpPr>
            <a:spLocks noGrp="1"/>
          </p:cNvSpPr>
          <p:nvPr>
            <p:ph type="body" idx="22" hasCustomPrompt="1"/>
          </p:nvPr>
        </p:nvSpPr>
        <p:spPr>
          <a:xfrm>
            <a:off x="723106" y="5053798"/>
            <a:ext cx="792000" cy="612000"/>
          </a:xfrm>
        </p:spPr>
        <p:txBody>
          <a:bodyPr anchor="b"/>
          <a:lstStyle>
            <a:lvl1pPr marL="0" indent="0">
              <a:buNone/>
              <a:defRPr sz="4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06</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1619250" y="5053799"/>
            <a:ext cx="9851389" cy="61200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fr-FR" noProof="0"/>
              <a:t>Click to </a:t>
            </a:r>
            <a:r>
              <a:rPr lang="fr-FR" noProof="0" err="1"/>
              <a:t>edit</a:t>
            </a:r>
            <a:r>
              <a:rPr lang="fr-FR" noProof="0"/>
              <a:t> master </a:t>
            </a:r>
            <a:r>
              <a:rPr lang="fr-FR" noProof="0" err="1"/>
              <a:t>text</a:t>
            </a:r>
            <a:r>
              <a:rPr lang="fr-FR" noProof="0"/>
              <a:t> style</a:t>
            </a:r>
          </a:p>
        </p:txBody>
      </p:sp>
      <p:sp>
        <p:nvSpPr>
          <p:cNvPr id="24" name="ZoneTexte 23"/>
          <p:cNvSpPr txBox="1"/>
          <p:nvPr userDrawn="1"/>
        </p:nvSpPr>
        <p:spPr>
          <a:xfrm>
            <a:off x="252000" y="-384054"/>
            <a:ext cx="4080298" cy="276999"/>
          </a:xfrm>
          <a:prstGeom prst="rect">
            <a:avLst/>
          </a:prstGeom>
          <a:noFill/>
        </p:spPr>
        <p:txBody>
          <a:bodyPr wrap="square" rtlCol="0">
            <a:spAutoFit/>
          </a:bodyPr>
          <a:lstStyle/>
          <a:p>
            <a:r>
              <a:rPr lang="fr-FR" sz="1200" err="1"/>
              <a:t>Colour</a:t>
            </a:r>
            <a:r>
              <a:rPr lang="fr-FR" sz="1200"/>
              <a:t> of </a:t>
            </a:r>
            <a:r>
              <a:rPr lang="fr-FR" sz="1200" err="1"/>
              <a:t>text</a:t>
            </a:r>
            <a:endParaRPr lang="fr-FR" sz="1200"/>
          </a:p>
        </p:txBody>
      </p:sp>
      <p:sp>
        <p:nvSpPr>
          <p:cNvPr id="25" name="Rectangle 24"/>
          <p:cNvSpPr/>
          <p:nvPr userDrawn="1"/>
        </p:nvSpPr>
        <p:spPr>
          <a:xfrm>
            <a:off x="0"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7"/>
          </a:p>
        </p:txBody>
      </p:sp>
      <p:sp>
        <p:nvSpPr>
          <p:cNvPr id="30"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solidFill>
                  <a:schemeClr val="bg1"/>
                </a:solidFill>
              </a:defRPr>
            </a:lvl1pPr>
          </a:lstStyle>
          <a:p>
            <a:r>
              <a:rPr lang="fr-FR" noProof="0"/>
              <a:t>Click to </a:t>
            </a:r>
            <a:r>
              <a:rPr lang="fr-FR" noProof="0" err="1"/>
              <a:t>edit</a:t>
            </a:r>
            <a:r>
              <a:rPr lang="fr-FR" noProof="0"/>
              <a:t> master </a:t>
            </a:r>
            <a:r>
              <a:rPr lang="fr-FR" noProof="0" err="1"/>
              <a:t>title</a:t>
            </a:r>
            <a:r>
              <a:rPr lang="fr-FR" noProof="0"/>
              <a:t> style</a:t>
            </a:r>
          </a:p>
        </p:txBody>
      </p:sp>
    </p:spTree>
    <p:extLst>
      <p:ext uri="{BB962C8B-B14F-4D97-AF65-F5344CB8AC3E}">
        <p14:creationId xmlns:p14="http://schemas.microsoft.com/office/powerpoint/2010/main" val="228669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ummary_LargePhoto_RedText">
    <p:spTree>
      <p:nvGrpSpPr>
        <p:cNvPr id="1" name=""/>
        <p:cNvGrpSpPr/>
        <p:nvPr/>
      </p:nvGrpSpPr>
      <p:grpSpPr>
        <a:xfrm>
          <a:off x="0" y="0"/>
          <a:ext cx="0" cy="0"/>
          <a:chOff x="0" y="0"/>
          <a:chExt cx="0" cy="0"/>
        </a:xfrm>
      </p:grpSpPr>
      <p:sp>
        <p:nvSpPr>
          <p:cNvPr id="29" name="Espace réservé pour une image  2">
            <a:extLst>
              <a:ext uri="{FF2B5EF4-FFF2-40B4-BE49-F238E27FC236}">
                <a16:creationId xmlns:a16="http://schemas.microsoft.com/office/drawing/2014/main" id="{EC36A585-7370-41B5-873A-8B80E3E462EB}"/>
              </a:ext>
            </a:extLst>
          </p:cNvPr>
          <p:cNvSpPr>
            <a:spLocks noGrp="1"/>
          </p:cNvSpPr>
          <p:nvPr>
            <p:ph type="pic" idx="24"/>
          </p:nvPr>
        </p:nvSpPr>
        <p:spPr>
          <a:xfrm>
            <a:off x="0" y="0"/>
            <a:ext cx="12192000" cy="61056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5880707" y="1301230"/>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01</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33CE0BEF-E9A3-4DB5-B957-CE9446AC0524}" type="datetime1">
              <a:rPr lang="en-GB" noProof="0" smtClean="0"/>
              <a:t>03/11/2022</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741134" y="1301230"/>
            <a:ext cx="4729506" cy="621525"/>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4" name="Espace réservé du texte 2">
            <a:extLst>
              <a:ext uri="{FF2B5EF4-FFF2-40B4-BE49-F238E27FC236}">
                <a16:creationId xmlns:a16="http://schemas.microsoft.com/office/drawing/2014/main" id="{A4F7D656-C6A7-4E40-8463-1DA89AD87874}"/>
              </a:ext>
            </a:extLst>
          </p:cNvPr>
          <p:cNvSpPr>
            <a:spLocks noGrp="1"/>
          </p:cNvSpPr>
          <p:nvPr>
            <p:ph type="body" idx="14" hasCustomPrompt="1"/>
          </p:nvPr>
        </p:nvSpPr>
        <p:spPr>
          <a:xfrm>
            <a:off x="5880707" y="1925594"/>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02</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6741134" y="1922755"/>
            <a:ext cx="4729506" cy="621984"/>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6" name="Espace réservé du texte 2">
            <a:extLst>
              <a:ext uri="{FF2B5EF4-FFF2-40B4-BE49-F238E27FC236}">
                <a16:creationId xmlns:a16="http://schemas.microsoft.com/office/drawing/2014/main" id="{1077578B-007D-4CE7-BBC2-92FD4954E069}"/>
              </a:ext>
            </a:extLst>
          </p:cNvPr>
          <p:cNvSpPr>
            <a:spLocks noGrp="1"/>
          </p:cNvSpPr>
          <p:nvPr>
            <p:ph type="body" idx="16" hasCustomPrompt="1"/>
          </p:nvPr>
        </p:nvSpPr>
        <p:spPr>
          <a:xfrm>
            <a:off x="5880707" y="2549958"/>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03</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6741134" y="2544740"/>
            <a:ext cx="4729506" cy="621982"/>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8" name="Espace réservé du texte 2">
            <a:extLst>
              <a:ext uri="{FF2B5EF4-FFF2-40B4-BE49-F238E27FC236}">
                <a16:creationId xmlns:a16="http://schemas.microsoft.com/office/drawing/2014/main" id="{339BA69C-B1C0-479F-9F80-102E4524E735}"/>
              </a:ext>
            </a:extLst>
          </p:cNvPr>
          <p:cNvSpPr>
            <a:spLocks noGrp="1"/>
          </p:cNvSpPr>
          <p:nvPr>
            <p:ph type="body" idx="18" hasCustomPrompt="1"/>
          </p:nvPr>
        </p:nvSpPr>
        <p:spPr>
          <a:xfrm>
            <a:off x="5880707" y="3174322"/>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04</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6741134" y="3174323"/>
            <a:ext cx="4729506" cy="614382"/>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0" name="Espace réservé du texte 2">
            <a:extLst>
              <a:ext uri="{FF2B5EF4-FFF2-40B4-BE49-F238E27FC236}">
                <a16:creationId xmlns:a16="http://schemas.microsoft.com/office/drawing/2014/main" id="{9261F303-D033-4A3A-9F3D-70FE683684C3}"/>
              </a:ext>
            </a:extLst>
          </p:cNvPr>
          <p:cNvSpPr>
            <a:spLocks noGrp="1"/>
          </p:cNvSpPr>
          <p:nvPr>
            <p:ph type="body" idx="20" hasCustomPrompt="1"/>
          </p:nvPr>
        </p:nvSpPr>
        <p:spPr>
          <a:xfrm>
            <a:off x="5880707" y="3798686"/>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05</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6741134" y="3796306"/>
            <a:ext cx="4729506" cy="614381"/>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2" name="Espace réservé du texte 2">
            <a:extLst>
              <a:ext uri="{FF2B5EF4-FFF2-40B4-BE49-F238E27FC236}">
                <a16:creationId xmlns:a16="http://schemas.microsoft.com/office/drawing/2014/main" id="{12FB7891-B5C9-49E2-B6B5-598576E6F4B4}"/>
              </a:ext>
            </a:extLst>
          </p:cNvPr>
          <p:cNvSpPr>
            <a:spLocks noGrp="1"/>
          </p:cNvSpPr>
          <p:nvPr>
            <p:ph type="body" idx="22" hasCustomPrompt="1"/>
          </p:nvPr>
        </p:nvSpPr>
        <p:spPr>
          <a:xfrm>
            <a:off x="5880707" y="4423049"/>
            <a:ext cx="792000" cy="612000"/>
          </a:xfrm>
        </p:spPr>
        <p:txBody>
          <a:bodyPr anchor="b"/>
          <a:lstStyle>
            <a:lvl1pPr marL="0" indent="0">
              <a:buNone/>
              <a:defRPr sz="4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06</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6741134" y="4418289"/>
            <a:ext cx="4729506" cy="614380"/>
          </a:xfrm>
        </p:spPr>
        <p:txBody>
          <a:bodyPr anchor="ctr" anchorCtr="0"/>
          <a:lstStyle>
            <a:lvl1pPr marL="0" indent="0">
              <a:buNone/>
              <a:defRPr sz="1500" b="1">
                <a:solidFill>
                  <a:schemeClr val="bg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4" name="Rectangle 23"/>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5" name="ZoneTexte 24"/>
          <p:cNvSpPr txBox="1"/>
          <p:nvPr userDrawn="1"/>
        </p:nvSpPr>
        <p:spPr>
          <a:xfrm>
            <a:off x="841708" y="-384054"/>
            <a:ext cx="4080298" cy="276999"/>
          </a:xfrm>
          <a:prstGeom prst="rect">
            <a:avLst/>
          </a:prstGeom>
          <a:noFill/>
        </p:spPr>
        <p:txBody>
          <a:bodyPr wrap="square" rtlCol="0">
            <a:spAutoFit/>
          </a:bodyPr>
          <a:lstStyle/>
          <a:p>
            <a:r>
              <a:rPr lang="en-GB" sz="1200" noProof="0"/>
              <a:t>Colour of texts</a:t>
            </a:r>
          </a:p>
        </p:txBody>
      </p:sp>
      <p:sp>
        <p:nvSpPr>
          <p:cNvPr id="26" name="Rectangle 25"/>
          <p:cNvSpPr/>
          <p:nvPr userDrawn="1"/>
        </p:nvSpPr>
        <p:spPr>
          <a:xfrm>
            <a:off x="293702" y="-374907"/>
            <a:ext cx="252000" cy="2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7" name="Rectangle 26"/>
          <p:cNvSpPr/>
          <p:nvPr userDrawn="1"/>
        </p:nvSpPr>
        <p:spPr>
          <a:xfrm>
            <a:off x="593137"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cxnSp>
        <p:nvCxnSpPr>
          <p:cNvPr id="33" name="Connecteur droit 32"/>
          <p:cNvCxnSpPr/>
          <p:nvPr userDrawn="1"/>
        </p:nvCxnSpPr>
        <p:spPr>
          <a:xfrm>
            <a:off x="12465934" y="0"/>
            <a:ext cx="0" cy="65341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userDrawn="1"/>
        </p:nvSpPr>
        <p:spPr>
          <a:xfrm>
            <a:off x="12526894" y="-86735"/>
            <a:ext cx="2836672" cy="830997"/>
          </a:xfrm>
          <a:prstGeom prst="rect">
            <a:avLst/>
          </a:prstGeom>
          <a:noFill/>
        </p:spPr>
        <p:txBody>
          <a:bodyPr wrap="square" rtlCol="0">
            <a:spAutoFit/>
          </a:bodyPr>
          <a:lstStyle/>
          <a:p>
            <a:r>
              <a:rPr lang="en-GB" sz="1200" noProof="0"/>
              <a:t>To change the background, </a:t>
            </a:r>
          </a:p>
          <a:p>
            <a:r>
              <a:rPr lang="en-GB" sz="1200" noProof="0"/>
              <a:t>delete the current photo </a:t>
            </a:r>
          </a:p>
          <a:p>
            <a:r>
              <a:rPr lang="en-GB" sz="1200" noProof="0"/>
              <a:t>and click on the icon </a:t>
            </a:r>
          </a:p>
          <a:p>
            <a:r>
              <a:rPr lang="en-GB" sz="1200" noProof="0"/>
              <a:t>for the new image from your library.</a:t>
            </a:r>
          </a:p>
        </p:txBody>
      </p:sp>
      <p:sp>
        <p:nvSpPr>
          <p:cNvPr id="38"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spTree>
    <p:extLst>
      <p:ext uri="{BB962C8B-B14F-4D97-AF65-F5344CB8AC3E}">
        <p14:creationId xmlns:p14="http://schemas.microsoft.com/office/powerpoint/2010/main" val="341846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ummary_SmallPhoto_RedText">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CF97A594-B2DA-4B54-AB04-9678ACCF0796}" type="datetime1">
              <a:rPr lang="en-GB" noProof="0" smtClean="0"/>
              <a:t>03/11/2022</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719136" y="1826419"/>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5" name="Espace réservé du texte 10">
            <a:extLst>
              <a:ext uri="{FF2B5EF4-FFF2-40B4-BE49-F238E27FC236}">
                <a16:creationId xmlns:a16="http://schemas.microsoft.com/office/drawing/2014/main" id="{FCD24ADA-4EC4-4D0D-9A45-04018346B892}"/>
              </a:ext>
            </a:extLst>
          </p:cNvPr>
          <p:cNvSpPr>
            <a:spLocks noGrp="1"/>
          </p:cNvSpPr>
          <p:nvPr>
            <p:ph type="body" sz="quarter" idx="15" hasCustomPrompt="1"/>
          </p:nvPr>
        </p:nvSpPr>
        <p:spPr>
          <a:xfrm>
            <a:off x="719136" y="2490788"/>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7" name="Espace réservé du texte 10">
            <a:extLst>
              <a:ext uri="{FF2B5EF4-FFF2-40B4-BE49-F238E27FC236}">
                <a16:creationId xmlns:a16="http://schemas.microsoft.com/office/drawing/2014/main" id="{D9DC529F-0935-48DF-BEAC-4AE83F94E0FC}"/>
              </a:ext>
            </a:extLst>
          </p:cNvPr>
          <p:cNvSpPr>
            <a:spLocks noGrp="1"/>
          </p:cNvSpPr>
          <p:nvPr>
            <p:ph type="body" sz="quarter" idx="17" hasCustomPrompt="1"/>
          </p:nvPr>
        </p:nvSpPr>
        <p:spPr>
          <a:xfrm>
            <a:off x="719136" y="3155157"/>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19" name="Espace réservé du texte 10">
            <a:extLst>
              <a:ext uri="{FF2B5EF4-FFF2-40B4-BE49-F238E27FC236}">
                <a16:creationId xmlns:a16="http://schemas.microsoft.com/office/drawing/2014/main" id="{DF0D3D75-8DB2-4B18-9B7D-73BAF2D0D5DB}"/>
              </a:ext>
            </a:extLst>
          </p:cNvPr>
          <p:cNvSpPr>
            <a:spLocks noGrp="1"/>
          </p:cNvSpPr>
          <p:nvPr>
            <p:ph type="body" sz="quarter" idx="19" hasCustomPrompt="1"/>
          </p:nvPr>
        </p:nvSpPr>
        <p:spPr>
          <a:xfrm>
            <a:off x="719136" y="3819526"/>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1" name="Espace réservé du texte 10">
            <a:extLst>
              <a:ext uri="{FF2B5EF4-FFF2-40B4-BE49-F238E27FC236}">
                <a16:creationId xmlns:a16="http://schemas.microsoft.com/office/drawing/2014/main" id="{E5DDF2DF-5619-4DC5-A488-D73DA10050A5}"/>
              </a:ext>
            </a:extLst>
          </p:cNvPr>
          <p:cNvSpPr>
            <a:spLocks noGrp="1"/>
          </p:cNvSpPr>
          <p:nvPr>
            <p:ph type="body" sz="quarter" idx="21" hasCustomPrompt="1"/>
          </p:nvPr>
        </p:nvSpPr>
        <p:spPr>
          <a:xfrm>
            <a:off x="719136" y="4483895"/>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3" name="Espace réservé du texte 10">
            <a:extLst>
              <a:ext uri="{FF2B5EF4-FFF2-40B4-BE49-F238E27FC236}">
                <a16:creationId xmlns:a16="http://schemas.microsoft.com/office/drawing/2014/main" id="{38E77CF1-DFAE-450B-87C3-BACBCFD912D6}"/>
              </a:ext>
            </a:extLst>
          </p:cNvPr>
          <p:cNvSpPr>
            <a:spLocks noGrp="1"/>
          </p:cNvSpPr>
          <p:nvPr>
            <p:ph type="body" sz="quarter" idx="23" hasCustomPrompt="1"/>
          </p:nvPr>
        </p:nvSpPr>
        <p:spPr>
          <a:xfrm>
            <a:off x="719136" y="5148262"/>
            <a:ext cx="5674685" cy="524679"/>
          </a:xfrm>
        </p:spPr>
        <p:txBody>
          <a:bodyPr anchor="ctr" anchorCtr="0"/>
          <a:lstStyle>
            <a:lvl1pPr marL="0" indent="0">
              <a:buNone/>
              <a:defRPr sz="1500" b="1">
                <a:solidFill>
                  <a:schemeClr val="tx1"/>
                </a:solidFill>
              </a:defRPr>
            </a:lvl1pPr>
            <a:lvl2pPr>
              <a:defRPr sz="1500">
                <a:solidFill>
                  <a:schemeClr val="bg2"/>
                </a:solidFill>
              </a:defRPr>
            </a:lvl2pPr>
            <a:lvl3pPr>
              <a:defRPr sz="1500">
                <a:solidFill>
                  <a:schemeClr val="bg2"/>
                </a:solidFill>
              </a:defRPr>
            </a:lvl3pPr>
            <a:lvl4pPr>
              <a:defRPr sz="1500">
                <a:solidFill>
                  <a:schemeClr val="bg2"/>
                </a:solidFill>
              </a:defRPr>
            </a:lvl4pPr>
            <a:lvl5pPr>
              <a:defRPr sz="1500">
                <a:solidFill>
                  <a:schemeClr val="bg2"/>
                </a:solidFill>
              </a:defRPr>
            </a:lvl5pPr>
          </a:lstStyle>
          <a:p>
            <a:pPr lvl="0"/>
            <a:r>
              <a:rPr lang="en-GB" noProof="0"/>
              <a:t>Click to edit master text style</a:t>
            </a:r>
          </a:p>
        </p:txBody>
      </p:sp>
      <p:sp>
        <p:nvSpPr>
          <p:cNvPr id="24" name="Espace réservé pour une image  2">
            <a:extLst>
              <a:ext uri="{FF2B5EF4-FFF2-40B4-BE49-F238E27FC236}">
                <a16:creationId xmlns:a16="http://schemas.microsoft.com/office/drawing/2014/main" id="{6308D7D9-6833-45E5-89E1-E5B5B2F4792C}"/>
              </a:ext>
            </a:extLst>
          </p:cNvPr>
          <p:cNvSpPr>
            <a:spLocks noGrp="1"/>
          </p:cNvSpPr>
          <p:nvPr>
            <p:ph type="pic" idx="24"/>
          </p:nvPr>
        </p:nvSpPr>
        <p:spPr>
          <a:xfrm>
            <a:off x="6788894" y="1410981"/>
            <a:ext cx="4680000" cy="4680000"/>
          </a:xfrm>
          <a:solidFill>
            <a:schemeClr val="bg1">
              <a:lumMod val="95000"/>
            </a:schemeClr>
          </a:solidFill>
        </p:spPr>
        <p:txBody>
          <a:bodyPr anchor="ctr"/>
          <a:lstStyle>
            <a:lvl1pPr marL="0" indent="0" algn="ctr">
              <a:buNone/>
              <a:defRPr sz="14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err="1"/>
              <a:t>Cliquez</a:t>
            </a:r>
            <a:r>
              <a:rPr lang="en-GB" noProof="0"/>
              <a:t> sur </a:t>
            </a:r>
            <a:r>
              <a:rPr lang="en-GB" noProof="0" err="1"/>
              <a:t>l'icône</a:t>
            </a:r>
            <a:r>
              <a:rPr lang="en-GB" noProof="0"/>
              <a:t> pour </a:t>
            </a:r>
            <a:r>
              <a:rPr lang="en-GB" noProof="0" err="1"/>
              <a:t>ajouter</a:t>
            </a:r>
            <a:r>
              <a:rPr lang="en-GB" noProof="0"/>
              <a:t> </a:t>
            </a:r>
            <a:r>
              <a:rPr lang="en-GB" noProof="0" err="1"/>
              <a:t>une</a:t>
            </a:r>
            <a:r>
              <a:rPr lang="en-GB" noProof="0"/>
              <a:t> image</a:t>
            </a:r>
          </a:p>
        </p:txBody>
      </p:sp>
      <p:sp>
        <p:nvSpPr>
          <p:cNvPr id="13" name="Rectangle 12"/>
          <p:cNvSpPr/>
          <p:nvPr userDrawn="1"/>
        </p:nvSpPr>
        <p:spPr>
          <a:xfrm>
            <a:off x="-1"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4" name="ZoneTexte 13"/>
          <p:cNvSpPr txBox="1"/>
          <p:nvPr userDrawn="1"/>
        </p:nvSpPr>
        <p:spPr>
          <a:xfrm>
            <a:off x="545702" y="-384054"/>
            <a:ext cx="4080298" cy="276999"/>
          </a:xfrm>
          <a:prstGeom prst="rect">
            <a:avLst/>
          </a:prstGeom>
          <a:noFill/>
        </p:spPr>
        <p:txBody>
          <a:bodyPr wrap="square" rtlCol="0">
            <a:spAutoFit/>
          </a:bodyPr>
          <a:lstStyle/>
          <a:p>
            <a:r>
              <a:rPr lang="en-GB" sz="1200" noProof="0"/>
              <a:t>Colour of texts</a:t>
            </a:r>
          </a:p>
        </p:txBody>
      </p:sp>
      <p:sp>
        <p:nvSpPr>
          <p:cNvPr id="16" name="Rectangle 15"/>
          <p:cNvSpPr/>
          <p:nvPr userDrawn="1"/>
        </p:nvSpPr>
        <p:spPr>
          <a:xfrm>
            <a:off x="293702" y="-374907"/>
            <a:ext cx="252000" cy="2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26"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19137" y="30480"/>
            <a:ext cx="10751503" cy="936000"/>
          </a:xfrm>
        </p:spPr>
        <p:txBody>
          <a:bodyPr anchor="b"/>
          <a:lstStyle>
            <a:lvl1pPr>
              <a:defRPr baseline="0"/>
            </a:lvl1pPr>
          </a:lstStyle>
          <a:p>
            <a:r>
              <a:rPr lang="en-GB" noProof="0"/>
              <a:t>Click to edit master title style</a:t>
            </a:r>
          </a:p>
        </p:txBody>
      </p:sp>
      <p:cxnSp>
        <p:nvCxnSpPr>
          <p:cNvPr id="22" name="Connecteur droit 21"/>
          <p:cNvCxnSpPr/>
          <p:nvPr userDrawn="1"/>
        </p:nvCxnSpPr>
        <p:spPr>
          <a:xfrm>
            <a:off x="12465934" y="0"/>
            <a:ext cx="0" cy="653415"/>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ZoneTexte 24"/>
          <p:cNvSpPr txBox="1"/>
          <p:nvPr userDrawn="1"/>
        </p:nvSpPr>
        <p:spPr>
          <a:xfrm>
            <a:off x="12526894" y="-86735"/>
            <a:ext cx="2836672" cy="830997"/>
          </a:xfrm>
          <a:prstGeom prst="rect">
            <a:avLst/>
          </a:prstGeom>
          <a:noFill/>
        </p:spPr>
        <p:txBody>
          <a:bodyPr wrap="square" rtlCol="0">
            <a:spAutoFit/>
          </a:bodyPr>
          <a:lstStyle/>
          <a:p>
            <a:r>
              <a:rPr lang="en-GB" sz="1200" noProof="0"/>
              <a:t>To change the image, </a:t>
            </a:r>
          </a:p>
          <a:p>
            <a:r>
              <a:rPr lang="en-GB" sz="1200" noProof="0"/>
              <a:t>delete the current photo </a:t>
            </a:r>
          </a:p>
          <a:p>
            <a:r>
              <a:rPr lang="en-GB" sz="1200" noProof="0"/>
              <a:t>and click on the icon </a:t>
            </a:r>
          </a:p>
          <a:p>
            <a:r>
              <a:rPr lang="en-GB" sz="1200" noProof="0"/>
              <a:t>for the new image from your library.</a:t>
            </a:r>
          </a:p>
        </p:txBody>
      </p:sp>
    </p:spTree>
    <p:extLst>
      <p:ext uri="{BB962C8B-B14F-4D97-AF65-F5344CB8AC3E}">
        <p14:creationId xmlns:p14="http://schemas.microsoft.com/office/powerpoint/2010/main" val="314695172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First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chemeClr val="tx2"/>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A42556FD-FBB9-4634-B49C-FCD6EA6E1DC2}" type="datetime1">
              <a:rPr lang="en-GB" noProof="0" smtClean="0"/>
              <a:t>03/11/2022</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12" name="Rectangle 11"/>
          <p:cNvSpPr/>
          <p:nvPr userDrawn="1"/>
        </p:nvSpPr>
        <p:spPr>
          <a:xfrm>
            <a:off x="0" y="-374907"/>
            <a:ext cx="252000" cy="25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8" name="Rectangle 17"/>
          <p:cNvSpPr/>
          <p:nvPr userDrawn="1"/>
        </p:nvSpPr>
        <p:spPr>
          <a:xfrm>
            <a:off x="0" y="-1297"/>
            <a:ext cx="6089904" cy="6114312"/>
          </a:xfrm>
          <a:prstGeom prst="rect">
            <a:avLst/>
          </a:prstGeom>
          <a:gradFill flip="none" rotWithShape="1">
            <a:gsLst>
              <a:gs pos="50000">
                <a:schemeClr val="tx2"/>
              </a:gs>
              <a:gs pos="100000">
                <a:schemeClr val="bg2"/>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tx1"/>
              </a:solidFill>
            </a:endParaRPr>
          </a:p>
        </p:txBody>
      </p:sp>
    </p:spTree>
    <p:extLst>
      <p:ext uri="{BB962C8B-B14F-4D97-AF65-F5344CB8AC3E}">
        <p14:creationId xmlns:p14="http://schemas.microsoft.com/office/powerpoint/2010/main" val="1472849127"/>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ond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8D1D82"/>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446A177C-EC65-4FBE-93E0-016D56411B0B}" type="datetime1">
              <a:rPr lang="en-GB" noProof="0" smtClean="0"/>
              <a:t>03/11/2022</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sp>
        <p:nvSpPr>
          <p:cNvPr id="12" name="ZoneTexte 11"/>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14" name="Rectangle 13"/>
          <p:cNvSpPr/>
          <p:nvPr userDrawn="1"/>
        </p:nvSpPr>
        <p:spPr>
          <a:xfrm>
            <a:off x="0" y="-374907"/>
            <a:ext cx="252000" cy="252000"/>
          </a:xfrm>
          <a:prstGeom prst="rect">
            <a:avLst/>
          </a:prstGeom>
          <a:solidFill>
            <a:srgbClr val="8C1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6" name="Rectangle 15"/>
          <p:cNvSpPr/>
          <p:nvPr userDrawn="1"/>
        </p:nvSpPr>
        <p:spPr>
          <a:xfrm>
            <a:off x="0" y="-1"/>
            <a:ext cx="6090168" cy="6113016"/>
          </a:xfrm>
          <a:prstGeom prst="rect">
            <a:avLst/>
          </a:prstGeom>
          <a:gradFill flip="none" rotWithShape="1">
            <a:gsLst>
              <a:gs pos="50000">
                <a:srgbClr val="8D1D82"/>
              </a:gs>
              <a:gs pos="100000">
                <a:srgbClr val="EA5599"/>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tx1"/>
              </a:solidFill>
            </a:endParaRPr>
          </a:p>
        </p:txBody>
      </p:sp>
    </p:spTree>
    <p:extLst>
      <p:ext uri="{BB962C8B-B14F-4D97-AF65-F5344CB8AC3E}">
        <p14:creationId xmlns:p14="http://schemas.microsoft.com/office/powerpoint/2010/main" val="26807756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hirdSeparator_ColorGradi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34B7DA-FA75-4149-8676-64791F4D66D2}"/>
              </a:ext>
            </a:extLst>
          </p:cNvPr>
          <p:cNvSpPr>
            <a:spLocks noGrp="1"/>
          </p:cNvSpPr>
          <p:nvPr>
            <p:ph type="title" hasCustomPrompt="1"/>
          </p:nvPr>
        </p:nvSpPr>
        <p:spPr>
          <a:xfrm>
            <a:off x="6618979" y="1116000"/>
            <a:ext cx="2880000" cy="1620000"/>
          </a:xfrm>
        </p:spPr>
        <p:txBody>
          <a:bodyPr anchor="ctr"/>
          <a:lstStyle>
            <a:lvl1pPr>
              <a:defRPr sz="13500" b="1">
                <a:solidFill>
                  <a:srgbClr val="00A188"/>
                </a:solidFill>
              </a:defRPr>
            </a:lvl1pPr>
          </a:lstStyle>
          <a:p>
            <a:r>
              <a:rPr lang="en-GB" noProof="0"/>
              <a:t>NN</a:t>
            </a:r>
          </a:p>
        </p:txBody>
      </p:sp>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6618979" y="2916076"/>
            <a:ext cx="4851661" cy="1800000"/>
          </a:xfrm>
        </p:spPr>
        <p:txBody>
          <a:bodyPr anchor="t"/>
          <a:lstStyle>
            <a:lvl1pPr marL="0" indent="0">
              <a:spcBef>
                <a:spcPts val="0"/>
              </a:spcBef>
              <a:buNone/>
              <a:defRPr sz="3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Click to edit</a:t>
            </a:r>
          </a:p>
          <a:p>
            <a:pPr lvl="0"/>
            <a:r>
              <a:rPr lang="en-GB" noProof="0"/>
              <a:t>master title style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lvl1pPr>
              <a:defRPr>
                <a:solidFill>
                  <a:schemeClr val="tx1"/>
                </a:solidFill>
              </a:defRPr>
            </a:lvl1pPr>
          </a:lstStyle>
          <a:p>
            <a:fld id="{F85A414C-3347-4768-9EB1-291D8D4BC193}" type="datetime1">
              <a:rPr lang="en-GB" noProof="0" smtClean="0"/>
              <a:t>03/11/2022</a:t>
            </a:fld>
            <a:endParaRPr lang="en-GB" noProof="0"/>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lvl1pPr>
              <a:defRPr>
                <a:solidFill>
                  <a:schemeClr val="tx1"/>
                </a:solidFill>
              </a:defRPr>
            </a:lvl1pPr>
          </a:lstStyle>
          <a:p>
            <a:r>
              <a:rPr lang="en-GB" noProof="0"/>
              <a:t>Sopra Steria Corporate Presentation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lvl1pPr>
              <a:defRPr>
                <a:solidFill>
                  <a:schemeClr val="tx1"/>
                </a:solidFill>
              </a:defRPr>
            </a:lvl1pPr>
          </a:lstStyle>
          <a:p>
            <a:fld id="{975A587B-5814-4D9B-9598-FE9CB954CB01}" type="slidenum">
              <a:rPr lang="en-GB" noProof="0" smtClean="0"/>
              <a:pPr/>
              <a:t>‹Nº›</a:t>
            </a:fld>
            <a:endParaRPr lang="en-GB" noProof="0"/>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hasCustomPrompt="1"/>
          </p:nvPr>
        </p:nvSpPr>
        <p:spPr>
          <a:xfrm>
            <a:off x="6618979" y="4849847"/>
            <a:ext cx="4851661" cy="288000"/>
          </a:xfrm>
        </p:spPr>
        <p:txBody>
          <a:bodyPr/>
          <a:lstStyle>
            <a:lvl1pPr marL="0" indent="0">
              <a:buNone/>
              <a:defRPr sz="1400" b="0" cap="all" baseline="0">
                <a:solidFill>
                  <a:schemeClr val="tx2"/>
                </a:solidFill>
              </a:defRPr>
            </a:lvl1pPr>
          </a:lstStyle>
          <a:p>
            <a:pPr lvl="0"/>
            <a:r>
              <a:rPr lang="en-GB" noProof="0"/>
              <a:t>Click to edit master text style</a:t>
            </a:r>
          </a:p>
        </p:txBody>
      </p:sp>
      <p:sp>
        <p:nvSpPr>
          <p:cNvPr id="10" name="ZoneTexte 9"/>
          <p:cNvSpPr txBox="1"/>
          <p:nvPr userDrawn="1"/>
        </p:nvSpPr>
        <p:spPr>
          <a:xfrm>
            <a:off x="252000" y="-384054"/>
            <a:ext cx="4080298" cy="276999"/>
          </a:xfrm>
          <a:prstGeom prst="rect">
            <a:avLst/>
          </a:prstGeom>
          <a:noFill/>
        </p:spPr>
        <p:txBody>
          <a:bodyPr wrap="square" rtlCol="0">
            <a:spAutoFit/>
          </a:bodyPr>
          <a:lstStyle/>
          <a:p>
            <a:r>
              <a:rPr lang="en-GB" sz="1200" noProof="0"/>
              <a:t>Colour of number</a:t>
            </a:r>
          </a:p>
        </p:txBody>
      </p:sp>
      <p:sp>
        <p:nvSpPr>
          <p:cNvPr id="12" name="Rectangle 11"/>
          <p:cNvSpPr/>
          <p:nvPr userDrawn="1"/>
        </p:nvSpPr>
        <p:spPr>
          <a:xfrm>
            <a:off x="0" y="-374907"/>
            <a:ext cx="252000" cy="252000"/>
          </a:xfrm>
          <a:prstGeom prst="rect">
            <a:avLst/>
          </a:prstGeom>
          <a:solidFill>
            <a:srgbClr val="00A1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7" noProof="0"/>
          </a:p>
        </p:txBody>
      </p:sp>
      <p:sp>
        <p:nvSpPr>
          <p:cNvPr id="15" name="Rectangle 14"/>
          <p:cNvSpPr/>
          <p:nvPr userDrawn="1"/>
        </p:nvSpPr>
        <p:spPr>
          <a:xfrm>
            <a:off x="0" y="-1"/>
            <a:ext cx="6090168" cy="6120962"/>
          </a:xfrm>
          <a:prstGeom prst="rect">
            <a:avLst/>
          </a:prstGeom>
          <a:gradFill flip="none" rotWithShape="1">
            <a:gsLst>
              <a:gs pos="50000">
                <a:srgbClr val="00A188"/>
              </a:gs>
              <a:gs pos="100000">
                <a:srgbClr val="95C11F"/>
              </a:gs>
            </a:gsLst>
            <a:path path="circle">
              <a:fillToRect t="100000" r="100000"/>
            </a:path>
            <a:tileRect l="-100000" b="-100000"/>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noProof="0">
              <a:solidFill>
                <a:schemeClr val="tx1"/>
              </a:solidFill>
            </a:endParaRPr>
          </a:p>
        </p:txBody>
      </p:sp>
    </p:spTree>
    <p:extLst>
      <p:ext uri="{BB962C8B-B14F-4D97-AF65-F5344CB8AC3E}">
        <p14:creationId xmlns:p14="http://schemas.microsoft.com/office/powerpoint/2010/main" val="15474769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719137" y="349140"/>
            <a:ext cx="10751504" cy="936000"/>
          </a:xfrm>
          <a:prstGeom prst="rect">
            <a:avLst/>
          </a:prstGeom>
        </p:spPr>
        <p:txBody>
          <a:bodyPr vert="horz" lIns="0" tIns="0" rIns="0" bIns="0" rtlCol="0" anchor="t">
            <a:noAutofit/>
          </a:bodyPr>
          <a:lstStyle/>
          <a:p>
            <a:r>
              <a:rPr lang="en-GB" noProof="0"/>
              <a:t>Click to edit master text style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719137" y="2185200"/>
            <a:ext cx="10751504" cy="3933660"/>
          </a:xfrm>
          <a:prstGeom prst="rect">
            <a:avLst/>
          </a:prstGeom>
        </p:spPr>
        <p:txBody>
          <a:bodyPr vert="horz" lIns="0" tIns="0" rIns="0" bIns="0" rtlCol="0">
            <a:noAutofit/>
          </a:bodyPr>
          <a:lstStyle/>
          <a:p>
            <a:pPr lvl="0"/>
            <a:r>
              <a:rPr lang="en-GB" noProof="0"/>
              <a:t>Click to edit master text style</a:t>
            </a:r>
          </a:p>
          <a:p>
            <a:pPr lvl="1"/>
            <a:r>
              <a:rPr lang="en-GB" noProof="0"/>
              <a:t>Second level</a:t>
            </a:r>
          </a:p>
          <a:p>
            <a:pPr lvl="2"/>
            <a:r>
              <a:rPr lang="en-GB" noProof="0"/>
              <a:t>Third level</a:t>
            </a:r>
          </a:p>
          <a:p>
            <a:pPr lvl="3"/>
            <a:r>
              <a:rPr lang="en-GB" noProof="0"/>
              <a:t>Fourth level</a:t>
            </a:r>
          </a:p>
        </p:txBody>
      </p:sp>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4742021" y="6337302"/>
            <a:ext cx="612000" cy="252000"/>
          </a:xfrm>
          <a:prstGeom prst="rect">
            <a:avLst/>
          </a:prstGeom>
        </p:spPr>
        <p:txBody>
          <a:bodyPr vert="horz" lIns="0" tIns="0" rIns="0" bIns="0" rtlCol="0" anchor="ctr">
            <a:noAutofit/>
          </a:bodyPr>
          <a:lstStyle>
            <a:lvl1pPr algn="l">
              <a:lnSpc>
                <a:spcPct val="100000"/>
              </a:lnSpc>
              <a:defRPr sz="800">
                <a:solidFill>
                  <a:schemeClr val="tx1"/>
                </a:solidFill>
              </a:defRPr>
            </a:lvl1pPr>
          </a:lstStyle>
          <a:p>
            <a:fld id="{711F8482-F99F-455D-ABA4-99A297A6DF52}" type="datetime1">
              <a:rPr lang="en-GB" noProof="0" smtClean="0"/>
              <a:t>03/11/2022</a:t>
            </a:fld>
            <a:endParaRPr lang="en-GB" noProof="0"/>
          </a:p>
        </p:txBody>
      </p:sp>
      <p:sp>
        <p:nvSpPr>
          <p:cNvPr id="5" name="Espace réservé du pied de page 4">
            <a:extLst>
              <a:ext uri="{FF2B5EF4-FFF2-40B4-BE49-F238E27FC236}">
                <a16:creationId xmlns:a16="http://schemas.microsoft.com/office/drawing/2014/main" id="{16B74129-F7BE-4703-924F-ACEA71B2544C}"/>
              </a:ext>
            </a:extLst>
          </p:cNvPr>
          <p:cNvSpPr>
            <a:spLocks noGrp="1"/>
          </p:cNvSpPr>
          <p:nvPr>
            <p:ph type="ftr" sz="quarter" idx="3"/>
          </p:nvPr>
        </p:nvSpPr>
        <p:spPr>
          <a:xfrm>
            <a:off x="1026000" y="6337302"/>
            <a:ext cx="3600000" cy="252000"/>
          </a:xfrm>
          <a:prstGeom prst="rect">
            <a:avLst/>
          </a:prstGeom>
        </p:spPr>
        <p:txBody>
          <a:bodyPr vert="horz" lIns="0" tIns="0" rIns="0" bIns="0" rtlCol="0" anchor="ctr">
            <a:noAutofit/>
          </a:bodyPr>
          <a:lstStyle>
            <a:lvl1pPr algn="l">
              <a:lnSpc>
                <a:spcPct val="100000"/>
              </a:lnSpc>
              <a:defRPr sz="800" b="0">
                <a:solidFill>
                  <a:schemeClr val="tx1"/>
                </a:solidFill>
              </a:defRPr>
            </a:lvl1pPr>
          </a:lstStyle>
          <a:p>
            <a:r>
              <a:rPr lang="en-GB" noProof="0"/>
              <a:t>Sopra Steria Corporate Presentation</a:t>
            </a:r>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719137" y="6337302"/>
            <a:ext cx="360000" cy="252000"/>
          </a:xfrm>
          <a:prstGeom prst="rect">
            <a:avLst/>
          </a:prstGeom>
        </p:spPr>
        <p:txBody>
          <a:bodyPr vert="horz" lIns="0" tIns="0" rIns="0" bIns="0" rtlCol="0" anchor="ctr">
            <a:noAutofit/>
          </a:bodyPr>
          <a:lstStyle>
            <a:lvl1pPr algn="l">
              <a:lnSpc>
                <a:spcPct val="100000"/>
              </a:lnSpc>
              <a:defRPr sz="800" b="1">
                <a:solidFill>
                  <a:schemeClr val="tx1"/>
                </a:solidFill>
              </a:defRPr>
            </a:lvl1pPr>
          </a:lstStyle>
          <a:p>
            <a:fld id="{975A587B-5814-4D9B-9598-FE9CB954CB01}" type="slidenum">
              <a:rPr lang="en-GB" noProof="0" smtClean="0"/>
              <a:pPr/>
              <a:t>‹Nº›</a:t>
            </a:fld>
            <a:endParaRPr lang="en-GB" noProof="0"/>
          </a:p>
        </p:txBody>
      </p:sp>
      <p:pic>
        <p:nvPicPr>
          <p:cNvPr id="10" name="Image 9"/>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a:off x="9989532" y="6268043"/>
            <a:ext cx="1587153" cy="395272"/>
          </a:xfrm>
          <a:prstGeom prst="rect">
            <a:avLst/>
          </a:prstGeom>
        </p:spPr>
      </p:pic>
    </p:spTree>
    <p:extLst>
      <p:ext uri="{BB962C8B-B14F-4D97-AF65-F5344CB8AC3E}">
        <p14:creationId xmlns:p14="http://schemas.microsoft.com/office/powerpoint/2010/main" val="1232752388"/>
      </p:ext>
    </p:extLst>
  </p:cSld>
  <p:clrMap bg1="lt1" tx1="dk1" bg2="lt2" tx2="dk2" accent1="accent1" accent2="accent2" accent3="accent3" accent4="accent4" accent5="accent5" accent6="accent6" hlink="hlink" folHlink="folHlink"/>
  <p:sldLayoutIdLst>
    <p:sldLayoutId id="2147483703" r:id="rId1"/>
    <p:sldLayoutId id="2147483701" r:id="rId2"/>
    <p:sldLayoutId id="2147483702" r:id="rId3"/>
    <p:sldLayoutId id="2147483706" r:id="rId4"/>
    <p:sldLayoutId id="2147483704" r:id="rId5"/>
    <p:sldLayoutId id="2147483707" r:id="rId6"/>
    <p:sldLayoutId id="2147483667" r:id="rId7"/>
    <p:sldLayoutId id="2147483669" r:id="rId8"/>
    <p:sldLayoutId id="2147483671" r:id="rId9"/>
    <p:sldLayoutId id="2147483673" r:id="rId10"/>
    <p:sldLayoutId id="2147483668" r:id="rId11"/>
    <p:sldLayoutId id="2147483708" r:id="rId12"/>
    <p:sldLayoutId id="2147483709" r:id="rId13"/>
    <p:sldLayoutId id="2147483728" r:id="rId14"/>
    <p:sldLayoutId id="2147483711" r:id="rId15"/>
    <p:sldLayoutId id="2147483715" r:id="rId16"/>
    <p:sldLayoutId id="2147483716" r:id="rId17"/>
    <p:sldLayoutId id="2147483712" r:id="rId18"/>
    <p:sldLayoutId id="2147483690" r:id="rId19"/>
    <p:sldLayoutId id="2147483689" r:id="rId20"/>
    <p:sldLayoutId id="2147483679" r:id="rId21"/>
    <p:sldLayoutId id="2147483713" r:id="rId22"/>
    <p:sldLayoutId id="2147483717" r:id="rId23"/>
    <p:sldLayoutId id="2147483718" r:id="rId24"/>
    <p:sldLayoutId id="2147483700" r:id="rId25"/>
    <p:sldLayoutId id="2147483729" r:id="rId26"/>
  </p:sldLayoutIdLst>
  <p:hf hdr="0" dt="0"/>
  <p:txStyles>
    <p:titleStyle>
      <a:lvl1pPr algn="l" defTabSz="914400" rtl="0" eaLnBrk="1" latinLnBrk="0" hangingPunct="1">
        <a:lnSpc>
          <a:spcPct val="100000"/>
        </a:lnSpc>
        <a:spcBef>
          <a:spcPts val="600"/>
        </a:spcBef>
        <a:buNone/>
        <a:defRPr sz="3000" b="1" kern="1200">
          <a:solidFill>
            <a:schemeClr val="tx2"/>
          </a:solidFill>
          <a:latin typeface="+mj-lt"/>
          <a:ea typeface="+mj-ea"/>
          <a:cs typeface="+mj-cs"/>
        </a:defRPr>
      </a:lvl1pPr>
    </p:titleStyle>
    <p:bodyStyle>
      <a:lvl1pPr marL="355600" indent="-355600" algn="l" defTabSz="914400" rtl="0" eaLnBrk="1" latinLnBrk="0" hangingPunct="1">
        <a:lnSpc>
          <a:spcPct val="100000"/>
        </a:lnSpc>
        <a:spcBef>
          <a:spcPts val="600"/>
        </a:spcBef>
        <a:buClr>
          <a:schemeClr val="tx2"/>
        </a:buClr>
        <a:buSzPct val="60000"/>
        <a:buFontTx/>
        <a:buBlip>
          <a:blip r:embed="rId29"/>
        </a:buBlip>
        <a:defRPr sz="1800" b="1" kern="1200">
          <a:solidFill>
            <a:schemeClr val="tx1"/>
          </a:solidFill>
          <a:latin typeface="+mn-lt"/>
          <a:ea typeface="+mn-ea"/>
          <a:cs typeface="+mn-cs"/>
        </a:defRPr>
      </a:lvl1pPr>
      <a:lvl2pPr marL="625475" indent="-269875" algn="l" defTabSz="914400" rtl="0" eaLnBrk="1" latinLnBrk="0" hangingPunct="1">
        <a:lnSpc>
          <a:spcPct val="100000"/>
        </a:lnSpc>
        <a:spcBef>
          <a:spcPts val="600"/>
        </a:spcBef>
        <a:buClr>
          <a:schemeClr val="tx1">
            <a:lumMod val="60000"/>
            <a:lumOff val="40000"/>
          </a:schemeClr>
        </a:buClr>
        <a:buSzPct val="40000"/>
        <a:buFontTx/>
        <a:buBlip>
          <a:blip r:embed="rId30"/>
        </a:buBlip>
        <a:defRPr sz="1800" kern="1200">
          <a:solidFill>
            <a:schemeClr val="tx1"/>
          </a:solidFill>
          <a:latin typeface="+mn-lt"/>
          <a:ea typeface="+mn-ea"/>
          <a:cs typeface="+mn-cs"/>
        </a:defRPr>
      </a:lvl2pPr>
      <a:lvl3pPr marL="719138"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3pPr>
      <a:lvl4pPr marL="893763" indent="0" algn="l" defTabSz="914400" rtl="0" eaLnBrk="1" latinLnBrk="0" hangingPunct="1">
        <a:lnSpc>
          <a:spcPct val="100000"/>
        </a:lnSpc>
        <a:spcBef>
          <a:spcPts val="600"/>
        </a:spcBef>
        <a:buFont typeface="Arial" panose="020B0604020202020204" pitchFamily="34" charset="0"/>
        <a:buNone/>
        <a:defRPr sz="1200" kern="1200">
          <a:solidFill>
            <a:schemeClr val="tx1"/>
          </a:solidFill>
          <a:latin typeface="+mn-lt"/>
          <a:ea typeface="+mn-ea"/>
          <a:cs typeface="+mn-cs"/>
        </a:defRPr>
      </a:lvl4pPr>
      <a:lvl5pPr marL="1980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community.dataminer.services/extreme-programming/" TargetMode="External"/><Relationship Id="rId2" Type="http://schemas.openxmlformats.org/officeDocument/2006/relationships/hyperlink" Target="https://codingdojo.org" TargetMode="External"/><Relationship Id="rId1" Type="http://schemas.openxmlformats.org/officeDocument/2006/relationships/slideLayout" Target="../slideLayouts/slideLayout14.xml"/><Relationship Id="rId4" Type="http://schemas.openxmlformats.org/officeDocument/2006/relationships/hyperlink" Target="https://aulasoftwarelibre.github.io/taller-de-python/Testing/TDD/"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6.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hyperlink" Target="https://agilemanifesto.org/iso/es/principles.html" TargetMode="Externa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idx="13"/>
          </p:nvPr>
        </p:nvPicPr>
        <p:blipFill>
          <a:blip r:embed="rId2">
            <a:extLst>
              <a:ext uri="{28A0092B-C50C-407E-A947-70E740481C1C}">
                <a14:useLocalDpi xmlns:a14="http://schemas.microsoft.com/office/drawing/2010/main"/>
              </a:ext>
            </a:extLst>
          </a:blip>
          <a:srcRect/>
          <a:stretch>
            <a:fillRect/>
          </a:stretch>
        </p:blipFill>
        <p:spPr/>
      </p:pic>
      <p:sp>
        <p:nvSpPr>
          <p:cNvPr id="3" name="Titre 2"/>
          <p:cNvSpPr>
            <a:spLocks noGrp="1"/>
          </p:cNvSpPr>
          <p:nvPr>
            <p:ph type="ctrTitle"/>
          </p:nvPr>
        </p:nvSpPr>
        <p:spPr>
          <a:xfrm>
            <a:off x="719554" y="787079"/>
            <a:ext cx="6576791" cy="1980000"/>
          </a:xfrm>
        </p:spPr>
        <p:txBody>
          <a:bodyPr/>
          <a:lstStyle/>
          <a:p>
            <a:r>
              <a:rPr lang="en-GB" noProof="0" dirty="0">
                <a:solidFill>
                  <a:schemeClr val="tx2"/>
                </a:solidFill>
              </a:rPr>
              <a:t>Sopra Steria</a:t>
            </a:r>
            <a:br>
              <a:rPr lang="en-GB" noProof="0" dirty="0">
                <a:solidFill>
                  <a:schemeClr val="tx2"/>
                </a:solidFill>
              </a:rPr>
            </a:br>
            <a:r>
              <a:rPr lang="en-GB" dirty="0"/>
              <a:t>KATAPOTTER</a:t>
            </a:r>
            <a:endParaRPr lang="en-GB" noProof="0" dirty="0">
              <a:solidFill>
                <a:schemeClr val="tx2"/>
              </a:solidFill>
            </a:endParaRPr>
          </a:p>
        </p:txBody>
      </p:sp>
      <p:sp>
        <p:nvSpPr>
          <p:cNvPr id="4" name="Sous-titre 3"/>
          <p:cNvSpPr>
            <a:spLocks noGrp="1"/>
          </p:cNvSpPr>
          <p:nvPr>
            <p:ph type="subTitle" idx="1"/>
          </p:nvPr>
        </p:nvSpPr>
        <p:spPr/>
        <p:txBody>
          <a:bodyPr/>
          <a:lstStyle/>
          <a:p>
            <a:r>
              <a:rPr lang="en-GB" b="1" dirty="0"/>
              <a:t>IES LA VEREDA - NOVIEMBRE 2022</a:t>
            </a:r>
            <a:endParaRPr lang="en-GB" b="1" noProof="0" dirty="0">
              <a:solidFill>
                <a:schemeClr val="tx2"/>
              </a:solidFill>
            </a:endParaRPr>
          </a:p>
        </p:txBody>
      </p:sp>
      <p:cxnSp>
        <p:nvCxnSpPr>
          <p:cNvPr id="6" name="Connecteur droit 5">
            <a:extLst>
              <a:ext uri="{FF2B5EF4-FFF2-40B4-BE49-F238E27FC236}">
                <a16:creationId xmlns:a16="http://schemas.microsoft.com/office/drawing/2014/main" id="{C655EC3A-F952-40ED-8DDA-8CCAEB93F4C1}"/>
              </a:ext>
            </a:extLst>
          </p:cNvPr>
          <p:cNvCxnSpPr>
            <a:cxnSpLocks/>
          </p:cNvCxnSpPr>
          <p:nvPr/>
        </p:nvCxnSpPr>
        <p:spPr>
          <a:xfrm>
            <a:off x="719138" y="3233737"/>
            <a:ext cx="72151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3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58A0E275-C8D9-784D-8872-1FD2F97E48BC}"/>
              </a:ext>
            </a:extLst>
          </p:cNvPr>
          <p:cNvSpPr>
            <a:spLocks noGrp="1"/>
          </p:cNvSpPr>
          <p:nvPr>
            <p:ph type="ftr" sz="quarter" idx="11"/>
          </p:nvPr>
        </p:nvSpPr>
        <p:spPr/>
        <p:txBody>
          <a:bodyPr/>
          <a:lstStyle/>
          <a:p>
            <a:r>
              <a:rPr lang="en-GB" noProof="0"/>
              <a:t>Sopra Steria Corporate Presentation</a:t>
            </a:r>
          </a:p>
        </p:txBody>
      </p:sp>
      <p:sp>
        <p:nvSpPr>
          <p:cNvPr id="3" name="Marcador de número de diapositiva 2">
            <a:extLst>
              <a:ext uri="{FF2B5EF4-FFF2-40B4-BE49-F238E27FC236}">
                <a16:creationId xmlns:a16="http://schemas.microsoft.com/office/drawing/2014/main" id="{2C77AC5B-0C0B-6448-FA72-392AB2CDBAE2}"/>
              </a:ext>
            </a:extLst>
          </p:cNvPr>
          <p:cNvSpPr>
            <a:spLocks noGrp="1"/>
          </p:cNvSpPr>
          <p:nvPr>
            <p:ph type="sldNum" sz="quarter" idx="12"/>
          </p:nvPr>
        </p:nvSpPr>
        <p:spPr/>
        <p:txBody>
          <a:bodyPr/>
          <a:lstStyle/>
          <a:p>
            <a:fld id="{975A587B-5814-4D9B-9598-FE9CB954CB01}" type="slidenum">
              <a:rPr lang="en-GB" noProof="0" smtClean="0"/>
              <a:pPr/>
              <a:t>10</a:t>
            </a:fld>
            <a:endParaRPr lang="en-GB" noProof="0"/>
          </a:p>
        </p:txBody>
      </p:sp>
      <p:sp>
        <p:nvSpPr>
          <p:cNvPr id="4" name="Marcador de posición de imagen 3">
            <a:extLst>
              <a:ext uri="{FF2B5EF4-FFF2-40B4-BE49-F238E27FC236}">
                <a16:creationId xmlns:a16="http://schemas.microsoft.com/office/drawing/2014/main" id="{62DFA061-7983-D6E4-7D6D-8C2AEBA83D28}"/>
              </a:ext>
            </a:extLst>
          </p:cNvPr>
          <p:cNvSpPr>
            <a:spLocks noGrp="1"/>
          </p:cNvSpPr>
          <p:nvPr>
            <p:ph type="pic" idx="15"/>
          </p:nvPr>
        </p:nvSpPr>
        <p:spPr/>
      </p:sp>
      <p:sp>
        <p:nvSpPr>
          <p:cNvPr id="6" name="Título 5">
            <a:extLst>
              <a:ext uri="{FF2B5EF4-FFF2-40B4-BE49-F238E27FC236}">
                <a16:creationId xmlns:a16="http://schemas.microsoft.com/office/drawing/2014/main" id="{69B32250-A9F0-3487-853C-AE470438D201}"/>
              </a:ext>
            </a:extLst>
          </p:cNvPr>
          <p:cNvSpPr>
            <a:spLocks noGrp="1"/>
          </p:cNvSpPr>
          <p:nvPr>
            <p:ph type="title"/>
          </p:nvPr>
        </p:nvSpPr>
        <p:spPr/>
        <p:txBody>
          <a:bodyPr/>
          <a:lstStyle/>
          <a:p>
            <a:r>
              <a:rPr lang="es-ES">
                <a:ea typeface="Tahoma"/>
                <a:cs typeface="Tahoma"/>
              </a:rPr>
              <a:t>XP</a:t>
            </a:r>
            <a:endParaRPr lang="es-ES"/>
          </a:p>
        </p:txBody>
      </p:sp>
      <p:sp>
        <p:nvSpPr>
          <p:cNvPr id="7" name="Marcador de texto 6">
            <a:extLst>
              <a:ext uri="{FF2B5EF4-FFF2-40B4-BE49-F238E27FC236}">
                <a16:creationId xmlns:a16="http://schemas.microsoft.com/office/drawing/2014/main" id="{6CEB3EC7-0F88-9BCA-8353-536ED139F106}"/>
              </a:ext>
            </a:extLst>
          </p:cNvPr>
          <p:cNvSpPr>
            <a:spLocks noGrp="1"/>
          </p:cNvSpPr>
          <p:nvPr>
            <p:ph type="body" sz="quarter" idx="13"/>
          </p:nvPr>
        </p:nvSpPr>
        <p:spPr/>
        <p:txBody>
          <a:bodyPr vert="horz" lIns="0" tIns="0" rIns="0" bIns="0" rtlCol="0" anchor="t">
            <a:noAutofit/>
          </a:bodyPr>
          <a:lstStyle/>
          <a:p>
            <a:r>
              <a:rPr lang="en-US">
                <a:solidFill>
                  <a:srgbClr val="FF0000"/>
                </a:solidFill>
                <a:ea typeface="Tahoma"/>
                <a:cs typeface="Tahoma"/>
              </a:rPr>
              <a:t>TDD </a:t>
            </a:r>
            <a:r>
              <a:rPr lang="en-US" b="0">
                <a:ea typeface="Tahoma"/>
                <a:cs typeface="Tahoma"/>
              </a:rPr>
              <a:t>es </a:t>
            </a:r>
            <a:r>
              <a:rPr lang="en-US" b="0" err="1">
                <a:ea typeface="Tahoma"/>
                <a:cs typeface="Tahoma"/>
              </a:rPr>
              <a:t>una</a:t>
            </a:r>
            <a:r>
              <a:rPr lang="en-US" b="0">
                <a:ea typeface="Tahoma"/>
                <a:cs typeface="Tahoma"/>
              </a:rPr>
              <a:t> </a:t>
            </a:r>
            <a:r>
              <a:rPr lang="en-US" b="0" err="1">
                <a:ea typeface="Tahoma"/>
                <a:cs typeface="Tahoma"/>
              </a:rPr>
              <a:t>disciplina</a:t>
            </a:r>
            <a:r>
              <a:rPr lang="en-US" b="0">
                <a:ea typeface="Tahoma"/>
                <a:cs typeface="Tahoma"/>
              </a:rPr>
              <a:t> que dirige </a:t>
            </a:r>
            <a:r>
              <a:rPr lang="en-US" b="0" err="1">
                <a:ea typeface="Tahoma"/>
                <a:cs typeface="Tahoma"/>
              </a:rPr>
              <a:t>el</a:t>
            </a:r>
            <a:r>
              <a:rPr lang="en-US" b="0">
                <a:ea typeface="Tahoma"/>
                <a:cs typeface="Tahoma"/>
              </a:rPr>
              <a:t> </a:t>
            </a:r>
            <a:r>
              <a:rPr lang="en-US" b="0" err="1">
                <a:ea typeface="Tahoma"/>
                <a:cs typeface="Tahoma"/>
              </a:rPr>
              <a:t>proceso</a:t>
            </a:r>
            <a:r>
              <a:rPr lang="en-US" b="0">
                <a:ea typeface="Tahoma"/>
                <a:cs typeface="Tahoma"/>
              </a:rPr>
              <a:t> de </a:t>
            </a:r>
            <a:r>
              <a:rPr lang="en-US" b="0" err="1">
                <a:ea typeface="Tahoma"/>
                <a:cs typeface="Tahoma"/>
              </a:rPr>
              <a:t>desarrollo</a:t>
            </a:r>
            <a:endParaRPr lang="en-US" b="0">
              <a:ea typeface="Tahoma"/>
              <a:cs typeface="Tahoma"/>
            </a:endParaRPr>
          </a:p>
          <a:p>
            <a:r>
              <a:rPr lang="en-US">
                <a:solidFill>
                  <a:srgbClr val="FF0000"/>
                </a:solidFill>
                <a:ea typeface="Tahoma"/>
                <a:cs typeface="Tahoma"/>
              </a:rPr>
              <a:t>Refactoring </a:t>
            </a:r>
            <a:r>
              <a:rPr lang="en-US" err="1">
                <a:solidFill>
                  <a:srgbClr val="FF0000"/>
                </a:solidFill>
                <a:ea typeface="Tahoma"/>
                <a:cs typeface="Tahoma"/>
              </a:rPr>
              <a:t>nos</a:t>
            </a:r>
            <a:r>
              <a:rPr lang="en-US">
                <a:solidFill>
                  <a:srgbClr val="FF0000"/>
                </a:solidFill>
                <a:ea typeface="Tahoma"/>
                <a:cs typeface="Tahoma"/>
              </a:rPr>
              <a:t> </a:t>
            </a:r>
            <a:r>
              <a:rPr lang="en-US" err="1">
                <a:solidFill>
                  <a:srgbClr val="FF0000"/>
                </a:solidFill>
                <a:ea typeface="Tahoma"/>
                <a:cs typeface="Tahoma"/>
              </a:rPr>
              <a:t>permite</a:t>
            </a:r>
            <a:r>
              <a:rPr lang="en-US">
                <a:solidFill>
                  <a:srgbClr val="FF0000"/>
                </a:solidFill>
                <a:ea typeface="Tahoma"/>
                <a:cs typeface="Tahoma"/>
              </a:rPr>
              <a:t> </a:t>
            </a:r>
            <a:r>
              <a:rPr lang="en-US" err="1">
                <a:solidFill>
                  <a:srgbClr val="FF0000"/>
                </a:solidFill>
                <a:ea typeface="Tahoma"/>
                <a:cs typeface="Tahoma"/>
              </a:rPr>
              <a:t>escribir</a:t>
            </a:r>
            <a:r>
              <a:rPr lang="en-US">
                <a:solidFill>
                  <a:srgbClr val="FF0000"/>
                </a:solidFill>
                <a:ea typeface="Tahoma"/>
                <a:cs typeface="Tahoma"/>
              </a:rPr>
              <a:t> </a:t>
            </a:r>
            <a:r>
              <a:rPr lang="en-US" err="1">
                <a:solidFill>
                  <a:srgbClr val="FF0000"/>
                </a:solidFill>
                <a:ea typeface="Tahoma"/>
                <a:cs typeface="Tahoma"/>
              </a:rPr>
              <a:t>código</a:t>
            </a:r>
            <a:r>
              <a:rPr lang="en-US">
                <a:solidFill>
                  <a:srgbClr val="FF0000"/>
                </a:solidFill>
                <a:ea typeface="Tahoma"/>
                <a:cs typeface="Tahoma"/>
              </a:rPr>
              <a:t> </a:t>
            </a:r>
            <a:r>
              <a:rPr lang="en-US" err="1">
                <a:solidFill>
                  <a:srgbClr val="FF0000"/>
                </a:solidFill>
                <a:ea typeface="Tahoma"/>
                <a:cs typeface="Tahoma"/>
              </a:rPr>
              <a:t>limpio</a:t>
            </a:r>
            <a:r>
              <a:rPr lang="en-US">
                <a:solidFill>
                  <a:srgbClr val="FF0000"/>
                </a:solidFill>
                <a:ea typeface="Tahoma"/>
                <a:cs typeface="Tahoma"/>
              </a:rPr>
              <a:t>, es </a:t>
            </a:r>
            <a:r>
              <a:rPr lang="en-US" err="1">
                <a:solidFill>
                  <a:srgbClr val="FF0000"/>
                </a:solidFill>
                <a:ea typeface="Tahoma"/>
                <a:cs typeface="Tahoma"/>
              </a:rPr>
              <a:t>difícil</a:t>
            </a:r>
            <a:r>
              <a:rPr lang="en-US">
                <a:solidFill>
                  <a:srgbClr val="FF0000"/>
                </a:solidFill>
                <a:ea typeface="Tahoma"/>
                <a:cs typeface="Tahoma"/>
              </a:rPr>
              <a:t> </a:t>
            </a:r>
            <a:r>
              <a:rPr lang="en-US" err="1">
                <a:solidFill>
                  <a:srgbClr val="FF0000"/>
                </a:solidFill>
                <a:ea typeface="Tahoma"/>
                <a:cs typeface="Tahoma"/>
              </a:rPr>
              <a:t>alcanzarlo</a:t>
            </a:r>
            <a:r>
              <a:rPr lang="en-US">
                <a:solidFill>
                  <a:srgbClr val="FF0000"/>
                </a:solidFill>
                <a:ea typeface="Tahoma"/>
                <a:cs typeface="Tahoma"/>
              </a:rPr>
              <a:t> sin TDD</a:t>
            </a:r>
            <a:r>
              <a:rPr lang="en-US">
                <a:ea typeface="Tahoma"/>
                <a:cs typeface="Tahoma"/>
              </a:rPr>
              <a:t>.</a:t>
            </a:r>
            <a:endParaRPr lang="en-US" b="0">
              <a:ea typeface="+mn-lt"/>
              <a:cs typeface="+mn-lt"/>
            </a:endParaRPr>
          </a:p>
          <a:p>
            <a:r>
              <a:rPr lang="en-US">
                <a:solidFill>
                  <a:srgbClr val="FF0000"/>
                </a:solidFill>
                <a:ea typeface="Tahoma"/>
                <a:cs typeface="Tahoma"/>
              </a:rPr>
              <a:t>Simple design</a:t>
            </a:r>
            <a:r>
              <a:rPr lang="en-US">
                <a:ea typeface="Tahoma"/>
                <a:cs typeface="Tahoma"/>
              </a:rPr>
              <a:t> es </a:t>
            </a:r>
            <a:r>
              <a:rPr lang="en-US" err="1">
                <a:ea typeface="Tahoma"/>
                <a:cs typeface="Tahoma"/>
              </a:rPr>
              <a:t>casi</a:t>
            </a:r>
            <a:r>
              <a:rPr lang="en-US">
                <a:ea typeface="Tahoma"/>
                <a:cs typeface="Tahoma"/>
              </a:rPr>
              <a:t> </a:t>
            </a:r>
            <a:r>
              <a:rPr lang="en-US" err="1">
                <a:ea typeface="Tahoma"/>
                <a:cs typeface="Tahoma"/>
              </a:rPr>
              <a:t>imposible</a:t>
            </a:r>
            <a:r>
              <a:rPr lang="en-US">
                <a:ea typeface="Tahoma"/>
                <a:cs typeface="Tahoma"/>
              </a:rPr>
              <a:t> sin refactoring</a:t>
            </a:r>
            <a:endParaRPr lang="en-US" b="0">
              <a:ea typeface="+mn-lt"/>
              <a:cs typeface="+mn-lt"/>
            </a:endParaRPr>
          </a:p>
          <a:p>
            <a:r>
              <a:rPr lang="en-US">
                <a:ea typeface="Tahoma"/>
                <a:cs typeface="Tahoma"/>
              </a:rPr>
              <a:t>Collaborative Programming</a:t>
            </a:r>
            <a:endParaRPr lang="en-US" b="0">
              <a:ea typeface="+mn-lt"/>
              <a:cs typeface="+mn-lt"/>
            </a:endParaRPr>
          </a:p>
          <a:p>
            <a:pPr marL="629920" lvl="1" indent="-274320">
              <a:buClr>
                <a:srgbClr val="929292"/>
              </a:buClr>
            </a:pPr>
            <a:r>
              <a:rPr lang="en-US">
                <a:ea typeface="Tahoma"/>
                <a:cs typeface="Tahoma"/>
              </a:rPr>
              <a:t>Pair programming, mob programming</a:t>
            </a:r>
            <a:endParaRPr lang="en-US">
              <a:ea typeface="+mn-lt"/>
              <a:cs typeface="+mn-lt"/>
            </a:endParaRPr>
          </a:p>
          <a:p>
            <a:pPr marL="629920" lvl="1" indent="-274320">
              <a:buClr>
                <a:srgbClr val="929292"/>
              </a:buClr>
            </a:pPr>
            <a:r>
              <a:rPr lang="en-US">
                <a:ea typeface="+mn-lt"/>
                <a:cs typeface="+mn-lt"/>
              </a:rPr>
              <a:t>Code reviews</a:t>
            </a:r>
          </a:p>
          <a:p>
            <a:pPr marL="629920" lvl="1" indent="-274320">
              <a:buClr>
                <a:srgbClr val="929292"/>
              </a:buClr>
            </a:pPr>
            <a:r>
              <a:rPr lang="en-US">
                <a:ea typeface="Tahoma"/>
                <a:cs typeface="Tahoma"/>
              </a:rPr>
              <a:t>Brainstorms</a:t>
            </a:r>
            <a:endParaRPr lang="es-ES">
              <a:ea typeface="Tahoma"/>
              <a:cs typeface="Tahoma"/>
            </a:endParaRPr>
          </a:p>
          <a:p>
            <a:pPr>
              <a:buClr>
                <a:srgbClr val="CF022B"/>
              </a:buClr>
            </a:pPr>
            <a:r>
              <a:rPr lang="en-US"/>
              <a:t>Acceptance Tests</a:t>
            </a:r>
            <a:endParaRPr lang="en-US">
              <a:ea typeface="Tahoma"/>
              <a:cs typeface="Tahoma"/>
            </a:endParaRPr>
          </a:p>
          <a:p>
            <a:pPr marL="629920" lvl="1" indent="-274320">
              <a:buClr>
                <a:srgbClr val="4A4A4A">
                  <a:lumMod val="60000"/>
                  <a:lumOff val="40000"/>
                </a:srgbClr>
              </a:buClr>
            </a:pPr>
            <a:r>
              <a:rPr lang="en-US" err="1">
                <a:solidFill>
                  <a:srgbClr val="4A4A4A"/>
                </a:solidFill>
                <a:ea typeface="Tahoma"/>
                <a:cs typeface="Tahoma"/>
              </a:rPr>
              <a:t>Negocio</a:t>
            </a:r>
            <a:r>
              <a:rPr lang="en-US">
                <a:solidFill>
                  <a:srgbClr val="4A4A4A"/>
                </a:solidFill>
                <a:ea typeface="Tahoma"/>
                <a:cs typeface="Tahoma"/>
              </a:rPr>
              <a:t> propone </a:t>
            </a:r>
            <a:r>
              <a:rPr lang="en-US" err="1">
                <a:solidFill>
                  <a:srgbClr val="4A4A4A"/>
                </a:solidFill>
                <a:ea typeface="Tahoma"/>
                <a:cs typeface="Tahoma"/>
              </a:rPr>
              <a:t>los</a:t>
            </a:r>
            <a:r>
              <a:rPr lang="en-US">
                <a:solidFill>
                  <a:srgbClr val="4A4A4A"/>
                </a:solidFill>
                <a:ea typeface="Tahoma"/>
                <a:cs typeface="Tahoma"/>
              </a:rPr>
              <a:t> </a:t>
            </a:r>
            <a:r>
              <a:rPr lang="en-US" err="1">
                <a:solidFill>
                  <a:srgbClr val="4A4A4A"/>
                </a:solidFill>
                <a:ea typeface="Tahoma"/>
                <a:cs typeface="Tahoma"/>
              </a:rPr>
              <a:t>comportamientos</a:t>
            </a:r>
            <a:endParaRPr lang="en-US" err="1">
              <a:ea typeface="Tahoma"/>
              <a:cs typeface="Tahoma"/>
            </a:endParaRPr>
          </a:p>
          <a:p>
            <a:pPr marL="629920" lvl="1" indent="-274320">
              <a:buClr>
                <a:srgbClr val="929292"/>
              </a:buClr>
            </a:pPr>
            <a:r>
              <a:rPr lang="en-US" err="1">
                <a:solidFill>
                  <a:srgbClr val="4A4A4A"/>
                </a:solidFill>
                <a:ea typeface="Tahoma"/>
                <a:cs typeface="Tahoma"/>
              </a:rPr>
              <a:t>Estos</a:t>
            </a:r>
            <a:r>
              <a:rPr lang="en-US">
                <a:solidFill>
                  <a:srgbClr val="4A4A4A"/>
                </a:solidFill>
                <a:ea typeface="Tahoma"/>
                <a:cs typeface="Tahoma"/>
              </a:rPr>
              <a:t> </a:t>
            </a:r>
            <a:r>
              <a:rPr lang="en-US" err="1">
                <a:solidFill>
                  <a:srgbClr val="4A4A4A"/>
                </a:solidFill>
                <a:ea typeface="Tahoma"/>
                <a:cs typeface="Tahoma"/>
              </a:rPr>
              <a:t>comportamientos</a:t>
            </a:r>
            <a:r>
              <a:rPr lang="en-US">
                <a:solidFill>
                  <a:srgbClr val="4A4A4A"/>
                </a:solidFill>
                <a:ea typeface="Tahoma"/>
                <a:cs typeface="Tahoma"/>
              </a:rPr>
              <a:t> son </a:t>
            </a:r>
            <a:r>
              <a:rPr lang="en-US" err="1">
                <a:solidFill>
                  <a:srgbClr val="4A4A4A"/>
                </a:solidFill>
                <a:ea typeface="Tahoma"/>
                <a:cs typeface="Tahoma"/>
              </a:rPr>
              <a:t>codificados</a:t>
            </a:r>
          </a:p>
          <a:p>
            <a:pPr marL="629920" lvl="1" indent="-274320">
              <a:buClr>
                <a:srgbClr val="929292"/>
              </a:buClr>
            </a:pPr>
            <a:r>
              <a:rPr lang="en-US">
                <a:solidFill>
                  <a:srgbClr val="4A4A4A"/>
                </a:solidFill>
                <a:ea typeface="Tahoma"/>
                <a:cs typeface="Tahoma"/>
              </a:rPr>
              <a:t>Los test </a:t>
            </a:r>
            <a:r>
              <a:rPr lang="en-US" err="1">
                <a:solidFill>
                  <a:srgbClr val="4A4A4A"/>
                </a:solidFill>
                <a:ea typeface="Tahoma"/>
                <a:cs typeface="Tahoma"/>
              </a:rPr>
              <a:t>deben</a:t>
            </a:r>
            <a:r>
              <a:rPr lang="en-US">
                <a:solidFill>
                  <a:srgbClr val="4A4A4A"/>
                </a:solidFill>
                <a:ea typeface="Tahoma"/>
                <a:cs typeface="Tahoma"/>
              </a:rPr>
              <a:t> </a:t>
            </a:r>
            <a:r>
              <a:rPr lang="en-US" err="1">
                <a:solidFill>
                  <a:srgbClr val="4A4A4A"/>
                </a:solidFill>
                <a:ea typeface="Tahoma"/>
                <a:cs typeface="Tahoma"/>
              </a:rPr>
              <a:t>poder</a:t>
            </a:r>
            <a:r>
              <a:rPr lang="en-US">
                <a:solidFill>
                  <a:srgbClr val="4A4A4A"/>
                </a:solidFill>
                <a:ea typeface="Tahoma"/>
                <a:cs typeface="Tahoma"/>
              </a:rPr>
              <a:t> ser </a:t>
            </a:r>
            <a:r>
              <a:rPr lang="en-US" err="1">
                <a:solidFill>
                  <a:srgbClr val="4A4A4A"/>
                </a:solidFill>
                <a:ea typeface="Tahoma"/>
                <a:cs typeface="Tahoma"/>
              </a:rPr>
              <a:t>escritos</a:t>
            </a:r>
            <a:r>
              <a:rPr lang="en-US">
                <a:solidFill>
                  <a:srgbClr val="4A4A4A"/>
                </a:solidFill>
                <a:ea typeface="Tahoma"/>
                <a:cs typeface="Tahoma"/>
              </a:rPr>
              <a:t> y </a:t>
            </a:r>
            <a:r>
              <a:rPr lang="en-US" err="1">
                <a:solidFill>
                  <a:srgbClr val="4A4A4A"/>
                </a:solidFill>
                <a:ea typeface="Tahoma"/>
                <a:cs typeface="Tahoma"/>
              </a:rPr>
              <a:t>entendidos</a:t>
            </a:r>
            <a:r>
              <a:rPr lang="en-US">
                <a:solidFill>
                  <a:srgbClr val="4A4A4A"/>
                </a:solidFill>
                <a:ea typeface="Tahoma"/>
                <a:cs typeface="Tahoma"/>
              </a:rPr>
              <a:t> </a:t>
            </a:r>
            <a:r>
              <a:rPr lang="en-US" err="1">
                <a:solidFill>
                  <a:srgbClr val="4A4A4A"/>
                </a:solidFill>
                <a:ea typeface="Tahoma"/>
                <a:cs typeface="Tahoma"/>
              </a:rPr>
              <a:t>por</a:t>
            </a:r>
            <a:r>
              <a:rPr lang="en-US">
                <a:solidFill>
                  <a:srgbClr val="4A4A4A"/>
                </a:solidFill>
                <a:ea typeface="Tahoma"/>
                <a:cs typeface="Tahoma"/>
              </a:rPr>
              <a:t> la </a:t>
            </a:r>
            <a:r>
              <a:rPr lang="en-US" err="1">
                <a:solidFill>
                  <a:srgbClr val="4A4A4A"/>
                </a:solidFill>
                <a:ea typeface="Tahoma"/>
                <a:cs typeface="Tahoma"/>
              </a:rPr>
              <a:t>gente</a:t>
            </a:r>
            <a:r>
              <a:rPr lang="en-US">
                <a:solidFill>
                  <a:srgbClr val="4A4A4A"/>
                </a:solidFill>
                <a:ea typeface="Tahoma"/>
                <a:cs typeface="Tahoma"/>
              </a:rPr>
              <a:t> de </a:t>
            </a:r>
            <a:r>
              <a:rPr lang="en-US" err="1">
                <a:solidFill>
                  <a:srgbClr val="4A4A4A"/>
                </a:solidFill>
                <a:ea typeface="Tahoma"/>
                <a:cs typeface="Tahoma"/>
              </a:rPr>
              <a:t>negocio</a:t>
            </a:r>
            <a:r>
              <a:rPr lang="en-US">
                <a:solidFill>
                  <a:srgbClr val="4A4A4A"/>
                </a:solidFill>
                <a:ea typeface="Tahoma"/>
                <a:cs typeface="Tahoma"/>
              </a:rPr>
              <a:t>.</a:t>
            </a:r>
            <a:endParaRPr lang="en-US">
              <a:ea typeface="Tahoma"/>
              <a:cs typeface="Tahoma"/>
            </a:endParaRPr>
          </a:p>
          <a:p>
            <a:pPr marL="629920" lvl="1" indent="-274320">
              <a:buClr>
                <a:srgbClr val="929292"/>
              </a:buClr>
            </a:pPr>
            <a:endParaRPr lang="en-US">
              <a:solidFill>
                <a:srgbClr val="4A4A4A"/>
              </a:solidFill>
              <a:ea typeface="Tahoma"/>
              <a:cs typeface="Tahoma"/>
            </a:endParaRPr>
          </a:p>
        </p:txBody>
      </p:sp>
      <p:pic>
        <p:nvPicPr>
          <p:cNvPr id="9" name="Imagen 7" descr="Gráfico, Gráfico de proyección solar&#10;&#10;Descripción generada automáticamente">
            <a:extLst>
              <a:ext uri="{FF2B5EF4-FFF2-40B4-BE49-F238E27FC236}">
                <a16:creationId xmlns:a16="http://schemas.microsoft.com/office/drawing/2014/main" id="{2FF165E4-379F-068B-CCFA-C5DE5EAE849C}"/>
              </a:ext>
            </a:extLst>
          </p:cNvPr>
          <p:cNvPicPr>
            <a:picLocks noChangeAspect="1"/>
          </p:cNvPicPr>
          <p:nvPr/>
        </p:nvPicPr>
        <p:blipFill>
          <a:blip r:embed="rId2"/>
          <a:stretch>
            <a:fillRect/>
          </a:stretch>
        </p:blipFill>
        <p:spPr>
          <a:xfrm>
            <a:off x="7025504" y="2680648"/>
            <a:ext cx="4445771" cy="2500745"/>
          </a:xfrm>
          <a:prstGeom prst="rect">
            <a:avLst/>
          </a:prstGeom>
          <a:noFill/>
        </p:spPr>
      </p:pic>
    </p:spTree>
    <p:extLst>
      <p:ext uri="{BB962C8B-B14F-4D97-AF65-F5344CB8AC3E}">
        <p14:creationId xmlns:p14="http://schemas.microsoft.com/office/powerpoint/2010/main" val="269894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1348B92A-4035-91E3-54A5-2FA8716BDEA9}"/>
              </a:ext>
            </a:extLst>
          </p:cNvPr>
          <p:cNvSpPr>
            <a:spLocks noGrp="1"/>
          </p:cNvSpPr>
          <p:nvPr>
            <p:ph type="ftr" sz="quarter" idx="11"/>
          </p:nvPr>
        </p:nvSpPr>
        <p:spPr>
          <a:xfrm>
            <a:off x="1026000" y="6337302"/>
            <a:ext cx="3600000" cy="252000"/>
          </a:xfrm>
        </p:spPr>
        <p:txBody>
          <a:bodyPr anchor="ctr">
            <a:normAutofit/>
          </a:bodyPr>
          <a:lstStyle/>
          <a:p>
            <a:pPr>
              <a:spcAft>
                <a:spcPts val="600"/>
              </a:spcAft>
            </a:pPr>
            <a:r>
              <a:rPr lang="en-GB" noProof="0"/>
              <a:t>Sopra Steria Corporate Presentation</a:t>
            </a:r>
          </a:p>
        </p:txBody>
      </p:sp>
      <p:sp>
        <p:nvSpPr>
          <p:cNvPr id="3" name="Marcador de número de diapositiva 2">
            <a:extLst>
              <a:ext uri="{FF2B5EF4-FFF2-40B4-BE49-F238E27FC236}">
                <a16:creationId xmlns:a16="http://schemas.microsoft.com/office/drawing/2014/main" id="{EFF9B7A3-70E3-3545-C21C-F9CB38CACD83}"/>
              </a:ext>
            </a:extLst>
          </p:cNvPr>
          <p:cNvSpPr>
            <a:spLocks noGrp="1"/>
          </p:cNvSpPr>
          <p:nvPr>
            <p:ph type="sldNum" sz="quarter" idx="12"/>
          </p:nvPr>
        </p:nvSpPr>
        <p:spPr>
          <a:xfrm>
            <a:off x="719137" y="6337302"/>
            <a:ext cx="360000" cy="252000"/>
          </a:xfrm>
        </p:spPr>
        <p:txBody>
          <a:bodyPr anchor="ctr">
            <a:normAutofit/>
          </a:bodyPr>
          <a:lstStyle/>
          <a:p>
            <a:pPr>
              <a:spcAft>
                <a:spcPts val="600"/>
              </a:spcAft>
            </a:pPr>
            <a:fld id="{975A587B-5814-4D9B-9598-FE9CB954CB01}" type="slidenum">
              <a:rPr lang="en-GB" noProof="0" smtClean="0"/>
              <a:pPr>
                <a:spcAft>
                  <a:spcPts val="600"/>
                </a:spcAft>
              </a:pPr>
              <a:t>11</a:t>
            </a:fld>
            <a:endParaRPr lang="en-GB" noProof="0"/>
          </a:p>
        </p:txBody>
      </p:sp>
      <p:pic>
        <p:nvPicPr>
          <p:cNvPr id="8" name="Imagen 8" descr="Diagrama&#10;&#10;Descripción generada automáticamente">
            <a:extLst>
              <a:ext uri="{FF2B5EF4-FFF2-40B4-BE49-F238E27FC236}">
                <a16:creationId xmlns:a16="http://schemas.microsoft.com/office/drawing/2014/main" id="{BE6D49E9-2637-9C5A-E5A9-DB061914763C}"/>
              </a:ext>
            </a:extLst>
          </p:cNvPr>
          <p:cNvPicPr>
            <a:picLocks noChangeAspect="1"/>
          </p:cNvPicPr>
          <p:nvPr/>
        </p:nvPicPr>
        <p:blipFill>
          <a:blip r:embed="rId2"/>
          <a:stretch>
            <a:fillRect/>
          </a:stretch>
        </p:blipFill>
        <p:spPr>
          <a:xfrm>
            <a:off x="7025504" y="2454886"/>
            <a:ext cx="4445771" cy="2952269"/>
          </a:xfrm>
          <a:prstGeom prst="rect">
            <a:avLst/>
          </a:prstGeom>
          <a:noFill/>
        </p:spPr>
      </p:pic>
      <p:sp>
        <p:nvSpPr>
          <p:cNvPr id="19" name="Text Placeholder 4">
            <a:extLst>
              <a:ext uri="{FF2B5EF4-FFF2-40B4-BE49-F238E27FC236}">
                <a16:creationId xmlns:a16="http://schemas.microsoft.com/office/drawing/2014/main" id="{22E48F87-2920-866A-E7EE-2BA603291199}"/>
              </a:ext>
            </a:extLst>
          </p:cNvPr>
          <p:cNvSpPr>
            <a:spLocks noGrp="1"/>
          </p:cNvSpPr>
          <p:nvPr>
            <p:ph type="body" idx="1"/>
          </p:nvPr>
        </p:nvSpPr>
        <p:spPr>
          <a:xfrm>
            <a:off x="719137" y="981120"/>
            <a:ext cx="10751504" cy="360000"/>
          </a:xfrm>
        </p:spPr>
        <p:txBody>
          <a:bodyPr/>
          <a:lstStyle/>
          <a:p>
            <a:r>
              <a:rPr lang="en-US">
                <a:ea typeface="Tahoma"/>
                <a:cs typeface="Tahoma"/>
              </a:rPr>
              <a:t>The Three Laws</a:t>
            </a:r>
            <a:endParaRPr lang="en-US"/>
          </a:p>
        </p:txBody>
      </p:sp>
      <p:sp>
        <p:nvSpPr>
          <p:cNvPr id="6" name="Título 5">
            <a:extLst>
              <a:ext uri="{FF2B5EF4-FFF2-40B4-BE49-F238E27FC236}">
                <a16:creationId xmlns:a16="http://schemas.microsoft.com/office/drawing/2014/main" id="{D8E9BC44-7B2E-41E5-E928-A4C58A5F004F}"/>
              </a:ext>
            </a:extLst>
          </p:cNvPr>
          <p:cNvSpPr>
            <a:spLocks noGrp="1"/>
          </p:cNvSpPr>
          <p:nvPr>
            <p:ph type="title"/>
          </p:nvPr>
        </p:nvSpPr>
        <p:spPr>
          <a:xfrm>
            <a:off x="719137" y="30480"/>
            <a:ext cx="10751503" cy="936000"/>
          </a:xfrm>
        </p:spPr>
        <p:txBody>
          <a:bodyPr anchor="b">
            <a:normAutofit/>
          </a:bodyPr>
          <a:lstStyle/>
          <a:p>
            <a:r>
              <a:rPr lang="es-ES"/>
              <a:t>TDD</a:t>
            </a:r>
          </a:p>
        </p:txBody>
      </p:sp>
      <p:sp>
        <p:nvSpPr>
          <p:cNvPr id="12" name="Text Placeholder 3">
            <a:extLst>
              <a:ext uri="{FF2B5EF4-FFF2-40B4-BE49-F238E27FC236}">
                <a16:creationId xmlns:a16="http://schemas.microsoft.com/office/drawing/2014/main" id="{628BC49B-D8CF-9A06-3475-C792257DC467}"/>
              </a:ext>
            </a:extLst>
          </p:cNvPr>
          <p:cNvSpPr>
            <a:spLocks noGrp="1"/>
          </p:cNvSpPr>
          <p:nvPr>
            <p:ph type="body" sz="quarter" idx="13"/>
          </p:nvPr>
        </p:nvSpPr>
        <p:spPr>
          <a:xfrm>
            <a:off x="719136" y="1744980"/>
            <a:ext cx="6138863" cy="4389120"/>
          </a:xfrm>
        </p:spPr>
        <p:txBody>
          <a:bodyPr vert="horz" lIns="0" tIns="0" rIns="0" bIns="0" numCol="2" spcCol="216000" rtlCol="0" anchor="t">
            <a:normAutofit lnSpcReduction="10000"/>
          </a:bodyPr>
          <a:lstStyle/>
          <a:p>
            <a:r>
              <a:rPr lang="en-US">
                <a:ea typeface="Tahoma"/>
                <a:cs typeface="Tahoma"/>
              </a:rPr>
              <a:t>Crea </a:t>
            </a:r>
            <a:r>
              <a:rPr lang="en-US" err="1">
                <a:ea typeface="Tahoma"/>
                <a:cs typeface="Tahoma"/>
              </a:rPr>
              <a:t>una</a:t>
            </a:r>
            <a:r>
              <a:rPr lang="en-US">
                <a:ea typeface="Tahoma"/>
                <a:cs typeface="Tahoma"/>
              </a:rPr>
              <a:t> suite de test que </a:t>
            </a:r>
            <a:r>
              <a:rPr lang="en-US" err="1">
                <a:ea typeface="Tahoma"/>
                <a:cs typeface="Tahoma"/>
              </a:rPr>
              <a:t>permita</a:t>
            </a:r>
            <a:r>
              <a:rPr lang="en-US">
                <a:ea typeface="Tahoma"/>
                <a:cs typeface="Tahoma"/>
              </a:rPr>
              <a:t> refactoring, </a:t>
            </a:r>
            <a:r>
              <a:rPr lang="en-US" err="1">
                <a:ea typeface="Tahoma"/>
                <a:cs typeface="Tahoma"/>
              </a:rPr>
              <a:t>si</a:t>
            </a:r>
            <a:r>
              <a:rPr lang="en-US">
                <a:ea typeface="Tahoma"/>
                <a:cs typeface="Tahoma"/>
              </a:rPr>
              <a:t> </a:t>
            </a:r>
            <a:r>
              <a:rPr lang="en-US" err="1">
                <a:ea typeface="Tahoma"/>
                <a:cs typeface="Tahoma"/>
              </a:rPr>
              <a:t>los</a:t>
            </a:r>
            <a:r>
              <a:rPr lang="en-US">
                <a:ea typeface="Tahoma"/>
                <a:cs typeface="Tahoma"/>
              </a:rPr>
              <a:t> tests </a:t>
            </a:r>
            <a:r>
              <a:rPr lang="en-US" err="1">
                <a:ea typeface="Tahoma"/>
                <a:cs typeface="Tahoma"/>
              </a:rPr>
              <a:t>pasan</a:t>
            </a:r>
            <a:r>
              <a:rPr lang="en-US">
                <a:ea typeface="Tahoma"/>
                <a:cs typeface="Tahoma"/>
              </a:rPr>
              <a:t> </a:t>
            </a:r>
            <a:r>
              <a:rPr lang="en-US" err="1">
                <a:ea typeface="Tahoma"/>
                <a:cs typeface="Tahoma"/>
              </a:rPr>
              <a:t>el</a:t>
            </a:r>
            <a:r>
              <a:rPr lang="en-US">
                <a:ea typeface="Tahoma"/>
                <a:cs typeface="Tahoma"/>
              </a:rPr>
              <a:t> </a:t>
            </a:r>
            <a:r>
              <a:rPr lang="en-US" err="1">
                <a:ea typeface="Tahoma"/>
                <a:cs typeface="Tahoma"/>
              </a:rPr>
              <a:t>sistema</a:t>
            </a:r>
            <a:r>
              <a:rPr lang="en-US">
                <a:ea typeface="Tahoma"/>
                <a:cs typeface="Tahoma"/>
              </a:rPr>
              <a:t> </a:t>
            </a:r>
            <a:r>
              <a:rPr lang="en-US" err="1">
                <a:ea typeface="Tahoma"/>
                <a:cs typeface="Tahoma"/>
              </a:rPr>
              <a:t>puede</a:t>
            </a:r>
            <a:r>
              <a:rPr lang="en-US">
                <a:ea typeface="Tahoma"/>
                <a:cs typeface="Tahoma"/>
              </a:rPr>
              <a:t> ser </a:t>
            </a:r>
            <a:r>
              <a:rPr lang="en-US" err="1">
                <a:ea typeface="Tahoma"/>
                <a:cs typeface="Tahoma"/>
              </a:rPr>
              <a:t>desplegado</a:t>
            </a:r>
            <a:r>
              <a:rPr lang="en-US">
                <a:ea typeface="Tahoma"/>
                <a:cs typeface="Tahoma"/>
              </a:rPr>
              <a:t>.</a:t>
            </a:r>
            <a:endParaRPr lang="en-US"/>
          </a:p>
          <a:p>
            <a:pPr marL="629920" lvl="1" indent="-274320"/>
            <a:r>
              <a:rPr lang="en-US">
                <a:ea typeface="Tahoma"/>
                <a:cs typeface="Tahoma"/>
              </a:rPr>
              <a:t>No </a:t>
            </a:r>
            <a:r>
              <a:rPr lang="en-US" err="1">
                <a:ea typeface="Tahoma"/>
                <a:cs typeface="Tahoma"/>
              </a:rPr>
              <a:t>escribas</a:t>
            </a:r>
            <a:r>
              <a:rPr lang="en-US">
                <a:ea typeface="Tahoma"/>
                <a:cs typeface="Tahoma"/>
              </a:rPr>
              <a:t> </a:t>
            </a:r>
            <a:r>
              <a:rPr lang="en-US" err="1">
                <a:ea typeface="Tahoma"/>
                <a:cs typeface="Tahoma"/>
              </a:rPr>
              <a:t>código</a:t>
            </a:r>
            <a:r>
              <a:rPr lang="en-US">
                <a:ea typeface="Tahoma"/>
                <a:cs typeface="Tahoma"/>
              </a:rPr>
              <a:t> hasta que no ha </a:t>
            </a:r>
            <a:r>
              <a:rPr lang="en-US" err="1">
                <a:ea typeface="Tahoma"/>
                <a:cs typeface="Tahoma"/>
              </a:rPr>
              <a:t>sido</a:t>
            </a:r>
            <a:r>
              <a:rPr lang="en-US">
                <a:ea typeface="Tahoma"/>
                <a:cs typeface="Tahoma"/>
              </a:rPr>
              <a:t> primero </a:t>
            </a:r>
            <a:r>
              <a:rPr lang="en-US" err="1">
                <a:ea typeface="Tahoma"/>
                <a:cs typeface="Tahoma"/>
              </a:rPr>
              <a:t>escrito</a:t>
            </a:r>
            <a:r>
              <a:rPr lang="en-US">
                <a:ea typeface="Tahoma"/>
                <a:cs typeface="Tahoma"/>
              </a:rPr>
              <a:t> un test y </a:t>
            </a:r>
            <a:r>
              <a:rPr lang="en-US" err="1">
                <a:ea typeface="Tahoma"/>
                <a:cs typeface="Tahoma"/>
              </a:rPr>
              <a:t>halla</a:t>
            </a:r>
            <a:r>
              <a:rPr lang="en-US">
                <a:ea typeface="Tahoma"/>
                <a:cs typeface="Tahoma"/>
              </a:rPr>
              <a:t> </a:t>
            </a:r>
            <a:r>
              <a:rPr lang="en-US" err="1">
                <a:ea typeface="Tahoma"/>
                <a:cs typeface="Tahoma"/>
              </a:rPr>
              <a:t>fallado</a:t>
            </a:r>
            <a:r>
              <a:rPr lang="en-US">
                <a:ea typeface="Tahoma"/>
                <a:cs typeface="Tahoma"/>
              </a:rPr>
              <a:t>.</a:t>
            </a:r>
          </a:p>
          <a:p>
            <a:pPr>
              <a:buChar char="•"/>
            </a:pPr>
            <a:r>
              <a:rPr lang="en-US">
                <a:ea typeface="Tahoma"/>
                <a:cs typeface="Tahoma"/>
              </a:rPr>
              <a:t>Haz </a:t>
            </a:r>
            <a:r>
              <a:rPr lang="en-US" err="1">
                <a:ea typeface="Tahoma"/>
                <a:cs typeface="Tahoma"/>
              </a:rPr>
              <a:t>código</a:t>
            </a:r>
            <a:r>
              <a:rPr lang="en-US">
                <a:ea typeface="Tahoma"/>
                <a:cs typeface="Tahoma"/>
              </a:rPr>
              <a:t> que </a:t>
            </a:r>
            <a:r>
              <a:rPr lang="en-US" err="1">
                <a:ea typeface="Tahoma"/>
                <a:cs typeface="Tahoma"/>
              </a:rPr>
              <a:t>esté</a:t>
            </a:r>
            <a:r>
              <a:rPr lang="en-US">
                <a:ea typeface="Tahoma"/>
                <a:cs typeface="Tahoma"/>
              </a:rPr>
              <a:t> </a:t>
            </a:r>
            <a:r>
              <a:rPr lang="en-US" err="1">
                <a:ea typeface="Tahoma"/>
                <a:cs typeface="Tahoma"/>
              </a:rPr>
              <a:t>desacoplado</a:t>
            </a:r>
            <a:r>
              <a:rPr lang="en-US">
                <a:ea typeface="Tahoma"/>
                <a:cs typeface="Tahoma"/>
              </a:rPr>
              <a:t> para </a:t>
            </a:r>
            <a:r>
              <a:rPr lang="en-US" err="1">
                <a:ea typeface="Tahoma"/>
                <a:cs typeface="Tahoma"/>
              </a:rPr>
              <a:t>poder</a:t>
            </a:r>
            <a:r>
              <a:rPr lang="en-US">
                <a:ea typeface="Tahoma"/>
                <a:cs typeface="Tahoma"/>
              </a:rPr>
              <a:t> ser </a:t>
            </a:r>
            <a:r>
              <a:rPr lang="en-US" err="1">
                <a:ea typeface="Tahoma"/>
                <a:cs typeface="Tahoma"/>
              </a:rPr>
              <a:t>testeable</a:t>
            </a:r>
            <a:r>
              <a:rPr lang="en-US">
                <a:ea typeface="Tahoma"/>
                <a:cs typeface="Tahoma"/>
              </a:rPr>
              <a:t> y </a:t>
            </a:r>
            <a:r>
              <a:rPr lang="en-US" err="1">
                <a:ea typeface="Tahoma"/>
                <a:cs typeface="Tahoma"/>
              </a:rPr>
              <a:t>refactorizable</a:t>
            </a:r>
            <a:r>
              <a:rPr lang="en-US">
                <a:ea typeface="Tahoma"/>
                <a:cs typeface="Tahoma"/>
              </a:rPr>
              <a:t>.</a:t>
            </a:r>
          </a:p>
          <a:p>
            <a:pPr marL="629920" lvl="1" indent="-274320">
              <a:buChar char="•"/>
            </a:pPr>
            <a:r>
              <a:rPr lang="en-US">
                <a:ea typeface="Tahoma"/>
                <a:cs typeface="Tahoma"/>
              </a:rPr>
              <a:t>No </a:t>
            </a:r>
            <a:r>
              <a:rPr lang="en-US" err="1">
                <a:ea typeface="Tahoma"/>
                <a:cs typeface="Tahoma"/>
              </a:rPr>
              <a:t>escribas</a:t>
            </a:r>
            <a:r>
              <a:rPr lang="en-US">
                <a:ea typeface="Tahoma"/>
                <a:cs typeface="Tahoma"/>
              </a:rPr>
              <a:t> </a:t>
            </a:r>
            <a:r>
              <a:rPr lang="en-US" err="1">
                <a:ea typeface="Tahoma"/>
                <a:cs typeface="Tahoma"/>
              </a:rPr>
              <a:t>más</a:t>
            </a:r>
            <a:r>
              <a:rPr lang="en-US">
                <a:ea typeface="Tahoma"/>
                <a:cs typeface="Tahoma"/>
              </a:rPr>
              <a:t> </a:t>
            </a:r>
            <a:r>
              <a:rPr lang="en-US" err="1">
                <a:ea typeface="Tahoma"/>
                <a:cs typeface="Tahoma"/>
              </a:rPr>
              <a:t>código</a:t>
            </a:r>
            <a:r>
              <a:rPr lang="en-US">
                <a:ea typeface="Tahoma"/>
                <a:cs typeface="Tahoma"/>
              </a:rPr>
              <a:t> que </a:t>
            </a:r>
            <a:r>
              <a:rPr lang="en-US" err="1">
                <a:ea typeface="Tahoma"/>
                <a:cs typeface="Tahoma"/>
              </a:rPr>
              <a:t>el</a:t>
            </a:r>
            <a:r>
              <a:rPr lang="en-US">
                <a:ea typeface="Tahoma"/>
                <a:cs typeface="Tahoma"/>
              </a:rPr>
              <a:t> </a:t>
            </a:r>
            <a:r>
              <a:rPr lang="en-US" err="1">
                <a:ea typeface="Tahoma"/>
                <a:cs typeface="Tahoma"/>
              </a:rPr>
              <a:t>resuelva</a:t>
            </a:r>
            <a:r>
              <a:rPr lang="en-US">
                <a:ea typeface="Tahoma"/>
                <a:cs typeface="Tahoma"/>
              </a:rPr>
              <a:t> </a:t>
            </a:r>
            <a:r>
              <a:rPr lang="en-US" err="1">
                <a:ea typeface="Tahoma"/>
                <a:cs typeface="Tahoma"/>
              </a:rPr>
              <a:t>el</a:t>
            </a:r>
            <a:r>
              <a:rPr lang="en-US">
                <a:ea typeface="Tahoma"/>
                <a:cs typeface="Tahoma"/>
              </a:rPr>
              <a:t> test actual, que </a:t>
            </a:r>
            <a:r>
              <a:rPr lang="en-US" err="1">
                <a:ea typeface="Tahoma"/>
                <a:cs typeface="Tahoma"/>
              </a:rPr>
              <a:t>estará</a:t>
            </a:r>
            <a:r>
              <a:rPr lang="en-US">
                <a:ea typeface="Tahoma"/>
                <a:cs typeface="Tahoma"/>
              </a:rPr>
              <a:t> </a:t>
            </a:r>
            <a:r>
              <a:rPr lang="en-US" err="1">
                <a:ea typeface="Tahoma"/>
                <a:cs typeface="Tahoma"/>
              </a:rPr>
              <a:t>fallando</a:t>
            </a:r>
            <a:r>
              <a:rPr lang="en-US">
                <a:ea typeface="Tahoma"/>
                <a:cs typeface="Tahoma"/>
              </a:rPr>
              <a:t>.</a:t>
            </a:r>
          </a:p>
          <a:p>
            <a:pPr marL="629920" lvl="1" indent="-274320">
              <a:buClr>
                <a:srgbClr val="929292"/>
              </a:buClr>
              <a:buChar char="•"/>
            </a:pPr>
            <a:r>
              <a:rPr lang="en-US">
                <a:ea typeface="Tahoma"/>
                <a:cs typeface="Tahoma"/>
              </a:rPr>
              <a:t>Primero </a:t>
            </a:r>
            <a:r>
              <a:rPr lang="en-US" err="1">
                <a:ea typeface="Tahoma"/>
                <a:cs typeface="Tahoma"/>
              </a:rPr>
              <a:t>hazlo</a:t>
            </a:r>
            <a:r>
              <a:rPr lang="en-US">
                <a:ea typeface="Tahoma"/>
                <a:cs typeface="Tahoma"/>
              </a:rPr>
              <a:t> </a:t>
            </a:r>
            <a:r>
              <a:rPr lang="en-US" err="1">
                <a:ea typeface="Tahoma"/>
                <a:cs typeface="Tahoma"/>
              </a:rPr>
              <a:t>funcionar</a:t>
            </a:r>
            <a:r>
              <a:rPr lang="en-US">
                <a:ea typeface="Tahoma"/>
                <a:cs typeface="Tahoma"/>
              </a:rPr>
              <a:t> y </a:t>
            </a:r>
            <a:r>
              <a:rPr lang="en-US" err="1">
                <a:ea typeface="Tahoma"/>
                <a:cs typeface="Tahoma"/>
              </a:rPr>
              <a:t>después</a:t>
            </a:r>
            <a:r>
              <a:rPr lang="en-US">
                <a:ea typeface="Tahoma"/>
                <a:cs typeface="Tahoma"/>
              </a:rPr>
              <a:t> </a:t>
            </a:r>
            <a:r>
              <a:rPr lang="en-US" err="1">
                <a:ea typeface="Tahoma"/>
                <a:cs typeface="Tahoma"/>
              </a:rPr>
              <a:t>déjalo</a:t>
            </a:r>
            <a:r>
              <a:rPr lang="en-US">
                <a:ea typeface="Tahoma"/>
                <a:cs typeface="Tahoma"/>
              </a:rPr>
              <a:t> perfecto.</a:t>
            </a:r>
          </a:p>
          <a:p>
            <a:pPr marL="629920" lvl="1" indent="-274320">
              <a:buClr>
                <a:srgbClr val="929292"/>
              </a:buClr>
              <a:buChar char="•"/>
            </a:pPr>
            <a:r>
              <a:rPr lang="en-US">
                <a:solidFill>
                  <a:schemeClr val="accent1"/>
                </a:solidFill>
                <a:ea typeface="Tahoma"/>
                <a:cs typeface="Tahoma"/>
              </a:rPr>
              <a:t>First make it works. Then make it right</a:t>
            </a:r>
            <a:r>
              <a:rPr lang="en-US">
                <a:ea typeface="Tahoma"/>
                <a:cs typeface="Tahoma"/>
              </a:rPr>
              <a:t> (Kent Beck's)</a:t>
            </a:r>
          </a:p>
          <a:p>
            <a:pPr>
              <a:buChar char="•"/>
            </a:pPr>
            <a:r>
              <a:rPr lang="en-US" err="1">
                <a:ea typeface="Tahoma"/>
                <a:cs typeface="Tahoma"/>
              </a:rPr>
              <a:t>Mantén</a:t>
            </a:r>
            <a:r>
              <a:rPr lang="en-US">
                <a:ea typeface="Tahoma"/>
                <a:cs typeface="Tahoma"/>
              </a:rPr>
              <a:t> un </a:t>
            </a:r>
            <a:r>
              <a:rPr lang="en-US" err="1">
                <a:ea typeface="Tahoma"/>
                <a:cs typeface="Tahoma"/>
              </a:rPr>
              <a:t>corto</a:t>
            </a:r>
            <a:r>
              <a:rPr lang="en-US">
                <a:ea typeface="Tahoma"/>
                <a:cs typeface="Tahoma"/>
              </a:rPr>
              <a:t> loop de feedback que </a:t>
            </a:r>
            <a:r>
              <a:rPr lang="en-US" err="1">
                <a:ea typeface="Tahoma"/>
                <a:cs typeface="Tahoma"/>
              </a:rPr>
              <a:t>mantenga</a:t>
            </a:r>
            <a:r>
              <a:rPr lang="en-US">
                <a:ea typeface="Tahoma"/>
                <a:cs typeface="Tahoma"/>
              </a:rPr>
              <a:t> </a:t>
            </a:r>
            <a:r>
              <a:rPr lang="en-US" err="1">
                <a:ea typeface="Tahoma"/>
                <a:cs typeface="Tahoma"/>
              </a:rPr>
              <a:t>estable</a:t>
            </a:r>
            <a:r>
              <a:rPr lang="en-US">
                <a:ea typeface="Tahoma"/>
                <a:cs typeface="Tahoma"/>
              </a:rPr>
              <a:t> </a:t>
            </a:r>
            <a:r>
              <a:rPr lang="en-US" err="1">
                <a:ea typeface="Tahoma"/>
                <a:cs typeface="Tahoma"/>
              </a:rPr>
              <a:t>el</a:t>
            </a:r>
            <a:r>
              <a:rPr lang="en-US">
                <a:ea typeface="Tahoma"/>
                <a:cs typeface="Tahoma"/>
              </a:rPr>
              <a:t> </a:t>
            </a:r>
            <a:r>
              <a:rPr lang="en-US" err="1">
                <a:ea typeface="Tahoma"/>
                <a:cs typeface="Tahoma"/>
              </a:rPr>
              <a:t>ritmo</a:t>
            </a:r>
            <a:r>
              <a:rPr lang="en-US">
                <a:ea typeface="Tahoma"/>
                <a:cs typeface="Tahoma"/>
              </a:rPr>
              <a:t> y la </a:t>
            </a:r>
            <a:r>
              <a:rPr lang="en-US" err="1">
                <a:ea typeface="Tahoma"/>
                <a:cs typeface="Tahoma"/>
              </a:rPr>
              <a:t>productividad</a:t>
            </a:r>
            <a:r>
              <a:rPr lang="en-US">
                <a:ea typeface="Tahoma"/>
                <a:cs typeface="Tahoma"/>
              </a:rPr>
              <a:t> del </a:t>
            </a:r>
            <a:r>
              <a:rPr lang="en-US" err="1">
                <a:ea typeface="Tahoma"/>
                <a:cs typeface="Tahoma"/>
              </a:rPr>
              <a:t>desarrollo</a:t>
            </a:r>
            <a:r>
              <a:rPr lang="en-US">
                <a:ea typeface="Tahoma"/>
                <a:cs typeface="Tahoma"/>
              </a:rPr>
              <a:t> de </a:t>
            </a:r>
            <a:r>
              <a:rPr lang="en-US" err="1">
                <a:ea typeface="Tahoma"/>
                <a:cs typeface="Tahoma"/>
              </a:rPr>
              <a:t>tu</a:t>
            </a:r>
            <a:r>
              <a:rPr lang="en-US">
                <a:ea typeface="Tahoma"/>
                <a:cs typeface="Tahoma"/>
              </a:rPr>
              <a:t> </a:t>
            </a:r>
            <a:r>
              <a:rPr lang="en-US" err="1">
                <a:ea typeface="Tahoma"/>
                <a:cs typeface="Tahoma"/>
              </a:rPr>
              <a:t>código</a:t>
            </a:r>
            <a:r>
              <a:rPr lang="en-US">
                <a:ea typeface="Tahoma"/>
                <a:cs typeface="Tahoma"/>
              </a:rPr>
              <a:t>.</a:t>
            </a:r>
          </a:p>
          <a:p>
            <a:pPr marL="0" indent="0">
              <a:buNone/>
            </a:pPr>
            <a:endParaRPr lang="en-US">
              <a:ea typeface="Tahoma"/>
              <a:cs typeface="Tahoma"/>
            </a:endParaRPr>
          </a:p>
          <a:p>
            <a:pPr marL="0" indent="0">
              <a:buNone/>
            </a:pPr>
            <a:endParaRPr lang="en-US">
              <a:ea typeface="Tahoma"/>
              <a:cs typeface="Tahoma"/>
            </a:endParaRPr>
          </a:p>
        </p:txBody>
      </p:sp>
    </p:spTree>
    <p:extLst>
      <p:ext uri="{BB962C8B-B14F-4D97-AF65-F5344CB8AC3E}">
        <p14:creationId xmlns:p14="http://schemas.microsoft.com/office/powerpoint/2010/main" val="247973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9" descr="Diagrama&#10;&#10;Descripción generada automáticamente">
            <a:extLst>
              <a:ext uri="{FF2B5EF4-FFF2-40B4-BE49-F238E27FC236}">
                <a16:creationId xmlns:a16="http://schemas.microsoft.com/office/drawing/2014/main" id="{4EA816CA-E4B3-FDC4-F857-62D4D475A86A}"/>
              </a:ext>
            </a:extLst>
          </p:cNvPr>
          <p:cNvPicPr>
            <a:picLocks noGrp="1" noChangeAspect="1"/>
          </p:cNvPicPr>
          <p:nvPr>
            <p:ph type="pic" idx="24"/>
          </p:nvPr>
        </p:nvPicPr>
        <p:blipFill rotWithShape="1">
          <a:blip r:embed="rId2"/>
          <a:srcRect t="7647" r="-2" b="7645"/>
          <a:stretch/>
        </p:blipFill>
        <p:spPr>
          <a:xfrm>
            <a:off x="20" y="10"/>
            <a:ext cx="12191980" cy="6857990"/>
          </a:xfrm>
          <a:noFill/>
        </p:spPr>
      </p:pic>
      <p:sp>
        <p:nvSpPr>
          <p:cNvPr id="2" name="Marcador de pie de página 1">
            <a:extLst>
              <a:ext uri="{FF2B5EF4-FFF2-40B4-BE49-F238E27FC236}">
                <a16:creationId xmlns:a16="http://schemas.microsoft.com/office/drawing/2014/main" id="{F463EB0B-8375-CEAA-5CB3-A083567EDE58}"/>
              </a:ext>
            </a:extLst>
          </p:cNvPr>
          <p:cNvSpPr>
            <a:spLocks noGrp="1"/>
          </p:cNvSpPr>
          <p:nvPr>
            <p:ph type="ftr" sz="quarter" idx="11"/>
          </p:nvPr>
        </p:nvSpPr>
        <p:spPr/>
        <p:txBody>
          <a:bodyPr/>
          <a:lstStyle/>
          <a:p>
            <a:pPr>
              <a:spcAft>
                <a:spcPts val="600"/>
              </a:spcAft>
            </a:pPr>
            <a:r>
              <a:rPr lang="en-GB" noProof="0"/>
              <a:t>Sopra Steria Corporate Presentation</a:t>
            </a:r>
          </a:p>
        </p:txBody>
      </p:sp>
      <p:sp>
        <p:nvSpPr>
          <p:cNvPr id="3" name="Marcador de número de diapositiva 2" hidden="1">
            <a:extLst>
              <a:ext uri="{FF2B5EF4-FFF2-40B4-BE49-F238E27FC236}">
                <a16:creationId xmlns:a16="http://schemas.microsoft.com/office/drawing/2014/main" id="{19CBE48E-D3AA-A680-5D7E-30C199B2D4AB}"/>
              </a:ext>
            </a:extLst>
          </p:cNvPr>
          <p:cNvSpPr>
            <a:spLocks noGrp="1"/>
          </p:cNvSpPr>
          <p:nvPr>
            <p:ph type="sldNum" sz="quarter" idx="12"/>
          </p:nvPr>
        </p:nvSpPr>
        <p:spPr/>
        <p:txBody>
          <a:bodyPr/>
          <a:lstStyle/>
          <a:p>
            <a:pPr>
              <a:spcAft>
                <a:spcPts val="600"/>
              </a:spcAft>
            </a:pPr>
            <a:fld id="{975A587B-5814-4D9B-9598-FE9CB954CB01}" type="slidenum">
              <a:rPr lang="en-GB" noProof="0" smtClean="0"/>
              <a:pPr>
                <a:spcAft>
                  <a:spcPts val="600"/>
                </a:spcAft>
              </a:pPr>
              <a:t>12</a:t>
            </a:fld>
            <a:endParaRPr lang="en-GB" noProof="0"/>
          </a:p>
        </p:txBody>
      </p:sp>
    </p:spTree>
    <p:extLst>
      <p:ext uri="{BB962C8B-B14F-4D97-AF65-F5344CB8AC3E}">
        <p14:creationId xmlns:p14="http://schemas.microsoft.com/office/powerpoint/2010/main" val="226538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E2A30705-810B-34BE-7FA3-2CD4DDBE48E9}"/>
              </a:ext>
            </a:extLst>
          </p:cNvPr>
          <p:cNvSpPr>
            <a:spLocks noGrp="1"/>
          </p:cNvSpPr>
          <p:nvPr>
            <p:ph type="ftr" sz="quarter" idx="11"/>
          </p:nvPr>
        </p:nvSpPr>
        <p:spPr>
          <a:xfrm>
            <a:off x="1026000" y="6337302"/>
            <a:ext cx="3600000" cy="252000"/>
          </a:xfrm>
        </p:spPr>
        <p:txBody>
          <a:bodyPr anchor="ctr">
            <a:normAutofit/>
          </a:bodyPr>
          <a:lstStyle/>
          <a:p>
            <a:pPr>
              <a:spcAft>
                <a:spcPts val="600"/>
              </a:spcAft>
            </a:pPr>
            <a:r>
              <a:rPr lang="en-GB" noProof="0"/>
              <a:t>Sopra Steria Corporate Presentation</a:t>
            </a:r>
          </a:p>
        </p:txBody>
      </p:sp>
      <p:sp>
        <p:nvSpPr>
          <p:cNvPr id="5" name="Marcador de número de diapositiva 4">
            <a:extLst>
              <a:ext uri="{FF2B5EF4-FFF2-40B4-BE49-F238E27FC236}">
                <a16:creationId xmlns:a16="http://schemas.microsoft.com/office/drawing/2014/main" id="{10A87C9E-99B7-52CB-C445-98C85A7A449E}"/>
              </a:ext>
            </a:extLst>
          </p:cNvPr>
          <p:cNvSpPr>
            <a:spLocks noGrp="1"/>
          </p:cNvSpPr>
          <p:nvPr>
            <p:ph type="sldNum" sz="quarter" idx="12"/>
          </p:nvPr>
        </p:nvSpPr>
        <p:spPr>
          <a:xfrm>
            <a:off x="719137" y="6337302"/>
            <a:ext cx="360000" cy="252000"/>
          </a:xfrm>
        </p:spPr>
        <p:txBody>
          <a:bodyPr anchor="ctr">
            <a:normAutofit/>
          </a:bodyPr>
          <a:lstStyle/>
          <a:p>
            <a:pPr>
              <a:spcAft>
                <a:spcPts val="600"/>
              </a:spcAft>
            </a:pPr>
            <a:fld id="{975A587B-5814-4D9B-9598-FE9CB954CB01}" type="slidenum">
              <a:rPr lang="en-GB" noProof="0" smtClean="0"/>
              <a:pPr>
                <a:spcAft>
                  <a:spcPts val="600"/>
                </a:spcAft>
              </a:pPr>
              <a:t>13</a:t>
            </a:fld>
            <a:endParaRPr lang="en-GB" noProof="0"/>
          </a:p>
        </p:txBody>
      </p:sp>
      <p:sp>
        <p:nvSpPr>
          <p:cNvPr id="22" name="Text Placeholder 3">
            <a:extLst>
              <a:ext uri="{FF2B5EF4-FFF2-40B4-BE49-F238E27FC236}">
                <a16:creationId xmlns:a16="http://schemas.microsoft.com/office/drawing/2014/main" id="{A9764B1C-E658-F7D6-4C57-FF28EF02D31D}"/>
              </a:ext>
            </a:extLst>
          </p:cNvPr>
          <p:cNvSpPr>
            <a:spLocks noGrp="1"/>
          </p:cNvSpPr>
          <p:nvPr>
            <p:ph type="body" sz="quarter" idx="14"/>
          </p:nvPr>
        </p:nvSpPr>
        <p:spPr>
          <a:xfrm>
            <a:off x="719137" y="1744980"/>
            <a:ext cx="10751504" cy="4389120"/>
          </a:xfrm>
        </p:spPr>
        <p:txBody>
          <a:bodyPr vert="horz" lIns="0" tIns="0" rIns="0" bIns="0" numCol="2" spcCol="216000" rtlCol="0" anchor="t">
            <a:noAutofit/>
          </a:bodyPr>
          <a:lstStyle/>
          <a:p>
            <a:r>
              <a:rPr lang="en-US" dirty="0">
                <a:ea typeface="Tahoma"/>
                <a:cs typeface="Tahoma"/>
              </a:rPr>
              <a:t>Clean Craftsmanship: Disciplines, Standards, and Ethics (Robert C. Martin)</a:t>
            </a:r>
          </a:p>
          <a:p>
            <a:r>
              <a:rPr lang="en-US" dirty="0">
                <a:ea typeface="Tahoma"/>
                <a:cs typeface="Tahoma"/>
              </a:rPr>
              <a:t>A philosophy of software Design ( John </a:t>
            </a:r>
            <a:r>
              <a:rPr lang="en-US" dirty="0" err="1">
                <a:ea typeface="Tahoma"/>
                <a:cs typeface="Tahoma"/>
              </a:rPr>
              <a:t>Ousterhout</a:t>
            </a:r>
            <a:r>
              <a:rPr lang="en-US" dirty="0">
                <a:ea typeface="Tahoma"/>
                <a:cs typeface="Tahoma"/>
              </a:rPr>
              <a:t>)</a:t>
            </a:r>
          </a:p>
          <a:p>
            <a:r>
              <a:rPr lang="es-ES" b="0" dirty="0">
                <a:ea typeface="Tahoma"/>
                <a:cs typeface="Tahoma"/>
                <a:hlinkClick r:id="rId2"/>
              </a:rPr>
              <a:t>https://codingdojo.org</a:t>
            </a:r>
            <a:endParaRPr lang="en-US" dirty="0">
              <a:ea typeface="Tahoma"/>
              <a:cs typeface="Tahoma"/>
            </a:endParaRPr>
          </a:p>
          <a:p>
            <a:r>
              <a:rPr lang="es-ES" b="0" dirty="0">
                <a:ea typeface="+mn-lt"/>
                <a:cs typeface="+mn-lt"/>
              </a:rPr>
              <a:t>https://</a:t>
            </a:r>
            <a:r>
              <a:rPr lang="es-ES" b="0" dirty="0" err="1">
                <a:ea typeface="+mn-lt"/>
                <a:cs typeface="+mn-lt"/>
              </a:rPr>
              <a:t>agilemanifesto.org</a:t>
            </a:r>
            <a:r>
              <a:rPr lang="es-ES" b="0" dirty="0">
                <a:ea typeface="+mn-lt"/>
                <a:cs typeface="+mn-lt"/>
              </a:rPr>
              <a:t>/</a:t>
            </a:r>
            <a:r>
              <a:rPr lang="es-ES" b="0" dirty="0" err="1">
                <a:ea typeface="+mn-lt"/>
                <a:cs typeface="+mn-lt"/>
              </a:rPr>
              <a:t>iso</a:t>
            </a:r>
            <a:r>
              <a:rPr lang="es-ES" b="0" dirty="0">
                <a:ea typeface="+mn-lt"/>
                <a:cs typeface="+mn-lt"/>
              </a:rPr>
              <a:t>/es/</a:t>
            </a:r>
            <a:r>
              <a:rPr lang="es-ES" b="0" dirty="0" err="1">
                <a:ea typeface="+mn-lt"/>
                <a:cs typeface="+mn-lt"/>
              </a:rPr>
              <a:t>principles.html</a:t>
            </a:r>
            <a:endParaRPr lang="es-ES" b="0" dirty="0">
              <a:ea typeface="+mn-lt"/>
              <a:cs typeface="+mn-lt"/>
            </a:endParaRPr>
          </a:p>
          <a:p>
            <a:r>
              <a:rPr lang="es-ES" b="0" dirty="0">
                <a:ea typeface="+mn-lt"/>
                <a:cs typeface="+mn-lt"/>
              </a:rPr>
              <a:t>http://</a:t>
            </a:r>
            <a:r>
              <a:rPr lang="es-ES" b="0" dirty="0" err="1">
                <a:ea typeface="+mn-lt"/>
                <a:cs typeface="+mn-lt"/>
              </a:rPr>
              <a:t>manifesto.softwarecraftsmanship.org</a:t>
            </a:r>
            <a:r>
              <a:rPr lang="es-ES" b="0" dirty="0">
                <a:ea typeface="+mn-lt"/>
                <a:cs typeface="+mn-lt"/>
              </a:rPr>
              <a:t>/</a:t>
            </a:r>
            <a:endParaRPr lang="es-ES" b="0" dirty="0">
              <a:ea typeface="Tahoma"/>
              <a:cs typeface="Tahoma"/>
            </a:endParaRPr>
          </a:p>
          <a:p>
            <a:r>
              <a:rPr lang="en-US" b="0" dirty="0">
                <a:ea typeface="Tahoma"/>
                <a:cs typeface="Tahoma"/>
                <a:hlinkClick r:id="rId3"/>
              </a:rPr>
              <a:t>https://community.dataminer.services/extreme-programming/</a:t>
            </a:r>
          </a:p>
          <a:p>
            <a:r>
              <a:rPr lang="en-US" b="0" dirty="0">
                <a:ea typeface="+mn-lt"/>
                <a:cs typeface="+mn-lt"/>
                <a:hlinkClick r:id="rId4"/>
              </a:rPr>
              <a:t>https://aulasoftwarelibre.github.io/taller-de-python/Testing/TDD/</a:t>
            </a:r>
            <a:endParaRPr lang="en-US" b="0" dirty="0">
              <a:ea typeface="+mn-lt"/>
              <a:cs typeface="+mn-lt"/>
            </a:endParaRPr>
          </a:p>
          <a:p>
            <a:endParaRPr lang="en-US" b="0" dirty="0">
              <a:ea typeface="Tahoma"/>
              <a:cs typeface="Tahoma"/>
            </a:endParaRPr>
          </a:p>
        </p:txBody>
      </p:sp>
      <p:sp>
        <p:nvSpPr>
          <p:cNvPr id="26" name="Title 5">
            <a:extLst>
              <a:ext uri="{FF2B5EF4-FFF2-40B4-BE49-F238E27FC236}">
                <a16:creationId xmlns:a16="http://schemas.microsoft.com/office/drawing/2014/main" id="{25DB1426-B757-3DFB-142A-73C2D9DCAA44}"/>
              </a:ext>
            </a:extLst>
          </p:cNvPr>
          <p:cNvSpPr>
            <a:spLocks noGrp="1"/>
          </p:cNvSpPr>
          <p:nvPr>
            <p:ph type="title"/>
          </p:nvPr>
        </p:nvSpPr>
        <p:spPr>
          <a:xfrm>
            <a:off x="719137" y="30480"/>
            <a:ext cx="10751503" cy="936000"/>
          </a:xfrm>
        </p:spPr>
        <p:txBody>
          <a:bodyPr/>
          <a:lstStyle/>
          <a:p>
            <a:r>
              <a:rPr lang="en-US">
                <a:ea typeface="Tahoma"/>
                <a:cs typeface="Tahoma"/>
              </a:rPr>
              <a:t>Referencias</a:t>
            </a:r>
            <a:endParaRPr lang="en-US"/>
          </a:p>
        </p:txBody>
      </p:sp>
    </p:spTree>
    <p:extLst>
      <p:ext uri="{BB962C8B-B14F-4D97-AF65-F5344CB8AC3E}">
        <p14:creationId xmlns:p14="http://schemas.microsoft.com/office/powerpoint/2010/main" val="37310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p:cNvPicPr>
            <a:picLocks noGrp="1" noChangeAspect="1"/>
          </p:cNvPicPr>
          <p:nvPr>
            <p:ph type="pic" idx="13"/>
          </p:nvPr>
        </p:nvPicPr>
        <p:blipFill>
          <a:blip r:embed="rId2">
            <a:extLst>
              <a:ext uri="{28A0092B-C50C-407E-A947-70E740481C1C}">
                <a14:useLocalDpi xmlns:a14="http://schemas.microsoft.com/office/drawing/2010/main"/>
              </a:ext>
            </a:extLst>
          </a:blip>
          <a:srcRect/>
          <a:stretch>
            <a:fillRect/>
          </a:stretch>
        </p:blipFill>
        <p:spPr>
          <a:xfrm>
            <a:off x="0" y="0"/>
            <a:ext cx="11473200" cy="5417345"/>
          </a:xfrm>
        </p:spPr>
      </p:pic>
      <p:sp>
        <p:nvSpPr>
          <p:cNvPr id="6" name="Titre 2"/>
          <p:cNvSpPr>
            <a:spLocks noGrp="1"/>
          </p:cNvSpPr>
          <p:nvPr>
            <p:ph type="ctrTitle"/>
          </p:nvPr>
        </p:nvSpPr>
        <p:spPr>
          <a:xfrm>
            <a:off x="719555" y="788400"/>
            <a:ext cx="7606759" cy="1629485"/>
          </a:xfrm>
        </p:spPr>
        <p:txBody>
          <a:bodyPr/>
          <a:lstStyle/>
          <a:p>
            <a:r>
              <a:rPr lang="en-GB" noProof="0"/>
              <a:t>The world is how we shape it</a:t>
            </a:r>
            <a:br>
              <a:rPr lang="en-GB" noProof="0"/>
            </a:br>
            <a:endParaRPr lang="en-GB" noProof="0"/>
          </a:p>
        </p:txBody>
      </p:sp>
      <p:sp>
        <p:nvSpPr>
          <p:cNvPr id="4" name="Sous-titre 3"/>
          <p:cNvSpPr>
            <a:spLocks noGrp="1"/>
          </p:cNvSpPr>
          <p:nvPr>
            <p:ph type="subTitle" idx="1"/>
          </p:nvPr>
        </p:nvSpPr>
        <p:spPr>
          <a:xfrm>
            <a:off x="776288" y="2417885"/>
            <a:ext cx="5475216" cy="540000"/>
          </a:xfrm>
        </p:spPr>
        <p:txBody>
          <a:bodyPr/>
          <a:lstStyle/>
          <a:p>
            <a:r>
              <a:rPr lang="en-GB" b="1" noProof="0"/>
              <a:t>Gracias </a:t>
            </a:r>
          </a:p>
        </p:txBody>
      </p:sp>
      <p:cxnSp>
        <p:nvCxnSpPr>
          <p:cNvPr id="7" name="Connecteur droit 6">
            <a:extLst>
              <a:ext uri="{FF2B5EF4-FFF2-40B4-BE49-F238E27FC236}">
                <a16:creationId xmlns:a16="http://schemas.microsoft.com/office/drawing/2014/main" id="{C655EC3A-F952-40ED-8DDA-8CCAEB93F4C1}"/>
              </a:ext>
            </a:extLst>
          </p:cNvPr>
          <p:cNvCxnSpPr>
            <a:cxnSpLocks/>
          </p:cNvCxnSpPr>
          <p:nvPr/>
        </p:nvCxnSpPr>
        <p:spPr>
          <a:xfrm>
            <a:off x="776288" y="2147887"/>
            <a:ext cx="72151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Espace réservé du texte 3"/>
          <p:cNvSpPr txBox="1">
            <a:spLocks/>
          </p:cNvSpPr>
          <p:nvPr/>
        </p:nvSpPr>
        <p:spPr>
          <a:xfrm>
            <a:off x="884110" y="4337345"/>
            <a:ext cx="2159952" cy="1080000"/>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Clr>
                <a:schemeClr val="tx2"/>
              </a:buClr>
              <a:buSzPct val="60000"/>
              <a:buFontTx/>
              <a:buNone/>
              <a:defRPr sz="1200" b="1" kern="1200">
                <a:solidFill>
                  <a:schemeClr val="accent3"/>
                </a:solidFill>
                <a:latin typeface="+mn-lt"/>
                <a:ea typeface="+mn-ea"/>
                <a:cs typeface="+mn-cs"/>
              </a:defRPr>
            </a:lvl1pPr>
            <a:lvl2pPr marL="0" indent="0" algn="l" defTabSz="914400" rtl="0" eaLnBrk="1" latinLnBrk="0" hangingPunct="1">
              <a:lnSpc>
                <a:spcPct val="100000"/>
              </a:lnSpc>
              <a:spcBef>
                <a:spcPts val="0"/>
              </a:spcBef>
              <a:spcAft>
                <a:spcPts val="0"/>
              </a:spcAft>
              <a:buClr>
                <a:schemeClr val="tx1">
                  <a:lumMod val="60000"/>
                  <a:lumOff val="40000"/>
                </a:schemeClr>
              </a:buClr>
              <a:buSzPct val="40000"/>
              <a:buFont typeface="Arial" panose="020B0604020202020204" pitchFamily="34" charset="0"/>
              <a:buNone/>
              <a:defRPr sz="1200" kern="1200">
                <a:solidFill>
                  <a:schemeClr val="accent3"/>
                </a:solidFill>
                <a:latin typeface="+mn-lt"/>
                <a:ea typeface="+mn-ea"/>
                <a:cs typeface="+mn-cs"/>
              </a:defRPr>
            </a:lvl2pPr>
            <a:lvl3pPr marL="538163" indent="0" algn="l" defTabSz="914400" rtl="0" eaLnBrk="1" latinLnBrk="0" hangingPunct="1">
              <a:lnSpc>
                <a:spcPct val="100000"/>
              </a:lnSpc>
              <a:spcBef>
                <a:spcPts val="0"/>
              </a:spcBef>
              <a:buFont typeface="Arial" panose="020B0604020202020204" pitchFamily="34" charset="0"/>
              <a:buNone/>
              <a:defRPr sz="1200" kern="1200">
                <a:solidFill>
                  <a:schemeClr val="accent3"/>
                </a:solidFill>
                <a:latin typeface="+mn-lt"/>
                <a:ea typeface="+mn-ea"/>
                <a:cs typeface="+mn-cs"/>
              </a:defRPr>
            </a:lvl3pPr>
            <a:lvl4pPr marL="538163" indent="0" algn="l" defTabSz="914400" rtl="0" eaLnBrk="1" latinLnBrk="0" hangingPunct="1">
              <a:lnSpc>
                <a:spcPct val="100000"/>
              </a:lnSpc>
              <a:spcBef>
                <a:spcPts val="0"/>
              </a:spcBef>
              <a:buFont typeface="Arial" panose="020B0604020202020204" pitchFamily="34" charset="0"/>
              <a:buNone/>
              <a:defRPr sz="1200" kern="1200">
                <a:solidFill>
                  <a:schemeClr val="accent3"/>
                </a:solidFill>
                <a:latin typeface="+mn-lt"/>
                <a:ea typeface="+mn-ea"/>
                <a:cs typeface="+mn-cs"/>
              </a:defRPr>
            </a:lvl4pPr>
            <a:lvl5pPr marL="198000" indent="0" algn="l" defTabSz="914400" rtl="0" eaLnBrk="1" latinLnBrk="0" hangingPunct="1">
              <a:lnSpc>
                <a:spcPct val="100000"/>
              </a:lnSpc>
              <a:spcBef>
                <a:spcPts val="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CF022B"/>
              </a:buClr>
              <a:buSzPct val="60000"/>
              <a:buFontTx/>
              <a:buNone/>
              <a:tabLst/>
              <a:defRPr/>
            </a:pPr>
            <a:r>
              <a:rPr kumimoji="0" lang="en-GB" sz="1200" b="1" i="0" u="none" strike="noStrike" kern="1200" cap="none" spc="0" normalizeH="0" baseline="0" noProof="0">
                <a:ln>
                  <a:noFill/>
                </a:ln>
                <a:solidFill>
                  <a:srgbClr val="4A4A4A"/>
                </a:solidFill>
                <a:effectLst/>
                <a:uLnTx/>
                <a:uFillTx/>
                <a:latin typeface="Tahoma"/>
              </a:rPr>
              <a:t>Sopra Steria </a:t>
            </a:r>
            <a:r>
              <a:rPr kumimoji="0" lang="en-GB" sz="1200" b="1" i="0" u="none" strike="noStrike" kern="1200" cap="none" spc="0" normalizeH="0" baseline="0" noProof="0" err="1">
                <a:ln>
                  <a:noFill/>
                </a:ln>
                <a:solidFill>
                  <a:srgbClr val="4A4A4A"/>
                </a:solidFill>
                <a:effectLst/>
                <a:uLnTx/>
                <a:uFillTx/>
                <a:latin typeface="Tahoma"/>
              </a:rPr>
              <a:t>España</a:t>
            </a:r>
            <a:endParaRPr kumimoji="0" lang="en-GB" sz="1200" b="1" i="0" u="none" strike="noStrike" kern="1200" cap="none" spc="0" normalizeH="0" baseline="0" noProof="0">
              <a:ln>
                <a:noFill/>
              </a:ln>
              <a:solidFill>
                <a:srgbClr val="4A4A4A"/>
              </a:solidFill>
              <a:effectLst/>
              <a:uLnTx/>
              <a:uFillTx/>
              <a:latin typeface="Tahoma"/>
            </a:endParaRPr>
          </a:p>
        </p:txBody>
      </p:sp>
    </p:spTree>
    <p:extLst>
      <p:ext uri="{BB962C8B-B14F-4D97-AF65-F5344CB8AC3E}">
        <p14:creationId xmlns:p14="http://schemas.microsoft.com/office/powerpoint/2010/main" val="192772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fr-FR"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GB" sz="800" b="1" i="0" u="none" strike="noStrike" kern="1200" cap="none" spc="0" normalizeH="0" baseline="0" noProof="0">
              <a:ln>
                <a:noFill/>
              </a:ln>
              <a:solidFill>
                <a:srgbClr val="4A4A4A"/>
              </a:solidFill>
              <a:effectLst/>
              <a:uLnTx/>
              <a:uFillTx/>
              <a:latin typeface="Tahoma"/>
              <a:ea typeface="+mn-ea"/>
              <a:cs typeface="+mn-cs"/>
            </a:endParaRPr>
          </a:p>
        </p:txBody>
      </p:sp>
      <p:sp>
        <p:nvSpPr>
          <p:cNvPr id="5" name="Espace réservé du texte 4"/>
          <p:cNvSpPr>
            <a:spLocks noGrp="1"/>
          </p:cNvSpPr>
          <p:nvPr>
            <p:ph type="body" idx="1"/>
          </p:nvPr>
        </p:nvSpPr>
        <p:spPr/>
        <p:txBody>
          <a:bodyPr/>
          <a:lstStyle/>
          <a:p>
            <a:r>
              <a:rPr lang="es-ES"/>
              <a:t>Grupo europeo especializado en consultoría, servicios digitales y software</a:t>
            </a:r>
            <a:endParaRPr lang="en-GB" noProof="0"/>
          </a:p>
        </p:txBody>
      </p:sp>
      <p:sp>
        <p:nvSpPr>
          <p:cNvPr id="6" name="Titre 5"/>
          <p:cNvSpPr>
            <a:spLocks noGrp="1"/>
          </p:cNvSpPr>
          <p:nvPr>
            <p:ph type="title"/>
          </p:nvPr>
        </p:nvSpPr>
        <p:spPr/>
        <p:txBody>
          <a:bodyPr/>
          <a:lstStyle/>
          <a:p>
            <a:r>
              <a:rPr lang="en-GB" sz="2800" noProof="0"/>
              <a:t>Sopra Steria, </a:t>
            </a:r>
            <a:r>
              <a:rPr lang="en-GB" sz="2800" noProof="0" err="1"/>
              <a:t>líder</a:t>
            </a:r>
            <a:r>
              <a:rPr lang="en-GB" sz="2800" noProof="0"/>
              <a:t> </a:t>
            </a:r>
            <a:r>
              <a:rPr lang="en-GB" sz="2800" noProof="0" err="1"/>
              <a:t>en</a:t>
            </a:r>
            <a:r>
              <a:rPr lang="en-GB" sz="2800" noProof="0"/>
              <a:t> </a:t>
            </a:r>
            <a:r>
              <a:rPr lang="en-GB" sz="2800" noProof="0" err="1"/>
              <a:t>transformación</a:t>
            </a:r>
            <a:r>
              <a:rPr lang="en-GB" sz="2800" noProof="0"/>
              <a:t> digital</a:t>
            </a:r>
          </a:p>
        </p:txBody>
      </p:sp>
      <p:sp>
        <p:nvSpPr>
          <p:cNvPr id="75" name="Rectangle 74"/>
          <p:cNvSpPr/>
          <p:nvPr/>
        </p:nvSpPr>
        <p:spPr>
          <a:xfrm>
            <a:off x="729615" y="1845566"/>
            <a:ext cx="10728000" cy="938231"/>
          </a:xfrm>
          <a:prstGeom prst="rect">
            <a:avLst/>
          </a:prstGeom>
          <a:gradFill flip="none" rotWithShape="1">
            <a:gsLst>
              <a:gs pos="0">
                <a:schemeClr val="tx2"/>
              </a:gs>
              <a:gs pos="100000">
                <a:schemeClr val="bg2"/>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77" name="ZoneTexte 76"/>
          <p:cNvSpPr txBox="1"/>
          <p:nvPr/>
        </p:nvSpPr>
        <p:spPr>
          <a:xfrm>
            <a:off x="1854821" y="1955826"/>
            <a:ext cx="2088000" cy="692497"/>
          </a:xfrm>
          <a:prstGeom prst="rect">
            <a:avLst/>
          </a:prstGeom>
          <a:noFill/>
        </p:spPr>
        <p:txBody>
          <a:bodyPr wrap="square" rtlCol="0">
            <a:spAutoFit/>
          </a:bodyPr>
          <a:lstStyle/>
          <a:p>
            <a:pPr marL="0" marR="0" lvl="0" indent="0" algn="ctr" defTabSz="914199"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a:ln>
                  <a:noFill/>
                </a:ln>
                <a:solidFill>
                  <a:srgbClr val="FFFFFF"/>
                </a:solidFill>
                <a:effectLst/>
                <a:uLnTx/>
                <a:uFillTx/>
                <a:latin typeface="Tahoma"/>
                <a:ea typeface="+mn-ea"/>
                <a:cs typeface="+mn-cs"/>
              </a:rPr>
              <a:t>47.000 </a:t>
            </a:r>
            <a:r>
              <a:rPr lang="en-GB" sz="1100" b="1" err="1">
                <a:solidFill>
                  <a:srgbClr val="FFFFFF"/>
                </a:solidFill>
                <a:latin typeface="Tahoma" panose="020B0604030504040204" pitchFamily="34" charset="0"/>
                <a:ea typeface="Tahoma" panose="020B0604030504040204" pitchFamily="34" charset="0"/>
                <a:cs typeface="Tahoma" panose="020B0604030504040204" pitchFamily="34" charset="0"/>
              </a:rPr>
              <a:t>colaboradores</a:t>
            </a:r>
            <a:endParaRPr kumimoji="0" lang="en-GB" sz="1100" b="1" i="0" u="none" strike="noStrike" kern="1200" cap="none" spc="0" normalizeH="0" baseline="0" noProof="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0" name="ZoneTexte 79"/>
          <p:cNvSpPr txBox="1"/>
          <p:nvPr/>
        </p:nvSpPr>
        <p:spPr>
          <a:xfrm>
            <a:off x="4017662" y="1950105"/>
            <a:ext cx="2329073" cy="692497"/>
          </a:xfrm>
          <a:prstGeom prst="rect">
            <a:avLst/>
          </a:prstGeom>
          <a:noFill/>
        </p:spPr>
        <p:txBody>
          <a:bodyPr wrap="square" rtlCol="0">
            <a:spAutoFit/>
          </a:bodyPr>
          <a:lstStyle/>
          <a:p>
            <a:pPr marL="0" marR="0" lvl="0" indent="0" algn="ctr" defTabSz="914199"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a:ln>
                  <a:noFill/>
                </a:ln>
                <a:solidFill>
                  <a:srgbClr val="FFFFFF"/>
                </a:solidFill>
                <a:effectLst/>
                <a:uLnTx/>
                <a:uFillTx/>
                <a:latin typeface="Tahoma"/>
                <a:ea typeface="+mn-ea"/>
                <a:cs typeface="+mn-cs"/>
              </a:rPr>
              <a:t>4.700M €</a:t>
            </a:r>
            <a:endParaRPr kumimoji="0" lang="en-GB" b="1" i="0" u="none" strike="noStrike" kern="1200" cap="none" spc="0" normalizeH="0" baseline="0" noProof="0">
              <a:ln>
                <a:noFill/>
              </a:ln>
              <a:solidFill>
                <a:srgbClr val="FFFFFF"/>
              </a:solidFill>
              <a:effectLst/>
              <a:uLnTx/>
              <a:uFillTx/>
              <a:latin typeface="Tahoma"/>
              <a:ea typeface="+mn-ea"/>
              <a:cs typeface="+mn-cs"/>
            </a:endParaRPr>
          </a:p>
          <a:p>
            <a:pPr marL="0" marR="0" lvl="0" indent="0" algn="ctr" defTabSz="914199"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err="1">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cifra</a:t>
            </a:r>
            <a:r>
              <a:rPr kumimoji="0" lang="en-GB" sz="1100" b="1" i="0" u="none" strike="noStrike" kern="1200" cap="none" spc="0" normalizeH="0" baseline="0" noProof="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 de </a:t>
            </a:r>
            <a:r>
              <a:rPr kumimoji="0" lang="en-GB" sz="1100" b="1" i="0" u="none" strike="noStrike" kern="1200" cap="none" spc="0" normalizeH="0" baseline="0" noProof="0" err="1">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negocio</a:t>
            </a:r>
            <a:r>
              <a:rPr kumimoji="0" lang="en-GB" sz="1100" b="1" i="0" u="none" strike="noStrike" kern="1200" cap="none" spc="0" normalizeH="0" baseline="0" noProof="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 2021</a:t>
            </a:r>
          </a:p>
        </p:txBody>
      </p:sp>
      <p:sp>
        <p:nvSpPr>
          <p:cNvPr id="82" name="ZoneTexte 81"/>
          <p:cNvSpPr txBox="1"/>
          <p:nvPr/>
        </p:nvSpPr>
        <p:spPr>
          <a:xfrm>
            <a:off x="6460512" y="1950105"/>
            <a:ext cx="2499307" cy="861774"/>
          </a:xfrm>
          <a:prstGeom prst="rect">
            <a:avLst/>
          </a:prstGeom>
          <a:noFill/>
        </p:spPr>
        <p:txBody>
          <a:bodyPr wrap="square" rtlCol="0">
            <a:spAutoFit/>
          </a:bodyPr>
          <a:lstStyle/>
          <a:p>
            <a:pPr marL="0" marR="0" lvl="0" indent="0" algn="ctr" defTabSz="914199" rtl="0" eaLnBrk="1" fontAlgn="auto" latinLnBrk="0" hangingPunct="1">
              <a:lnSpc>
                <a:spcPct val="100000"/>
              </a:lnSpc>
              <a:spcBef>
                <a:spcPts val="0"/>
              </a:spcBef>
              <a:spcAft>
                <a:spcPts val="0"/>
              </a:spcAft>
              <a:buClrTx/>
              <a:buSzTx/>
              <a:buFontTx/>
              <a:buNone/>
              <a:tabLst/>
              <a:defRPr/>
            </a:pPr>
            <a:r>
              <a:rPr lang="en-GB" b="1">
                <a:solidFill>
                  <a:srgbClr val="FFFFFF"/>
                </a:solidFill>
                <a:latin typeface="Tahoma"/>
              </a:rPr>
              <a:t>E</a:t>
            </a:r>
            <a:r>
              <a:rPr kumimoji="0" lang="en-GB" b="1" i="0" u="none" strike="noStrike" kern="1200" cap="none" spc="0" normalizeH="0" baseline="0" noProof="0">
                <a:ln>
                  <a:noFill/>
                </a:ln>
                <a:solidFill>
                  <a:srgbClr val="FFFFFF"/>
                </a:solidFill>
                <a:effectLst/>
                <a:uLnTx/>
                <a:uFillTx/>
                <a:latin typeface="Tahoma"/>
                <a:ea typeface="+mn-ea"/>
                <a:cs typeface="+mn-cs"/>
              </a:rPr>
              <a:t>n el </a:t>
            </a:r>
            <a:r>
              <a:rPr kumimoji="0" lang="en-GB" sz="2800" b="1" i="0" u="none" strike="noStrike" kern="1200" cap="none" spc="0" normalizeH="0" baseline="0" noProof="0">
                <a:ln>
                  <a:noFill/>
                </a:ln>
                <a:solidFill>
                  <a:srgbClr val="FFFFFF"/>
                </a:solidFill>
                <a:effectLst/>
                <a:uLnTx/>
                <a:uFillTx/>
                <a:latin typeface="Tahoma"/>
                <a:ea typeface="+mn-ea"/>
                <a:cs typeface="+mn-cs"/>
              </a:rPr>
              <a:t>Top 5</a:t>
            </a:r>
          </a:p>
          <a:p>
            <a:pPr lvl="0" algn="ctr" defTabSz="914199">
              <a:defRPr/>
            </a:pPr>
            <a:r>
              <a:rPr lang="es-ES" sz="1100" b="1">
                <a:solidFill>
                  <a:srgbClr val="FFFFFF"/>
                </a:solidFill>
                <a:latin typeface="Tahoma" panose="020B0604030504040204" pitchFamily="34" charset="0"/>
                <a:ea typeface="Tahoma" panose="020B0604030504040204" pitchFamily="34" charset="0"/>
                <a:cs typeface="Tahoma" panose="020B0604030504040204" pitchFamily="34" charset="0"/>
              </a:rPr>
              <a:t>Empresas europeas de servicios digitales</a:t>
            </a:r>
            <a:endParaRPr kumimoji="0" lang="en-GB" sz="1100" b="1" i="0" u="none" strike="noStrike" kern="1200" cap="none" spc="0" normalizeH="0" baseline="0" noProof="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4" name="ZoneTexte 83"/>
          <p:cNvSpPr txBox="1"/>
          <p:nvPr/>
        </p:nvSpPr>
        <p:spPr>
          <a:xfrm>
            <a:off x="8716303" y="1950105"/>
            <a:ext cx="2088000" cy="707886"/>
          </a:xfrm>
          <a:prstGeom prst="rect">
            <a:avLst/>
          </a:prstGeom>
          <a:noFill/>
        </p:spPr>
        <p:txBody>
          <a:bodyPr wrap="square" rtlCol="0">
            <a:spAutoFit/>
          </a:bodyPr>
          <a:lstStyle/>
          <a:p>
            <a:pPr marL="0" marR="0" lvl="0" indent="0" algn="ctr" defTabSz="914199"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err="1">
                <a:ln>
                  <a:noFill/>
                </a:ln>
                <a:solidFill>
                  <a:srgbClr val="FFFFFF"/>
                </a:solidFill>
                <a:effectLst/>
                <a:uLnTx/>
                <a:uFillTx/>
                <a:latin typeface="Tahoma"/>
                <a:ea typeface="+mn-ea"/>
                <a:cs typeface="+mn-cs"/>
              </a:rPr>
              <a:t>En</a:t>
            </a:r>
            <a:r>
              <a:rPr kumimoji="0" lang="en-GB" b="1" i="0" u="none" strike="noStrike" kern="1200" cap="none" spc="0" normalizeH="0" baseline="0" noProof="0">
                <a:ln>
                  <a:noFill/>
                </a:ln>
                <a:solidFill>
                  <a:srgbClr val="FFFFFF"/>
                </a:solidFill>
                <a:effectLst/>
                <a:uLnTx/>
                <a:uFillTx/>
                <a:latin typeface="Tahoma"/>
                <a:ea typeface="+mn-ea"/>
                <a:cs typeface="+mn-cs"/>
              </a:rPr>
              <a:t> </a:t>
            </a:r>
            <a:r>
              <a:rPr kumimoji="0" lang="en-GB" b="1" i="0" u="none" strike="noStrike" kern="1200" cap="none" spc="0" normalizeH="0" baseline="0" noProof="0" err="1">
                <a:ln>
                  <a:noFill/>
                </a:ln>
                <a:solidFill>
                  <a:srgbClr val="FFFFFF"/>
                </a:solidFill>
                <a:effectLst/>
                <a:uLnTx/>
                <a:uFillTx/>
                <a:latin typeface="Tahoma"/>
                <a:ea typeface="+mn-ea"/>
                <a:cs typeface="+mn-cs"/>
              </a:rPr>
              <a:t>casi</a:t>
            </a:r>
            <a:r>
              <a:rPr kumimoji="0" lang="en-GB" b="1" i="0" u="none" strike="noStrike" kern="1200" cap="none" spc="0" normalizeH="0" baseline="0" noProof="0">
                <a:ln>
                  <a:noFill/>
                </a:ln>
                <a:solidFill>
                  <a:srgbClr val="FFFFFF"/>
                </a:solidFill>
                <a:effectLst/>
                <a:uLnTx/>
                <a:uFillTx/>
                <a:latin typeface="Tahoma"/>
                <a:ea typeface="+mn-ea"/>
                <a:cs typeface="+mn-cs"/>
              </a:rPr>
              <a:t> </a:t>
            </a:r>
            <a:r>
              <a:rPr kumimoji="0" lang="en-GB" sz="2800" b="1" i="0" u="none" strike="noStrike" kern="1200" cap="none" spc="0" normalizeH="0" baseline="0" noProof="0">
                <a:ln>
                  <a:noFill/>
                </a:ln>
                <a:solidFill>
                  <a:srgbClr val="FFFFFF"/>
                </a:solidFill>
                <a:effectLst/>
                <a:uLnTx/>
                <a:uFillTx/>
                <a:latin typeface="Tahoma"/>
                <a:ea typeface="+mn-ea"/>
                <a:cs typeface="+mn-cs"/>
              </a:rPr>
              <a:t>30</a:t>
            </a:r>
          </a:p>
          <a:p>
            <a:pPr marL="0" marR="0" lvl="0" indent="0" algn="ctr" defTabSz="914199"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err="1">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rPr>
              <a:t>países</a:t>
            </a:r>
            <a:endParaRPr kumimoji="0" lang="en-GB" sz="1100" b="1" i="0" u="none" strike="noStrike" kern="1200" cap="none" spc="0" normalizeH="0" baseline="0" noProof="0">
              <a:ln>
                <a:noFill/>
              </a:ln>
              <a:solidFill>
                <a:srgbClr val="FFFFFF"/>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5" name="ZoneTexte 84"/>
          <p:cNvSpPr txBox="1"/>
          <p:nvPr/>
        </p:nvSpPr>
        <p:spPr>
          <a:xfrm>
            <a:off x="7568327" y="3020755"/>
            <a:ext cx="377181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4A4A4A"/>
                </a:solidFill>
                <a:effectLst/>
                <a:uLnTx/>
                <a:uFillTx/>
                <a:latin typeface="Tahoma"/>
                <a:ea typeface="+mn-ea"/>
                <a:cs typeface="+mn-cs"/>
              </a:rPr>
              <a:t>Un </a:t>
            </a:r>
            <a:r>
              <a:rPr kumimoji="0" lang="en-GB" sz="1600" b="1" i="0" u="none" strike="noStrike" kern="1200" cap="none" spc="0" normalizeH="0" baseline="0" noProof="0" err="1">
                <a:ln>
                  <a:noFill/>
                </a:ln>
                <a:solidFill>
                  <a:srgbClr val="4A4A4A"/>
                </a:solidFill>
                <a:effectLst/>
                <a:uLnTx/>
                <a:uFillTx/>
                <a:latin typeface="Tahoma"/>
                <a:ea typeface="+mn-ea"/>
                <a:cs typeface="+mn-cs"/>
              </a:rPr>
              <a:t>modelo</a:t>
            </a:r>
            <a:r>
              <a:rPr kumimoji="0" lang="en-GB" sz="1600" b="1" i="0" u="none" strike="noStrike" kern="1200" cap="none" spc="0" normalizeH="0" baseline="0" noProof="0">
                <a:ln>
                  <a:noFill/>
                </a:ln>
                <a:solidFill>
                  <a:srgbClr val="4A4A4A"/>
                </a:solidFill>
                <a:effectLst/>
                <a:uLnTx/>
                <a:uFillTx/>
                <a:latin typeface="Tahoma"/>
                <a:ea typeface="+mn-ea"/>
                <a:cs typeface="+mn-cs"/>
              </a:rPr>
              <a:t> </a:t>
            </a:r>
            <a:r>
              <a:rPr kumimoji="0" lang="en-GB" sz="1600" b="1" i="0" u="none" strike="noStrike" kern="1200" cap="none" spc="0" normalizeH="0" baseline="0" noProof="0" err="1">
                <a:ln>
                  <a:noFill/>
                </a:ln>
                <a:solidFill>
                  <a:srgbClr val="4A4A4A"/>
                </a:solidFill>
                <a:effectLst/>
                <a:uLnTx/>
                <a:uFillTx/>
                <a:latin typeface="Tahoma"/>
                <a:ea typeface="+mn-ea"/>
                <a:cs typeface="+mn-cs"/>
              </a:rPr>
              <a:t>independiente</a:t>
            </a:r>
            <a:endParaRPr kumimoji="0" lang="en-GB" sz="1600" b="1" i="0" u="none" strike="noStrike" kern="1200" cap="none" spc="0" normalizeH="0" baseline="0" noProof="0">
              <a:ln>
                <a:noFill/>
              </a:ln>
              <a:solidFill>
                <a:srgbClr val="4A4A4A"/>
              </a:solidFill>
              <a:effectLst/>
              <a:uLnTx/>
              <a:uFillTx/>
              <a:latin typeface="Tahoma"/>
              <a:ea typeface="+mn-ea"/>
              <a:cs typeface="+mn-cs"/>
            </a:endParaRPr>
          </a:p>
          <a:p>
            <a:pPr lvl="0">
              <a:defRPr/>
            </a:pPr>
            <a:r>
              <a:rPr lang="es-ES" sz="1200">
                <a:solidFill>
                  <a:srgbClr val="EDEDED">
                    <a:lumMod val="50000"/>
                  </a:srgbClr>
                </a:solidFill>
              </a:rPr>
              <a:t>Construido sobre una visión a largo plazo y sobre el rendimiento empresarial</a:t>
            </a:r>
            <a:endParaRPr kumimoji="0" lang="en-GB" sz="1200" b="0" i="0" u="none" strike="noStrike" kern="1200" cap="none" spc="0" normalizeH="0" baseline="0" noProof="0">
              <a:ln>
                <a:noFill/>
              </a:ln>
              <a:solidFill>
                <a:srgbClr val="EDEDED">
                  <a:lumMod val="50000"/>
                </a:srgbClr>
              </a:solidFill>
              <a:effectLst/>
              <a:uLnTx/>
              <a:uFillTx/>
              <a:latin typeface="Tahoma"/>
              <a:ea typeface="+mn-ea"/>
              <a:cs typeface="+mn-cs"/>
            </a:endParaRPr>
          </a:p>
        </p:txBody>
      </p:sp>
      <p:sp>
        <p:nvSpPr>
          <p:cNvPr id="86" name="ZoneTexte 85"/>
          <p:cNvSpPr txBox="1"/>
          <p:nvPr/>
        </p:nvSpPr>
        <p:spPr>
          <a:xfrm>
            <a:off x="7568328" y="3875925"/>
            <a:ext cx="355998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err="1">
                <a:ln>
                  <a:noFill/>
                </a:ln>
                <a:solidFill>
                  <a:srgbClr val="4A4A4A"/>
                </a:solidFill>
                <a:effectLst/>
                <a:uLnTx/>
                <a:uFillTx/>
                <a:latin typeface="Tahoma"/>
                <a:ea typeface="+mn-ea"/>
                <a:cs typeface="+mn-cs"/>
              </a:rPr>
              <a:t>Cultura</a:t>
            </a:r>
            <a:r>
              <a:rPr kumimoji="0" lang="en-GB" sz="1600" b="1" i="0" u="none" strike="noStrike" kern="1200" cap="none" spc="0" normalizeH="0" baseline="0" noProof="0">
                <a:ln>
                  <a:noFill/>
                </a:ln>
                <a:solidFill>
                  <a:srgbClr val="4A4A4A"/>
                </a:solidFill>
                <a:effectLst/>
                <a:uLnTx/>
                <a:uFillTx/>
                <a:latin typeface="Tahoma"/>
                <a:ea typeface="+mn-ea"/>
                <a:cs typeface="+mn-cs"/>
              </a:rPr>
              <a:t> </a:t>
            </a:r>
            <a:r>
              <a:rPr kumimoji="0" lang="en-GB" sz="1600" b="1" i="0" u="none" strike="noStrike" kern="1200" cap="none" spc="0" normalizeH="0" baseline="0" noProof="0" err="1">
                <a:ln>
                  <a:noFill/>
                </a:ln>
                <a:solidFill>
                  <a:srgbClr val="4A4A4A"/>
                </a:solidFill>
                <a:effectLst/>
                <a:uLnTx/>
                <a:uFillTx/>
                <a:latin typeface="Tahoma"/>
                <a:ea typeface="+mn-ea"/>
                <a:cs typeface="+mn-cs"/>
              </a:rPr>
              <a:t>emprendedora</a:t>
            </a:r>
            <a:endParaRPr kumimoji="0" lang="en-GB" sz="1600" b="1" i="0" u="none" strike="noStrike" kern="1200" cap="none" spc="0" normalizeH="0" baseline="0" noProof="0">
              <a:ln>
                <a:noFill/>
              </a:ln>
              <a:solidFill>
                <a:srgbClr val="4A4A4A"/>
              </a:solidFill>
              <a:effectLst/>
              <a:uLnTx/>
              <a:uFillTx/>
              <a:latin typeface="Tahoma"/>
              <a:ea typeface="+mn-ea"/>
              <a:cs typeface="+mn-cs"/>
            </a:endParaRPr>
          </a:p>
          <a:p>
            <a:pPr lvl="0">
              <a:defRPr/>
            </a:pPr>
            <a:r>
              <a:rPr lang="es-ES" sz="1200">
                <a:solidFill>
                  <a:srgbClr val="EDEDED">
                    <a:lumMod val="50000"/>
                  </a:srgbClr>
                </a:solidFill>
              </a:rPr>
              <a:t>Agilidad, autonomía, sentido de responsabilidad colectiva y respeto por los demás</a:t>
            </a:r>
            <a:endParaRPr kumimoji="0" lang="en-GB" sz="1200" b="0" i="0" u="none" strike="noStrike" kern="1200" cap="none" spc="0" normalizeH="0" baseline="0" noProof="0">
              <a:ln>
                <a:noFill/>
              </a:ln>
              <a:solidFill>
                <a:srgbClr val="EDEDED">
                  <a:lumMod val="50000"/>
                </a:srgbClr>
              </a:solidFill>
              <a:effectLst/>
              <a:uLnTx/>
              <a:uFillTx/>
              <a:latin typeface="Tahoma"/>
              <a:ea typeface="+mn-ea"/>
              <a:cs typeface="+mn-cs"/>
            </a:endParaRPr>
          </a:p>
        </p:txBody>
      </p:sp>
      <p:sp>
        <p:nvSpPr>
          <p:cNvPr id="87" name="ZoneTexte 86"/>
          <p:cNvSpPr txBox="1"/>
          <p:nvPr/>
        </p:nvSpPr>
        <p:spPr>
          <a:xfrm>
            <a:off x="7568327" y="4722457"/>
            <a:ext cx="426582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err="1">
                <a:ln>
                  <a:noFill/>
                </a:ln>
                <a:solidFill>
                  <a:srgbClr val="4A4A4A"/>
                </a:solidFill>
                <a:effectLst/>
                <a:uLnTx/>
                <a:uFillTx/>
                <a:latin typeface="Tahoma"/>
                <a:ea typeface="+mn-ea"/>
                <a:cs typeface="+mn-cs"/>
              </a:rPr>
              <a:t>Enfoque</a:t>
            </a:r>
            <a:r>
              <a:rPr kumimoji="0" lang="en-GB" sz="1600" b="1" i="0" u="none" strike="noStrike" kern="1200" cap="none" spc="0" normalizeH="0" baseline="0" noProof="0">
                <a:ln>
                  <a:noFill/>
                </a:ln>
                <a:solidFill>
                  <a:srgbClr val="4A4A4A"/>
                </a:solidFill>
                <a:effectLst/>
                <a:uLnTx/>
                <a:uFillTx/>
                <a:latin typeface="Tahoma"/>
                <a:ea typeface="+mn-ea"/>
                <a:cs typeface="+mn-cs"/>
              </a:rPr>
              <a:t> </a:t>
            </a:r>
            <a:r>
              <a:rPr kumimoji="0" lang="en-GB" sz="1600" b="1" i="0" u="none" strike="noStrike" kern="1200" cap="none" spc="0" normalizeH="0" baseline="0" noProof="0" err="1">
                <a:ln>
                  <a:noFill/>
                </a:ln>
                <a:solidFill>
                  <a:srgbClr val="4A4A4A"/>
                </a:solidFill>
                <a:effectLst/>
                <a:uLnTx/>
                <a:uFillTx/>
                <a:latin typeface="Tahoma"/>
                <a:ea typeface="+mn-ea"/>
                <a:cs typeface="+mn-cs"/>
              </a:rPr>
              <a:t>en</a:t>
            </a:r>
            <a:r>
              <a:rPr kumimoji="0" lang="en-GB" sz="1600" b="1" i="0" u="none" strike="noStrike" kern="1200" cap="none" spc="0" normalizeH="0" baseline="0" noProof="0">
                <a:ln>
                  <a:noFill/>
                </a:ln>
                <a:solidFill>
                  <a:srgbClr val="4A4A4A"/>
                </a:solidFill>
                <a:effectLst/>
                <a:uLnTx/>
                <a:uFillTx/>
                <a:latin typeface="Tahoma"/>
                <a:ea typeface="+mn-ea"/>
                <a:cs typeface="+mn-cs"/>
              </a:rPr>
              <a:t> el capital </a:t>
            </a:r>
            <a:r>
              <a:rPr kumimoji="0" lang="en-GB" sz="1600" b="1" i="0" u="none" strike="noStrike" kern="1200" cap="none" spc="0" normalizeH="0" baseline="0" noProof="0" err="1">
                <a:ln>
                  <a:noFill/>
                </a:ln>
                <a:solidFill>
                  <a:srgbClr val="4A4A4A"/>
                </a:solidFill>
                <a:effectLst/>
                <a:uLnTx/>
                <a:uFillTx/>
                <a:latin typeface="Tahoma"/>
                <a:ea typeface="+mn-ea"/>
                <a:cs typeface="+mn-cs"/>
              </a:rPr>
              <a:t>humano</a:t>
            </a:r>
            <a:endParaRPr kumimoji="0" lang="en-GB" sz="1600" b="1" i="0" u="none" strike="noStrike" kern="1200" cap="none" spc="0" normalizeH="0" baseline="0" noProof="0">
              <a:ln>
                <a:noFill/>
              </a:ln>
              <a:solidFill>
                <a:srgbClr val="4A4A4A"/>
              </a:solidFill>
              <a:effectLst/>
              <a:uLnTx/>
              <a:uFillTx/>
              <a:latin typeface="Tahoma"/>
              <a:ea typeface="+mn-ea"/>
              <a:cs typeface="+mn-cs"/>
            </a:endParaRPr>
          </a:p>
          <a:p>
            <a:pPr lvl="0">
              <a:defRPr/>
            </a:pPr>
            <a:r>
              <a:rPr lang="es-ES" sz="1200">
                <a:solidFill>
                  <a:srgbClr val="EDEDED">
                    <a:lumMod val="50000"/>
                  </a:srgbClr>
                </a:solidFill>
              </a:rPr>
              <a:t>Política de RRHH basada en la responsabilidad, la confianza y el desarrollo de habilidades</a:t>
            </a:r>
            <a:endParaRPr lang="en-GB" sz="1200">
              <a:solidFill>
                <a:srgbClr val="EDEDED">
                  <a:lumMod val="50000"/>
                </a:srgbClr>
              </a:solidFill>
              <a:latin typeface="Tahoma"/>
            </a:endParaRPr>
          </a:p>
        </p:txBody>
      </p:sp>
      <p:grpSp>
        <p:nvGrpSpPr>
          <p:cNvPr id="88" name="Groupe 87"/>
          <p:cNvGrpSpPr/>
          <p:nvPr/>
        </p:nvGrpSpPr>
        <p:grpSpPr>
          <a:xfrm>
            <a:off x="6650708" y="4842400"/>
            <a:ext cx="612000" cy="468000"/>
            <a:chOff x="3557588" y="4875213"/>
            <a:chExt cx="436562" cy="321544"/>
          </a:xfrm>
        </p:grpSpPr>
        <p:sp>
          <p:nvSpPr>
            <p:cNvPr id="89" name="Freeform 156"/>
            <p:cNvSpPr>
              <a:spLocks noEditPoints="1"/>
            </p:cNvSpPr>
            <p:nvPr/>
          </p:nvSpPr>
          <p:spPr bwMode="auto">
            <a:xfrm rot="18959866">
              <a:off x="3743297" y="5133969"/>
              <a:ext cx="63276" cy="62788"/>
            </a:xfrm>
            <a:custGeom>
              <a:avLst/>
              <a:gdLst>
                <a:gd name="T0" fmla="*/ 33 w 533"/>
                <a:gd name="T1" fmla="*/ 531 h 531"/>
                <a:gd name="T2" fmla="*/ 55 w 533"/>
                <a:gd name="T3" fmla="*/ 522 h 531"/>
                <a:gd name="T4" fmla="*/ 522 w 533"/>
                <a:gd name="T5" fmla="*/ 55 h 531"/>
                <a:gd name="T6" fmla="*/ 522 w 533"/>
                <a:gd name="T7" fmla="*/ 12 h 531"/>
                <a:gd name="T8" fmla="*/ 478 w 533"/>
                <a:gd name="T9" fmla="*/ 12 h 531"/>
                <a:gd name="T10" fmla="*/ 12 w 533"/>
                <a:gd name="T11" fmla="*/ 479 h 531"/>
                <a:gd name="T12" fmla="*/ 12 w 533"/>
                <a:gd name="T13" fmla="*/ 522 h 531"/>
                <a:gd name="T14" fmla="*/ 33 w 533"/>
                <a:gd name="T15" fmla="*/ 531 h 531"/>
                <a:gd name="T16" fmla="*/ 33 w 533"/>
                <a:gd name="T17" fmla="*/ 531 h 531"/>
                <a:gd name="T18" fmla="*/ 33 w 533"/>
                <a:gd name="T19" fmla="*/ 531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 h="531">
                  <a:moveTo>
                    <a:pt x="33" y="531"/>
                  </a:moveTo>
                  <a:cubicBezTo>
                    <a:pt x="41" y="531"/>
                    <a:pt x="49" y="528"/>
                    <a:pt x="55" y="522"/>
                  </a:cubicBezTo>
                  <a:cubicBezTo>
                    <a:pt x="522" y="55"/>
                    <a:pt x="522" y="55"/>
                    <a:pt x="522" y="55"/>
                  </a:cubicBezTo>
                  <a:cubicBezTo>
                    <a:pt x="533" y="43"/>
                    <a:pt x="533" y="24"/>
                    <a:pt x="522" y="12"/>
                  </a:cubicBezTo>
                  <a:cubicBezTo>
                    <a:pt x="510" y="0"/>
                    <a:pt x="490" y="0"/>
                    <a:pt x="478" y="12"/>
                  </a:cubicBezTo>
                  <a:cubicBezTo>
                    <a:pt x="12" y="479"/>
                    <a:pt x="12" y="479"/>
                    <a:pt x="12" y="479"/>
                  </a:cubicBezTo>
                  <a:cubicBezTo>
                    <a:pt x="0" y="491"/>
                    <a:pt x="0" y="510"/>
                    <a:pt x="12" y="522"/>
                  </a:cubicBezTo>
                  <a:cubicBezTo>
                    <a:pt x="18" y="528"/>
                    <a:pt x="26" y="531"/>
                    <a:pt x="33" y="531"/>
                  </a:cubicBezTo>
                  <a:close/>
                  <a:moveTo>
                    <a:pt x="33" y="531"/>
                  </a:moveTo>
                  <a:cubicBezTo>
                    <a:pt x="33" y="531"/>
                    <a:pt x="33" y="531"/>
                    <a:pt x="33" y="531"/>
                  </a:cubicBezTo>
                </a:path>
              </a:pathLst>
            </a:custGeom>
            <a:solidFill>
              <a:srgbClr val="CF022B"/>
            </a:solidFill>
            <a:ln w="4445">
              <a:solidFill>
                <a:srgbClr val="CF022B"/>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0" name="Freeform 144"/>
            <p:cNvSpPr>
              <a:spLocks noEditPoints="1"/>
            </p:cNvSpPr>
            <p:nvPr/>
          </p:nvSpPr>
          <p:spPr bwMode="auto">
            <a:xfrm>
              <a:off x="3892550" y="5011738"/>
              <a:ext cx="53975" cy="20638"/>
            </a:xfrm>
            <a:custGeom>
              <a:avLst/>
              <a:gdLst>
                <a:gd name="T0" fmla="*/ 177 w 193"/>
                <a:gd name="T1" fmla="*/ 27 h 69"/>
                <a:gd name="T2" fmla="*/ 23 w 193"/>
                <a:gd name="T3" fmla="*/ 0 h 69"/>
                <a:gd name="T4" fmla="*/ 0 w 193"/>
                <a:gd name="T5" fmla="*/ 23 h 69"/>
                <a:gd name="T6" fmla="*/ 23 w 193"/>
                <a:gd name="T7" fmla="*/ 45 h 69"/>
                <a:gd name="T8" fmla="*/ 157 w 193"/>
                <a:gd name="T9" fmla="*/ 67 h 69"/>
                <a:gd name="T10" fmla="*/ 167 w 193"/>
                <a:gd name="T11" fmla="*/ 69 h 69"/>
                <a:gd name="T12" fmla="*/ 187 w 193"/>
                <a:gd name="T13" fmla="*/ 57 h 69"/>
                <a:gd name="T14" fmla="*/ 177 w 193"/>
                <a:gd name="T15" fmla="*/ 27 h 69"/>
                <a:gd name="T16" fmla="*/ 177 w 193"/>
                <a:gd name="T17" fmla="*/ 27 h 69"/>
                <a:gd name="T18" fmla="*/ 177 w 193"/>
                <a:gd name="T19"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69">
                  <a:moveTo>
                    <a:pt x="177" y="27"/>
                  </a:moveTo>
                  <a:cubicBezTo>
                    <a:pt x="125" y="0"/>
                    <a:pt x="27" y="0"/>
                    <a:pt x="23" y="0"/>
                  </a:cubicBezTo>
                  <a:cubicBezTo>
                    <a:pt x="10" y="0"/>
                    <a:pt x="0" y="10"/>
                    <a:pt x="0" y="23"/>
                  </a:cubicBezTo>
                  <a:cubicBezTo>
                    <a:pt x="0" y="35"/>
                    <a:pt x="10" y="45"/>
                    <a:pt x="23" y="45"/>
                  </a:cubicBezTo>
                  <a:cubicBezTo>
                    <a:pt x="48" y="45"/>
                    <a:pt x="121" y="49"/>
                    <a:pt x="157" y="67"/>
                  </a:cubicBezTo>
                  <a:cubicBezTo>
                    <a:pt x="160" y="68"/>
                    <a:pt x="164" y="69"/>
                    <a:pt x="167" y="69"/>
                  </a:cubicBezTo>
                  <a:cubicBezTo>
                    <a:pt x="175" y="69"/>
                    <a:pt x="183" y="65"/>
                    <a:pt x="187" y="57"/>
                  </a:cubicBezTo>
                  <a:cubicBezTo>
                    <a:pt x="193" y="46"/>
                    <a:pt x="188" y="32"/>
                    <a:pt x="177" y="27"/>
                  </a:cubicBezTo>
                  <a:close/>
                  <a:moveTo>
                    <a:pt x="177" y="27"/>
                  </a:moveTo>
                  <a:cubicBezTo>
                    <a:pt x="177" y="27"/>
                    <a:pt x="177" y="27"/>
                    <a:pt x="177" y="27"/>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1" name="Freeform 145"/>
            <p:cNvSpPr>
              <a:spLocks noEditPoints="1"/>
            </p:cNvSpPr>
            <p:nvPr/>
          </p:nvSpPr>
          <p:spPr bwMode="auto">
            <a:xfrm>
              <a:off x="3557588" y="4875213"/>
              <a:ext cx="436562" cy="320675"/>
            </a:xfrm>
            <a:custGeom>
              <a:avLst/>
              <a:gdLst>
                <a:gd name="T0" fmla="*/ 865 w 1536"/>
                <a:gd name="T1" fmla="*/ 921 h 1128"/>
                <a:gd name="T2" fmla="*/ 1155 w 1536"/>
                <a:gd name="T3" fmla="*/ 932 h 1128"/>
                <a:gd name="T4" fmla="*/ 1200 w 1536"/>
                <a:gd name="T5" fmla="*/ 932 h 1128"/>
                <a:gd name="T6" fmla="*/ 1250 w 1536"/>
                <a:gd name="T7" fmla="*/ 898 h 1128"/>
                <a:gd name="T8" fmla="*/ 1295 w 1536"/>
                <a:gd name="T9" fmla="*/ 898 h 1128"/>
                <a:gd name="T10" fmla="*/ 1491 w 1536"/>
                <a:gd name="T11" fmla="*/ 919 h 1128"/>
                <a:gd name="T12" fmla="*/ 1536 w 1536"/>
                <a:gd name="T13" fmla="*/ 919 h 1128"/>
                <a:gd name="T14" fmla="*/ 1368 w 1536"/>
                <a:gd name="T15" fmla="*/ 761 h 1128"/>
                <a:gd name="T16" fmla="*/ 1449 w 1536"/>
                <a:gd name="T17" fmla="*/ 563 h 1128"/>
                <a:gd name="T18" fmla="*/ 1225 w 1536"/>
                <a:gd name="T19" fmla="*/ 361 h 1128"/>
                <a:gd name="T20" fmla="*/ 1106 w 1536"/>
                <a:gd name="T21" fmla="*/ 581 h 1128"/>
                <a:gd name="T22" fmla="*/ 1160 w 1536"/>
                <a:gd name="T23" fmla="*/ 805 h 1128"/>
                <a:gd name="T24" fmla="*/ 935 w 1536"/>
                <a:gd name="T25" fmla="*/ 709 h 1128"/>
                <a:gd name="T26" fmla="*/ 1031 w 1536"/>
                <a:gd name="T27" fmla="*/ 372 h 1128"/>
                <a:gd name="T28" fmla="*/ 696 w 1536"/>
                <a:gd name="T29" fmla="*/ 0 h 1128"/>
                <a:gd name="T30" fmla="*/ 505 w 1536"/>
                <a:gd name="T31" fmla="*/ 423 h 1128"/>
                <a:gd name="T32" fmla="*/ 553 w 1536"/>
                <a:gd name="T33" fmla="*/ 770 h 1128"/>
                <a:gd name="T34" fmla="*/ 452 w 1536"/>
                <a:gd name="T35" fmla="*/ 754 h 1128"/>
                <a:gd name="T36" fmla="*/ 239 w 1536"/>
                <a:gd name="T37" fmla="*/ 361 h 1128"/>
                <a:gd name="T38" fmla="*/ 26 w 1536"/>
                <a:gd name="T39" fmla="*/ 754 h 1128"/>
                <a:gd name="T40" fmla="*/ 0 w 1536"/>
                <a:gd name="T41" fmla="*/ 1105 h 1128"/>
                <a:gd name="T42" fmla="*/ 72 w 1536"/>
                <a:gd name="T43" fmla="*/ 894 h 1128"/>
                <a:gd name="T44" fmla="*/ 304 w 1536"/>
                <a:gd name="T45" fmla="*/ 882 h 1128"/>
                <a:gd name="T46" fmla="*/ 337 w 1536"/>
                <a:gd name="T47" fmla="*/ 1105 h 1128"/>
                <a:gd name="T48" fmla="*/ 430 w 1536"/>
                <a:gd name="T49" fmla="*/ 863 h 1128"/>
                <a:gd name="T50" fmla="*/ 676 w 1536"/>
                <a:gd name="T51" fmla="*/ 921 h 1128"/>
                <a:gd name="T52" fmla="*/ 72 w 1536"/>
                <a:gd name="T53" fmla="*/ 742 h 1128"/>
                <a:gd name="T54" fmla="*/ 273 w 1536"/>
                <a:gd name="T55" fmla="*/ 849 h 1128"/>
                <a:gd name="T56" fmla="*/ 189 w 1536"/>
                <a:gd name="T57" fmla="*/ 783 h 1128"/>
                <a:gd name="T58" fmla="*/ 294 w 1536"/>
                <a:gd name="T59" fmla="*/ 829 h 1128"/>
                <a:gd name="T60" fmla="*/ 95 w 1536"/>
                <a:gd name="T61" fmla="*/ 601 h 1128"/>
                <a:gd name="T62" fmla="*/ 139 w 1536"/>
                <a:gd name="T63" fmla="*/ 448 h 1128"/>
                <a:gd name="T64" fmla="*/ 387 w 1536"/>
                <a:gd name="T65" fmla="*/ 596 h 1128"/>
                <a:gd name="T66" fmla="*/ 175 w 1536"/>
                <a:gd name="T67" fmla="*/ 512 h 1128"/>
                <a:gd name="T68" fmla="*/ 200 w 1536"/>
                <a:gd name="T69" fmla="*/ 550 h 1128"/>
                <a:gd name="T70" fmla="*/ 334 w 1536"/>
                <a:gd name="T71" fmla="*/ 761 h 1128"/>
                <a:gd name="T72" fmla="*/ 550 w 1536"/>
                <a:gd name="T73" fmla="*/ 423 h 1128"/>
                <a:gd name="T74" fmla="*/ 526 w 1536"/>
                <a:gd name="T75" fmla="*/ 215 h 1128"/>
                <a:gd name="T76" fmla="*/ 989 w 1536"/>
                <a:gd name="T77" fmla="*/ 358 h 1128"/>
                <a:gd name="T78" fmla="*/ 900 w 1536"/>
                <a:gd name="T79" fmla="*/ 605 h 1128"/>
                <a:gd name="T80" fmla="*/ 677 w 1536"/>
                <a:gd name="T81" fmla="*/ 876 h 1128"/>
                <a:gd name="T82" fmla="*/ 627 w 1536"/>
                <a:gd name="T83" fmla="*/ 747 h 1128"/>
                <a:gd name="T84" fmla="*/ 646 w 1536"/>
                <a:gd name="T85" fmla="*/ 706 h 1128"/>
                <a:gd name="T86" fmla="*/ 890 w 1536"/>
                <a:gd name="T87" fmla="*/ 665 h 1128"/>
                <a:gd name="T88" fmla="*/ 861 w 1536"/>
                <a:gd name="T89" fmla="*/ 876 h 1128"/>
                <a:gd name="T90" fmla="*/ 932 w 1536"/>
                <a:gd name="T91" fmla="*/ 771 h 1128"/>
                <a:gd name="T92" fmla="*/ 1223 w 1536"/>
                <a:gd name="T93" fmla="*/ 792 h 1128"/>
                <a:gd name="T94" fmla="*/ 1323 w 1536"/>
                <a:gd name="T95" fmla="*/ 783 h 1128"/>
                <a:gd name="T96" fmla="*/ 1358 w 1536"/>
                <a:gd name="T97" fmla="*/ 711 h 1128"/>
                <a:gd name="T98" fmla="*/ 1149 w 1536"/>
                <a:gd name="T99" fmla="*/ 566 h 1128"/>
                <a:gd name="T100" fmla="*/ 1225 w 1536"/>
                <a:gd name="T101" fmla="*/ 406 h 1128"/>
                <a:gd name="T102" fmla="*/ 1397 w 1536"/>
                <a:gd name="T103" fmla="*/ 566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6" h="1128">
                  <a:moveTo>
                    <a:pt x="791" y="871"/>
                  </a:moveTo>
                  <a:cubicBezTo>
                    <a:pt x="828" y="908"/>
                    <a:pt x="828" y="908"/>
                    <a:pt x="828" y="908"/>
                  </a:cubicBezTo>
                  <a:cubicBezTo>
                    <a:pt x="837" y="917"/>
                    <a:pt x="848" y="921"/>
                    <a:pt x="861" y="921"/>
                  </a:cubicBezTo>
                  <a:cubicBezTo>
                    <a:pt x="862" y="921"/>
                    <a:pt x="864" y="921"/>
                    <a:pt x="865" y="921"/>
                  </a:cubicBezTo>
                  <a:cubicBezTo>
                    <a:pt x="879" y="920"/>
                    <a:pt x="892" y="912"/>
                    <a:pt x="900" y="901"/>
                  </a:cubicBezTo>
                  <a:cubicBezTo>
                    <a:pt x="960" y="810"/>
                    <a:pt x="960" y="810"/>
                    <a:pt x="960" y="810"/>
                  </a:cubicBezTo>
                  <a:cubicBezTo>
                    <a:pt x="1106" y="863"/>
                    <a:pt x="1106" y="863"/>
                    <a:pt x="1106" y="863"/>
                  </a:cubicBezTo>
                  <a:cubicBezTo>
                    <a:pt x="1135" y="873"/>
                    <a:pt x="1155" y="901"/>
                    <a:pt x="1155" y="932"/>
                  </a:cubicBezTo>
                  <a:cubicBezTo>
                    <a:pt x="1155" y="1105"/>
                    <a:pt x="1155" y="1105"/>
                    <a:pt x="1155" y="1105"/>
                  </a:cubicBezTo>
                  <a:cubicBezTo>
                    <a:pt x="1155" y="1118"/>
                    <a:pt x="1165" y="1128"/>
                    <a:pt x="1177" y="1128"/>
                  </a:cubicBezTo>
                  <a:cubicBezTo>
                    <a:pt x="1190" y="1128"/>
                    <a:pt x="1200" y="1118"/>
                    <a:pt x="1200" y="1105"/>
                  </a:cubicBezTo>
                  <a:cubicBezTo>
                    <a:pt x="1200" y="932"/>
                    <a:pt x="1200" y="932"/>
                    <a:pt x="1200" y="932"/>
                  </a:cubicBezTo>
                  <a:cubicBezTo>
                    <a:pt x="1200" y="901"/>
                    <a:pt x="1187" y="871"/>
                    <a:pt x="1166" y="850"/>
                  </a:cubicBezTo>
                  <a:cubicBezTo>
                    <a:pt x="1172" y="848"/>
                    <a:pt x="1172" y="848"/>
                    <a:pt x="1172" y="848"/>
                  </a:cubicBezTo>
                  <a:cubicBezTo>
                    <a:pt x="1178" y="846"/>
                    <a:pt x="1185" y="844"/>
                    <a:pt x="1193" y="840"/>
                  </a:cubicBezTo>
                  <a:cubicBezTo>
                    <a:pt x="1250" y="898"/>
                    <a:pt x="1250" y="898"/>
                    <a:pt x="1250" y="898"/>
                  </a:cubicBezTo>
                  <a:cubicBezTo>
                    <a:pt x="1250" y="1105"/>
                    <a:pt x="1250" y="1105"/>
                    <a:pt x="1250" y="1105"/>
                  </a:cubicBezTo>
                  <a:cubicBezTo>
                    <a:pt x="1250" y="1118"/>
                    <a:pt x="1261" y="1128"/>
                    <a:pt x="1273" y="1128"/>
                  </a:cubicBezTo>
                  <a:cubicBezTo>
                    <a:pt x="1285" y="1128"/>
                    <a:pt x="1295" y="1118"/>
                    <a:pt x="1295" y="1105"/>
                  </a:cubicBezTo>
                  <a:cubicBezTo>
                    <a:pt x="1295" y="898"/>
                    <a:pt x="1295" y="898"/>
                    <a:pt x="1295" y="898"/>
                  </a:cubicBezTo>
                  <a:cubicBezTo>
                    <a:pt x="1352" y="841"/>
                    <a:pt x="1352" y="841"/>
                    <a:pt x="1352" y="841"/>
                  </a:cubicBezTo>
                  <a:cubicBezTo>
                    <a:pt x="1356" y="842"/>
                    <a:pt x="1359" y="844"/>
                    <a:pt x="1362" y="845"/>
                  </a:cubicBezTo>
                  <a:cubicBezTo>
                    <a:pt x="1455" y="871"/>
                    <a:pt x="1455" y="871"/>
                    <a:pt x="1455" y="871"/>
                  </a:cubicBezTo>
                  <a:cubicBezTo>
                    <a:pt x="1476" y="877"/>
                    <a:pt x="1491" y="897"/>
                    <a:pt x="1491" y="919"/>
                  </a:cubicBezTo>
                  <a:cubicBezTo>
                    <a:pt x="1491" y="1105"/>
                    <a:pt x="1491" y="1105"/>
                    <a:pt x="1491" y="1105"/>
                  </a:cubicBezTo>
                  <a:cubicBezTo>
                    <a:pt x="1491" y="1118"/>
                    <a:pt x="1501" y="1128"/>
                    <a:pt x="1514" y="1128"/>
                  </a:cubicBezTo>
                  <a:cubicBezTo>
                    <a:pt x="1526" y="1128"/>
                    <a:pt x="1536" y="1118"/>
                    <a:pt x="1536" y="1105"/>
                  </a:cubicBezTo>
                  <a:cubicBezTo>
                    <a:pt x="1536" y="919"/>
                    <a:pt x="1536" y="919"/>
                    <a:pt x="1536" y="919"/>
                  </a:cubicBezTo>
                  <a:cubicBezTo>
                    <a:pt x="1536" y="877"/>
                    <a:pt x="1508" y="839"/>
                    <a:pt x="1467" y="828"/>
                  </a:cubicBezTo>
                  <a:cubicBezTo>
                    <a:pt x="1374" y="801"/>
                    <a:pt x="1374" y="801"/>
                    <a:pt x="1374" y="801"/>
                  </a:cubicBezTo>
                  <a:cubicBezTo>
                    <a:pt x="1370" y="800"/>
                    <a:pt x="1368" y="797"/>
                    <a:pt x="1368" y="792"/>
                  </a:cubicBezTo>
                  <a:cubicBezTo>
                    <a:pt x="1368" y="761"/>
                    <a:pt x="1368" y="761"/>
                    <a:pt x="1368" y="761"/>
                  </a:cubicBezTo>
                  <a:cubicBezTo>
                    <a:pt x="1375" y="756"/>
                    <a:pt x="1382" y="750"/>
                    <a:pt x="1389" y="744"/>
                  </a:cubicBezTo>
                  <a:cubicBezTo>
                    <a:pt x="1422" y="712"/>
                    <a:pt x="1440" y="669"/>
                    <a:pt x="1440" y="624"/>
                  </a:cubicBezTo>
                  <a:cubicBezTo>
                    <a:pt x="1440" y="581"/>
                    <a:pt x="1440" y="581"/>
                    <a:pt x="1440" y="581"/>
                  </a:cubicBezTo>
                  <a:cubicBezTo>
                    <a:pt x="1449" y="563"/>
                    <a:pt x="1449" y="563"/>
                    <a:pt x="1449" y="563"/>
                  </a:cubicBezTo>
                  <a:cubicBezTo>
                    <a:pt x="1459" y="543"/>
                    <a:pt x="1464" y="521"/>
                    <a:pt x="1464" y="499"/>
                  </a:cubicBezTo>
                  <a:cubicBezTo>
                    <a:pt x="1464" y="383"/>
                    <a:pt x="1464" y="383"/>
                    <a:pt x="1464" y="383"/>
                  </a:cubicBezTo>
                  <a:cubicBezTo>
                    <a:pt x="1464" y="371"/>
                    <a:pt x="1454" y="361"/>
                    <a:pt x="1441" y="361"/>
                  </a:cubicBezTo>
                  <a:cubicBezTo>
                    <a:pt x="1225" y="361"/>
                    <a:pt x="1225" y="361"/>
                    <a:pt x="1225" y="361"/>
                  </a:cubicBezTo>
                  <a:cubicBezTo>
                    <a:pt x="1146" y="361"/>
                    <a:pt x="1082" y="425"/>
                    <a:pt x="1082" y="504"/>
                  </a:cubicBezTo>
                  <a:cubicBezTo>
                    <a:pt x="1082" y="505"/>
                    <a:pt x="1082" y="505"/>
                    <a:pt x="1082" y="505"/>
                  </a:cubicBezTo>
                  <a:cubicBezTo>
                    <a:pt x="1082" y="523"/>
                    <a:pt x="1086" y="542"/>
                    <a:pt x="1095" y="558"/>
                  </a:cubicBezTo>
                  <a:cubicBezTo>
                    <a:pt x="1106" y="581"/>
                    <a:pt x="1106" y="581"/>
                    <a:pt x="1106" y="581"/>
                  </a:cubicBezTo>
                  <a:cubicBezTo>
                    <a:pt x="1106" y="618"/>
                    <a:pt x="1106" y="618"/>
                    <a:pt x="1106" y="618"/>
                  </a:cubicBezTo>
                  <a:cubicBezTo>
                    <a:pt x="1106" y="676"/>
                    <a:pt x="1135" y="728"/>
                    <a:pt x="1178" y="760"/>
                  </a:cubicBezTo>
                  <a:cubicBezTo>
                    <a:pt x="1178" y="792"/>
                    <a:pt x="1178" y="792"/>
                    <a:pt x="1178" y="792"/>
                  </a:cubicBezTo>
                  <a:cubicBezTo>
                    <a:pt x="1178" y="797"/>
                    <a:pt x="1178" y="799"/>
                    <a:pt x="1160" y="805"/>
                  </a:cubicBezTo>
                  <a:cubicBezTo>
                    <a:pt x="1114" y="818"/>
                    <a:pt x="1114" y="818"/>
                    <a:pt x="1114" y="818"/>
                  </a:cubicBezTo>
                  <a:cubicBezTo>
                    <a:pt x="983" y="770"/>
                    <a:pt x="983" y="770"/>
                    <a:pt x="983" y="770"/>
                  </a:cubicBezTo>
                  <a:cubicBezTo>
                    <a:pt x="984" y="764"/>
                    <a:pt x="982" y="757"/>
                    <a:pt x="977" y="753"/>
                  </a:cubicBezTo>
                  <a:cubicBezTo>
                    <a:pt x="935" y="709"/>
                    <a:pt x="935" y="709"/>
                    <a:pt x="935" y="709"/>
                  </a:cubicBezTo>
                  <a:cubicBezTo>
                    <a:pt x="935" y="635"/>
                    <a:pt x="935" y="635"/>
                    <a:pt x="935" y="635"/>
                  </a:cubicBezTo>
                  <a:cubicBezTo>
                    <a:pt x="940" y="631"/>
                    <a:pt x="944" y="627"/>
                    <a:pt x="948" y="623"/>
                  </a:cubicBezTo>
                  <a:cubicBezTo>
                    <a:pt x="1001" y="574"/>
                    <a:pt x="1031" y="504"/>
                    <a:pt x="1031" y="431"/>
                  </a:cubicBezTo>
                  <a:cubicBezTo>
                    <a:pt x="1031" y="372"/>
                    <a:pt x="1031" y="372"/>
                    <a:pt x="1031" y="372"/>
                  </a:cubicBezTo>
                  <a:cubicBezTo>
                    <a:pt x="1047" y="338"/>
                    <a:pt x="1055" y="301"/>
                    <a:pt x="1055" y="263"/>
                  </a:cubicBezTo>
                  <a:cubicBezTo>
                    <a:pt x="1055" y="22"/>
                    <a:pt x="1055" y="22"/>
                    <a:pt x="1055" y="22"/>
                  </a:cubicBezTo>
                  <a:cubicBezTo>
                    <a:pt x="1055" y="10"/>
                    <a:pt x="1045" y="0"/>
                    <a:pt x="1033" y="0"/>
                  </a:cubicBezTo>
                  <a:cubicBezTo>
                    <a:pt x="696" y="0"/>
                    <a:pt x="696" y="0"/>
                    <a:pt x="696" y="0"/>
                  </a:cubicBezTo>
                  <a:cubicBezTo>
                    <a:pt x="578" y="0"/>
                    <a:pt x="481" y="96"/>
                    <a:pt x="481" y="215"/>
                  </a:cubicBezTo>
                  <a:cubicBezTo>
                    <a:pt x="481" y="263"/>
                    <a:pt x="481" y="263"/>
                    <a:pt x="481" y="263"/>
                  </a:cubicBezTo>
                  <a:cubicBezTo>
                    <a:pt x="481" y="301"/>
                    <a:pt x="489" y="338"/>
                    <a:pt x="505" y="372"/>
                  </a:cubicBezTo>
                  <a:cubicBezTo>
                    <a:pt x="505" y="423"/>
                    <a:pt x="505" y="423"/>
                    <a:pt x="505" y="423"/>
                  </a:cubicBezTo>
                  <a:cubicBezTo>
                    <a:pt x="505" y="507"/>
                    <a:pt x="543" y="583"/>
                    <a:pt x="601" y="633"/>
                  </a:cubicBezTo>
                  <a:cubicBezTo>
                    <a:pt x="601" y="709"/>
                    <a:pt x="601" y="709"/>
                    <a:pt x="601" y="709"/>
                  </a:cubicBezTo>
                  <a:cubicBezTo>
                    <a:pt x="560" y="753"/>
                    <a:pt x="560" y="753"/>
                    <a:pt x="560" y="753"/>
                  </a:cubicBezTo>
                  <a:cubicBezTo>
                    <a:pt x="555" y="758"/>
                    <a:pt x="553" y="764"/>
                    <a:pt x="553" y="770"/>
                  </a:cubicBezTo>
                  <a:cubicBezTo>
                    <a:pt x="415" y="820"/>
                    <a:pt x="415" y="820"/>
                    <a:pt x="415" y="820"/>
                  </a:cubicBezTo>
                  <a:cubicBezTo>
                    <a:pt x="405" y="824"/>
                    <a:pt x="396" y="829"/>
                    <a:pt x="387" y="835"/>
                  </a:cubicBezTo>
                  <a:cubicBezTo>
                    <a:pt x="365" y="824"/>
                    <a:pt x="365" y="824"/>
                    <a:pt x="365" y="824"/>
                  </a:cubicBezTo>
                  <a:cubicBezTo>
                    <a:pt x="430" y="796"/>
                    <a:pt x="451" y="756"/>
                    <a:pt x="452" y="754"/>
                  </a:cubicBezTo>
                  <a:cubicBezTo>
                    <a:pt x="455" y="748"/>
                    <a:pt x="455" y="740"/>
                    <a:pt x="452" y="734"/>
                  </a:cubicBezTo>
                  <a:cubicBezTo>
                    <a:pt x="435" y="702"/>
                    <a:pt x="433" y="642"/>
                    <a:pt x="432" y="594"/>
                  </a:cubicBezTo>
                  <a:cubicBezTo>
                    <a:pt x="431" y="579"/>
                    <a:pt x="431" y="564"/>
                    <a:pt x="430" y="550"/>
                  </a:cubicBezTo>
                  <a:cubicBezTo>
                    <a:pt x="422" y="442"/>
                    <a:pt x="340" y="361"/>
                    <a:pt x="239" y="361"/>
                  </a:cubicBezTo>
                  <a:cubicBezTo>
                    <a:pt x="138" y="361"/>
                    <a:pt x="56" y="442"/>
                    <a:pt x="48" y="550"/>
                  </a:cubicBezTo>
                  <a:cubicBezTo>
                    <a:pt x="47" y="564"/>
                    <a:pt x="47" y="579"/>
                    <a:pt x="46" y="594"/>
                  </a:cubicBezTo>
                  <a:cubicBezTo>
                    <a:pt x="45" y="642"/>
                    <a:pt x="43" y="702"/>
                    <a:pt x="26" y="734"/>
                  </a:cubicBezTo>
                  <a:cubicBezTo>
                    <a:pt x="23" y="740"/>
                    <a:pt x="23" y="748"/>
                    <a:pt x="26" y="754"/>
                  </a:cubicBezTo>
                  <a:cubicBezTo>
                    <a:pt x="27" y="756"/>
                    <a:pt x="48" y="796"/>
                    <a:pt x="113" y="824"/>
                  </a:cubicBezTo>
                  <a:cubicBezTo>
                    <a:pt x="52" y="854"/>
                    <a:pt x="52" y="854"/>
                    <a:pt x="52" y="854"/>
                  </a:cubicBezTo>
                  <a:cubicBezTo>
                    <a:pt x="20" y="870"/>
                    <a:pt x="0" y="903"/>
                    <a:pt x="0" y="939"/>
                  </a:cubicBezTo>
                  <a:cubicBezTo>
                    <a:pt x="0" y="1105"/>
                    <a:pt x="0" y="1105"/>
                    <a:pt x="0" y="1105"/>
                  </a:cubicBezTo>
                  <a:cubicBezTo>
                    <a:pt x="0" y="1118"/>
                    <a:pt x="10" y="1128"/>
                    <a:pt x="23" y="1128"/>
                  </a:cubicBezTo>
                  <a:cubicBezTo>
                    <a:pt x="35" y="1128"/>
                    <a:pt x="45" y="1118"/>
                    <a:pt x="45" y="1105"/>
                  </a:cubicBezTo>
                  <a:cubicBezTo>
                    <a:pt x="45" y="939"/>
                    <a:pt x="45" y="939"/>
                    <a:pt x="45" y="939"/>
                  </a:cubicBezTo>
                  <a:cubicBezTo>
                    <a:pt x="45" y="920"/>
                    <a:pt x="56" y="903"/>
                    <a:pt x="72" y="894"/>
                  </a:cubicBezTo>
                  <a:cubicBezTo>
                    <a:pt x="148" y="857"/>
                    <a:pt x="148" y="857"/>
                    <a:pt x="148" y="857"/>
                  </a:cubicBezTo>
                  <a:cubicBezTo>
                    <a:pt x="174" y="882"/>
                    <a:pt x="174" y="882"/>
                    <a:pt x="174" y="882"/>
                  </a:cubicBezTo>
                  <a:cubicBezTo>
                    <a:pt x="192" y="899"/>
                    <a:pt x="216" y="908"/>
                    <a:pt x="239" y="908"/>
                  </a:cubicBezTo>
                  <a:cubicBezTo>
                    <a:pt x="262" y="908"/>
                    <a:pt x="286" y="899"/>
                    <a:pt x="304" y="882"/>
                  </a:cubicBezTo>
                  <a:cubicBezTo>
                    <a:pt x="330" y="857"/>
                    <a:pt x="330" y="857"/>
                    <a:pt x="330" y="857"/>
                  </a:cubicBezTo>
                  <a:cubicBezTo>
                    <a:pt x="355" y="869"/>
                    <a:pt x="355" y="869"/>
                    <a:pt x="355" y="869"/>
                  </a:cubicBezTo>
                  <a:cubicBezTo>
                    <a:pt x="343" y="888"/>
                    <a:pt x="337" y="909"/>
                    <a:pt x="337" y="932"/>
                  </a:cubicBezTo>
                  <a:cubicBezTo>
                    <a:pt x="337" y="1105"/>
                    <a:pt x="337" y="1105"/>
                    <a:pt x="337" y="1105"/>
                  </a:cubicBezTo>
                  <a:cubicBezTo>
                    <a:pt x="337" y="1118"/>
                    <a:pt x="347" y="1128"/>
                    <a:pt x="359" y="1128"/>
                  </a:cubicBezTo>
                  <a:cubicBezTo>
                    <a:pt x="372" y="1128"/>
                    <a:pt x="382" y="1118"/>
                    <a:pt x="382" y="1105"/>
                  </a:cubicBezTo>
                  <a:cubicBezTo>
                    <a:pt x="382" y="932"/>
                    <a:pt x="382" y="932"/>
                    <a:pt x="382" y="932"/>
                  </a:cubicBezTo>
                  <a:cubicBezTo>
                    <a:pt x="382" y="901"/>
                    <a:pt x="401" y="873"/>
                    <a:pt x="430" y="863"/>
                  </a:cubicBezTo>
                  <a:cubicBezTo>
                    <a:pt x="576" y="810"/>
                    <a:pt x="576" y="810"/>
                    <a:pt x="576" y="810"/>
                  </a:cubicBezTo>
                  <a:cubicBezTo>
                    <a:pt x="637" y="901"/>
                    <a:pt x="637" y="901"/>
                    <a:pt x="637" y="901"/>
                  </a:cubicBezTo>
                  <a:cubicBezTo>
                    <a:pt x="645" y="912"/>
                    <a:pt x="657" y="920"/>
                    <a:pt x="671" y="921"/>
                  </a:cubicBezTo>
                  <a:cubicBezTo>
                    <a:pt x="673" y="921"/>
                    <a:pt x="674" y="921"/>
                    <a:pt x="676" y="921"/>
                  </a:cubicBezTo>
                  <a:cubicBezTo>
                    <a:pt x="688" y="921"/>
                    <a:pt x="700" y="917"/>
                    <a:pt x="709" y="908"/>
                  </a:cubicBezTo>
                  <a:cubicBezTo>
                    <a:pt x="746" y="871"/>
                    <a:pt x="746" y="871"/>
                    <a:pt x="746" y="871"/>
                  </a:cubicBezTo>
                  <a:moveTo>
                    <a:pt x="144" y="788"/>
                  </a:moveTo>
                  <a:cubicBezTo>
                    <a:pt x="102" y="773"/>
                    <a:pt x="81" y="753"/>
                    <a:pt x="72" y="742"/>
                  </a:cubicBezTo>
                  <a:cubicBezTo>
                    <a:pt x="78" y="726"/>
                    <a:pt x="82" y="707"/>
                    <a:pt x="85" y="688"/>
                  </a:cubicBezTo>
                  <a:cubicBezTo>
                    <a:pt x="97" y="718"/>
                    <a:pt x="118" y="743"/>
                    <a:pt x="144" y="761"/>
                  </a:cubicBezTo>
                  <a:lnTo>
                    <a:pt x="144" y="788"/>
                  </a:lnTo>
                  <a:close/>
                  <a:moveTo>
                    <a:pt x="273" y="849"/>
                  </a:moveTo>
                  <a:cubicBezTo>
                    <a:pt x="254" y="867"/>
                    <a:pt x="224" y="867"/>
                    <a:pt x="205" y="849"/>
                  </a:cubicBezTo>
                  <a:cubicBezTo>
                    <a:pt x="184" y="829"/>
                    <a:pt x="184" y="829"/>
                    <a:pt x="184" y="829"/>
                  </a:cubicBezTo>
                  <a:cubicBezTo>
                    <a:pt x="187" y="823"/>
                    <a:pt x="189" y="815"/>
                    <a:pt x="189" y="807"/>
                  </a:cubicBezTo>
                  <a:cubicBezTo>
                    <a:pt x="189" y="783"/>
                    <a:pt x="189" y="783"/>
                    <a:pt x="189" y="783"/>
                  </a:cubicBezTo>
                  <a:cubicBezTo>
                    <a:pt x="205" y="788"/>
                    <a:pt x="222" y="791"/>
                    <a:pt x="239" y="791"/>
                  </a:cubicBezTo>
                  <a:cubicBezTo>
                    <a:pt x="256" y="791"/>
                    <a:pt x="273" y="788"/>
                    <a:pt x="289" y="783"/>
                  </a:cubicBezTo>
                  <a:cubicBezTo>
                    <a:pt x="289" y="807"/>
                    <a:pt x="289" y="807"/>
                    <a:pt x="289" y="807"/>
                  </a:cubicBezTo>
                  <a:cubicBezTo>
                    <a:pt x="289" y="815"/>
                    <a:pt x="291" y="823"/>
                    <a:pt x="294" y="829"/>
                  </a:cubicBezTo>
                  <a:lnTo>
                    <a:pt x="273" y="849"/>
                  </a:lnTo>
                  <a:close/>
                  <a:moveTo>
                    <a:pt x="239" y="746"/>
                  </a:moveTo>
                  <a:cubicBezTo>
                    <a:pt x="172" y="746"/>
                    <a:pt x="117" y="691"/>
                    <a:pt x="117" y="624"/>
                  </a:cubicBezTo>
                  <a:cubicBezTo>
                    <a:pt x="117" y="612"/>
                    <a:pt x="107" y="601"/>
                    <a:pt x="95" y="601"/>
                  </a:cubicBezTo>
                  <a:cubicBezTo>
                    <a:pt x="93" y="601"/>
                    <a:pt x="92" y="602"/>
                    <a:pt x="91" y="602"/>
                  </a:cubicBezTo>
                  <a:cubicBezTo>
                    <a:pt x="91" y="600"/>
                    <a:pt x="91" y="598"/>
                    <a:pt x="91" y="596"/>
                  </a:cubicBezTo>
                  <a:cubicBezTo>
                    <a:pt x="92" y="580"/>
                    <a:pt x="92" y="566"/>
                    <a:pt x="93" y="553"/>
                  </a:cubicBezTo>
                  <a:cubicBezTo>
                    <a:pt x="96" y="513"/>
                    <a:pt x="112" y="476"/>
                    <a:pt x="139" y="448"/>
                  </a:cubicBezTo>
                  <a:cubicBezTo>
                    <a:pt x="165" y="421"/>
                    <a:pt x="201" y="406"/>
                    <a:pt x="239" y="406"/>
                  </a:cubicBezTo>
                  <a:cubicBezTo>
                    <a:pt x="277" y="406"/>
                    <a:pt x="313" y="421"/>
                    <a:pt x="340" y="448"/>
                  </a:cubicBezTo>
                  <a:cubicBezTo>
                    <a:pt x="366" y="476"/>
                    <a:pt x="382" y="513"/>
                    <a:pt x="385" y="553"/>
                  </a:cubicBezTo>
                  <a:cubicBezTo>
                    <a:pt x="386" y="566"/>
                    <a:pt x="386" y="580"/>
                    <a:pt x="387" y="596"/>
                  </a:cubicBezTo>
                  <a:cubicBezTo>
                    <a:pt x="387" y="597"/>
                    <a:pt x="387" y="599"/>
                    <a:pt x="387" y="600"/>
                  </a:cubicBezTo>
                  <a:cubicBezTo>
                    <a:pt x="363" y="562"/>
                    <a:pt x="325" y="534"/>
                    <a:pt x="276" y="519"/>
                  </a:cubicBezTo>
                  <a:cubicBezTo>
                    <a:pt x="231" y="504"/>
                    <a:pt x="192" y="505"/>
                    <a:pt x="190" y="505"/>
                  </a:cubicBezTo>
                  <a:cubicBezTo>
                    <a:pt x="184" y="505"/>
                    <a:pt x="179" y="508"/>
                    <a:pt x="175" y="512"/>
                  </a:cubicBezTo>
                  <a:cubicBezTo>
                    <a:pt x="134" y="554"/>
                    <a:pt x="134" y="554"/>
                    <a:pt x="134" y="554"/>
                  </a:cubicBezTo>
                  <a:cubicBezTo>
                    <a:pt x="126" y="563"/>
                    <a:pt x="126" y="577"/>
                    <a:pt x="135" y="586"/>
                  </a:cubicBezTo>
                  <a:cubicBezTo>
                    <a:pt x="144" y="595"/>
                    <a:pt x="158" y="594"/>
                    <a:pt x="167" y="585"/>
                  </a:cubicBezTo>
                  <a:cubicBezTo>
                    <a:pt x="200" y="550"/>
                    <a:pt x="200" y="550"/>
                    <a:pt x="200" y="550"/>
                  </a:cubicBezTo>
                  <a:cubicBezTo>
                    <a:pt x="229" y="552"/>
                    <a:pt x="323" y="563"/>
                    <a:pt x="359" y="643"/>
                  </a:cubicBezTo>
                  <a:cubicBezTo>
                    <a:pt x="350" y="702"/>
                    <a:pt x="299" y="746"/>
                    <a:pt x="239" y="746"/>
                  </a:cubicBezTo>
                  <a:close/>
                  <a:moveTo>
                    <a:pt x="334" y="788"/>
                  </a:moveTo>
                  <a:cubicBezTo>
                    <a:pt x="334" y="761"/>
                    <a:pt x="334" y="761"/>
                    <a:pt x="334" y="761"/>
                  </a:cubicBezTo>
                  <a:cubicBezTo>
                    <a:pt x="360" y="743"/>
                    <a:pt x="381" y="718"/>
                    <a:pt x="393" y="688"/>
                  </a:cubicBezTo>
                  <a:cubicBezTo>
                    <a:pt x="396" y="707"/>
                    <a:pt x="400" y="726"/>
                    <a:pt x="406" y="742"/>
                  </a:cubicBezTo>
                  <a:cubicBezTo>
                    <a:pt x="397" y="753"/>
                    <a:pt x="376" y="773"/>
                    <a:pt x="334" y="788"/>
                  </a:cubicBezTo>
                  <a:close/>
                  <a:moveTo>
                    <a:pt x="550" y="423"/>
                  </a:moveTo>
                  <a:cubicBezTo>
                    <a:pt x="550" y="367"/>
                    <a:pt x="550" y="367"/>
                    <a:pt x="550" y="367"/>
                  </a:cubicBezTo>
                  <a:cubicBezTo>
                    <a:pt x="550" y="364"/>
                    <a:pt x="549" y="361"/>
                    <a:pt x="548" y="358"/>
                  </a:cubicBezTo>
                  <a:cubicBezTo>
                    <a:pt x="534" y="328"/>
                    <a:pt x="526" y="296"/>
                    <a:pt x="526" y="263"/>
                  </a:cubicBezTo>
                  <a:cubicBezTo>
                    <a:pt x="526" y="215"/>
                    <a:pt x="526" y="215"/>
                    <a:pt x="526" y="215"/>
                  </a:cubicBezTo>
                  <a:cubicBezTo>
                    <a:pt x="526" y="121"/>
                    <a:pt x="602" y="45"/>
                    <a:pt x="696" y="45"/>
                  </a:cubicBezTo>
                  <a:cubicBezTo>
                    <a:pt x="1010" y="45"/>
                    <a:pt x="1010" y="45"/>
                    <a:pt x="1010" y="45"/>
                  </a:cubicBezTo>
                  <a:cubicBezTo>
                    <a:pt x="1010" y="263"/>
                    <a:pt x="1010" y="263"/>
                    <a:pt x="1010" y="263"/>
                  </a:cubicBezTo>
                  <a:cubicBezTo>
                    <a:pt x="1010" y="296"/>
                    <a:pt x="1003" y="328"/>
                    <a:pt x="989" y="358"/>
                  </a:cubicBezTo>
                  <a:cubicBezTo>
                    <a:pt x="987" y="361"/>
                    <a:pt x="986" y="364"/>
                    <a:pt x="986" y="367"/>
                  </a:cubicBezTo>
                  <a:cubicBezTo>
                    <a:pt x="986" y="431"/>
                    <a:pt x="986" y="431"/>
                    <a:pt x="986" y="431"/>
                  </a:cubicBezTo>
                  <a:cubicBezTo>
                    <a:pt x="986" y="492"/>
                    <a:pt x="962" y="549"/>
                    <a:pt x="917" y="591"/>
                  </a:cubicBezTo>
                  <a:cubicBezTo>
                    <a:pt x="912" y="596"/>
                    <a:pt x="906" y="601"/>
                    <a:pt x="900" y="605"/>
                  </a:cubicBezTo>
                  <a:cubicBezTo>
                    <a:pt x="900" y="605"/>
                    <a:pt x="900" y="605"/>
                    <a:pt x="900" y="606"/>
                  </a:cubicBezTo>
                  <a:cubicBezTo>
                    <a:pt x="858" y="637"/>
                    <a:pt x="807" y="653"/>
                    <a:pt x="754" y="649"/>
                  </a:cubicBezTo>
                  <a:cubicBezTo>
                    <a:pt x="640" y="642"/>
                    <a:pt x="550" y="542"/>
                    <a:pt x="550" y="423"/>
                  </a:cubicBezTo>
                  <a:close/>
                  <a:moveTo>
                    <a:pt x="677" y="876"/>
                  </a:moveTo>
                  <a:cubicBezTo>
                    <a:pt x="677" y="876"/>
                    <a:pt x="676" y="876"/>
                    <a:pt x="676" y="876"/>
                  </a:cubicBezTo>
                  <a:cubicBezTo>
                    <a:pt x="675" y="876"/>
                    <a:pt x="675" y="876"/>
                    <a:pt x="675" y="876"/>
                  </a:cubicBezTo>
                  <a:cubicBezTo>
                    <a:pt x="605" y="771"/>
                    <a:pt x="605" y="771"/>
                    <a:pt x="605" y="771"/>
                  </a:cubicBezTo>
                  <a:cubicBezTo>
                    <a:pt x="627" y="747"/>
                    <a:pt x="627" y="747"/>
                    <a:pt x="627" y="747"/>
                  </a:cubicBezTo>
                  <a:cubicBezTo>
                    <a:pt x="733" y="820"/>
                    <a:pt x="733" y="820"/>
                    <a:pt x="733" y="820"/>
                  </a:cubicBezTo>
                  <a:lnTo>
                    <a:pt x="677" y="876"/>
                  </a:lnTo>
                  <a:close/>
                  <a:moveTo>
                    <a:pt x="768" y="789"/>
                  </a:moveTo>
                  <a:cubicBezTo>
                    <a:pt x="646" y="706"/>
                    <a:pt x="646" y="706"/>
                    <a:pt x="646" y="706"/>
                  </a:cubicBezTo>
                  <a:cubicBezTo>
                    <a:pt x="646" y="664"/>
                    <a:pt x="646" y="664"/>
                    <a:pt x="646" y="664"/>
                  </a:cubicBezTo>
                  <a:cubicBezTo>
                    <a:pt x="678" y="681"/>
                    <a:pt x="713" y="692"/>
                    <a:pt x="751" y="694"/>
                  </a:cubicBezTo>
                  <a:cubicBezTo>
                    <a:pt x="757" y="694"/>
                    <a:pt x="763" y="695"/>
                    <a:pt x="769" y="695"/>
                  </a:cubicBezTo>
                  <a:cubicBezTo>
                    <a:pt x="812" y="695"/>
                    <a:pt x="853" y="684"/>
                    <a:pt x="890" y="665"/>
                  </a:cubicBezTo>
                  <a:cubicBezTo>
                    <a:pt x="890" y="706"/>
                    <a:pt x="890" y="706"/>
                    <a:pt x="890" y="706"/>
                  </a:cubicBezTo>
                  <a:lnTo>
                    <a:pt x="768" y="789"/>
                  </a:lnTo>
                  <a:close/>
                  <a:moveTo>
                    <a:pt x="862" y="876"/>
                  </a:moveTo>
                  <a:cubicBezTo>
                    <a:pt x="862" y="876"/>
                    <a:pt x="862" y="876"/>
                    <a:pt x="861" y="876"/>
                  </a:cubicBezTo>
                  <a:cubicBezTo>
                    <a:pt x="860" y="877"/>
                    <a:pt x="860" y="876"/>
                    <a:pt x="860" y="876"/>
                  </a:cubicBezTo>
                  <a:cubicBezTo>
                    <a:pt x="803" y="820"/>
                    <a:pt x="803" y="820"/>
                    <a:pt x="803" y="820"/>
                  </a:cubicBezTo>
                  <a:cubicBezTo>
                    <a:pt x="910" y="747"/>
                    <a:pt x="910" y="747"/>
                    <a:pt x="910" y="747"/>
                  </a:cubicBezTo>
                  <a:cubicBezTo>
                    <a:pt x="932" y="771"/>
                    <a:pt x="932" y="771"/>
                    <a:pt x="932" y="771"/>
                  </a:cubicBezTo>
                  <a:lnTo>
                    <a:pt x="862" y="876"/>
                  </a:lnTo>
                  <a:close/>
                  <a:moveTo>
                    <a:pt x="1273" y="857"/>
                  </a:moveTo>
                  <a:cubicBezTo>
                    <a:pt x="1222" y="806"/>
                    <a:pt x="1222" y="806"/>
                    <a:pt x="1222" y="806"/>
                  </a:cubicBezTo>
                  <a:cubicBezTo>
                    <a:pt x="1223" y="802"/>
                    <a:pt x="1223" y="797"/>
                    <a:pt x="1223" y="792"/>
                  </a:cubicBezTo>
                  <a:cubicBezTo>
                    <a:pt x="1223" y="783"/>
                    <a:pt x="1223" y="783"/>
                    <a:pt x="1223" y="783"/>
                  </a:cubicBezTo>
                  <a:cubicBezTo>
                    <a:pt x="1237" y="787"/>
                    <a:pt x="1252" y="790"/>
                    <a:pt x="1268" y="791"/>
                  </a:cubicBezTo>
                  <a:cubicBezTo>
                    <a:pt x="1270" y="791"/>
                    <a:pt x="1271" y="791"/>
                    <a:pt x="1273" y="791"/>
                  </a:cubicBezTo>
                  <a:cubicBezTo>
                    <a:pt x="1290" y="791"/>
                    <a:pt x="1307" y="788"/>
                    <a:pt x="1323" y="783"/>
                  </a:cubicBezTo>
                  <a:cubicBezTo>
                    <a:pt x="1323" y="792"/>
                    <a:pt x="1323" y="792"/>
                    <a:pt x="1323" y="792"/>
                  </a:cubicBezTo>
                  <a:cubicBezTo>
                    <a:pt x="1323" y="797"/>
                    <a:pt x="1323" y="801"/>
                    <a:pt x="1324" y="805"/>
                  </a:cubicBezTo>
                  <a:lnTo>
                    <a:pt x="1273" y="857"/>
                  </a:lnTo>
                  <a:close/>
                  <a:moveTo>
                    <a:pt x="1358" y="711"/>
                  </a:moveTo>
                  <a:cubicBezTo>
                    <a:pt x="1334" y="735"/>
                    <a:pt x="1302" y="747"/>
                    <a:pt x="1269" y="746"/>
                  </a:cubicBezTo>
                  <a:cubicBezTo>
                    <a:pt x="1204" y="744"/>
                    <a:pt x="1151" y="686"/>
                    <a:pt x="1151" y="618"/>
                  </a:cubicBezTo>
                  <a:cubicBezTo>
                    <a:pt x="1151" y="576"/>
                    <a:pt x="1151" y="576"/>
                    <a:pt x="1151" y="576"/>
                  </a:cubicBezTo>
                  <a:cubicBezTo>
                    <a:pt x="1151" y="572"/>
                    <a:pt x="1150" y="569"/>
                    <a:pt x="1149" y="566"/>
                  </a:cubicBezTo>
                  <a:cubicBezTo>
                    <a:pt x="1135" y="538"/>
                    <a:pt x="1135" y="538"/>
                    <a:pt x="1135" y="538"/>
                  </a:cubicBezTo>
                  <a:cubicBezTo>
                    <a:pt x="1130" y="528"/>
                    <a:pt x="1127" y="516"/>
                    <a:pt x="1127" y="505"/>
                  </a:cubicBezTo>
                  <a:cubicBezTo>
                    <a:pt x="1127" y="504"/>
                    <a:pt x="1127" y="504"/>
                    <a:pt x="1127" y="504"/>
                  </a:cubicBezTo>
                  <a:cubicBezTo>
                    <a:pt x="1127" y="450"/>
                    <a:pt x="1171" y="406"/>
                    <a:pt x="1225" y="406"/>
                  </a:cubicBezTo>
                  <a:cubicBezTo>
                    <a:pt x="1419" y="406"/>
                    <a:pt x="1419" y="406"/>
                    <a:pt x="1419" y="406"/>
                  </a:cubicBezTo>
                  <a:cubicBezTo>
                    <a:pt x="1419" y="499"/>
                    <a:pt x="1419" y="499"/>
                    <a:pt x="1419" y="499"/>
                  </a:cubicBezTo>
                  <a:cubicBezTo>
                    <a:pt x="1419" y="514"/>
                    <a:pt x="1415" y="530"/>
                    <a:pt x="1409" y="543"/>
                  </a:cubicBezTo>
                  <a:cubicBezTo>
                    <a:pt x="1397" y="566"/>
                    <a:pt x="1397" y="566"/>
                    <a:pt x="1397" y="566"/>
                  </a:cubicBezTo>
                  <a:cubicBezTo>
                    <a:pt x="1396" y="569"/>
                    <a:pt x="1395" y="572"/>
                    <a:pt x="1395" y="576"/>
                  </a:cubicBezTo>
                  <a:cubicBezTo>
                    <a:pt x="1395" y="624"/>
                    <a:pt x="1395" y="624"/>
                    <a:pt x="1395" y="624"/>
                  </a:cubicBezTo>
                  <a:cubicBezTo>
                    <a:pt x="1395" y="657"/>
                    <a:pt x="1382" y="688"/>
                    <a:pt x="1358" y="711"/>
                  </a:cubicBezTo>
                  <a:close/>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2" name="Line 146"/>
            <p:cNvSpPr>
              <a:spLocks noChangeShapeType="1"/>
            </p:cNvSpPr>
            <p:nvPr/>
          </p:nvSpPr>
          <p:spPr bwMode="auto">
            <a:xfrm>
              <a:off x="3943350" y="50784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3" name="Line 147"/>
            <p:cNvSpPr>
              <a:spLocks noChangeShapeType="1"/>
            </p:cNvSpPr>
            <p:nvPr/>
          </p:nvSpPr>
          <p:spPr bwMode="auto">
            <a:xfrm>
              <a:off x="3943350" y="50784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4" name="Freeform 148"/>
            <p:cNvSpPr>
              <a:spLocks noEditPoints="1"/>
            </p:cNvSpPr>
            <p:nvPr/>
          </p:nvSpPr>
          <p:spPr bwMode="auto">
            <a:xfrm>
              <a:off x="3954463" y="5141913"/>
              <a:ext cx="12700" cy="53975"/>
            </a:xfrm>
            <a:custGeom>
              <a:avLst/>
              <a:gdLst>
                <a:gd name="T0" fmla="*/ 22 w 45"/>
                <a:gd name="T1" fmla="*/ 0 h 190"/>
                <a:gd name="T2" fmla="*/ 0 w 45"/>
                <a:gd name="T3" fmla="*/ 23 h 190"/>
                <a:gd name="T4" fmla="*/ 0 w 45"/>
                <a:gd name="T5" fmla="*/ 167 h 190"/>
                <a:gd name="T6" fmla="*/ 22 w 45"/>
                <a:gd name="T7" fmla="*/ 190 h 190"/>
                <a:gd name="T8" fmla="*/ 45 w 45"/>
                <a:gd name="T9" fmla="*/ 167 h 190"/>
                <a:gd name="T10" fmla="*/ 45 w 45"/>
                <a:gd name="T11" fmla="*/ 23 h 190"/>
                <a:gd name="T12" fmla="*/ 22 w 45"/>
                <a:gd name="T13" fmla="*/ 0 h 190"/>
                <a:gd name="T14" fmla="*/ 22 w 45"/>
                <a:gd name="T15" fmla="*/ 0 h 190"/>
                <a:gd name="T16" fmla="*/ 22 w 45"/>
                <a:gd name="T17"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90">
                  <a:moveTo>
                    <a:pt x="22" y="0"/>
                  </a:moveTo>
                  <a:cubicBezTo>
                    <a:pt x="10" y="0"/>
                    <a:pt x="0" y="10"/>
                    <a:pt x="0" y="23"/>
                  </a:cubicBezTo>
                  <a:cubicBezTo>
                    <a:pt x="0" y="167"/>
                    <a:pt x="0" y="167"/>
                    <a:pt x="0" y="167"/>
                  </a:cubicBezTo>
                  <a:cubicBezTo>
                    <a:pt x="0" y="180"/>
                    <a:pt x="10" y="190"/>
                    <a:pt x="22" y="190"/>
                  </a:cubicBezTo>
                  <a:cubicBezTo>
                    <a:pt x="35" y="190"/>
                    <a:pt x="45" y="180"/>
                    <a:pt x="45" y="167"/>
                  </a:cubicBezTo>
                  <a:cubicBezTo>
                    <a:pt x="45" y="23"/>
                    <a:pt x="45" y="23"/>
                    <a:pt x="45" y="23"/>
                  </a:cubicBezTo>
                  <a:cubicBezTo>
                    <a:pt x="45" y="10"/>
                    <a:pt x="35" y="0"/>
                    <a:pt x="22" y="0"/>
                  </a:cubicBezTo>
                  <a:close/>
                  <a:moveTo>
                    <a:pt x="22" y="0"/>
                  </a:moveTo>
                  <a:cubicBezTo>
                    <a:pt x="22" y="0"/>
                    <a:pt x="22" y="0"/>
                    <a:pt x="22" y="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5" name="Freeform 149"/>
            <p:cNvSpPr>
              <a:spLocks noEditPoints="1"/>
            </p:cNvSpPr>
            <p:nvPr/>
          </p:nvSpPr>
          <p:spPr bwMode="auto">
            <a:xfrm>
              <a:off x="3584575" y="5151438"/>
              <a:ext cx="12700" cy="44450"/>
            </a:xfrm>
            <a:custGeom>
              <a:avLst/>
              <a:gdLst>
                <a:gd name="T0" fmla="*/ 23 w 45"/>
                <a:gd name="T1" fmla="*/ 0 h 160"/>
                <a:gd name="T2" fmla="*/ 0 w 45"/>
                <a:gd name="T3" fmla="*/ 22 h 160"/>
                <a:gd name="T4" fmla="*/ 0 w 45"/>
                <a:gd name="T5" fmla="*/ 137 h 160"/>
                <a:gd name="T6" fmla="*/ 23 w 45"/>
                <a:gd name="T7" fmla="*/ 160 h 160"/>
                <a:gd name="T8" fmla="*/ 45 w 45"/>
                <a:gd name="T9" fmla="*/ 137 h 160"/>
                <a:gd name="T10" fmla="*/ 45 w 45"/>
                <a:gd name="T11" fmla="*/ 22 h 160"/>
                <a:gd name="T12" fmla="*/ 23 w 45"/>
                <a:gd name="T13" fmla="*/ 0 h 160"/>
                <a:gd name="T14" fmla="*/ 23 w 45"/>
                <a:gd name="T15" fmla="*/ 0 h 160"/>
                <a:gd name="T16" fmla="*/ 23 w 45"/>
                <a:gd name="T1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60">
                  <a:moveTo>
                    <a:pt x="23" y="0"/>
                  </a:moveTo>
                  <a:cubicBezTo>
                    <a:pt x="10" y="0"/>
                    <a:pt x="0" y="10"/>
                    <a:pt x="0" y="22"/>
                  </a:cubicBezTo>
                  <a:cubicBezTo>
                    <a:pt x="0" y="137"/>
                    <a:pt x="0" y="137"/>
                    <a:pt x="0" y="137"/>
                  </a:cubicBezTo>
                  <a:cubicBezTo>
                    <a:pt x="0" y="150"/>
                    <a:pt x="10" y="160"/>
                    <a:pt x="23" y="160"/>
                  </a:cubicBezTo>
                  <a:cubicBezTo>
                    <a:pt x="35" y="160"/>
                    <a:pt x="45" y="150"/>
                    <a:pt x="45" y="137"/>
                  </a:cubicBezTo>
                  <a:cubicBezTo>
                    <a:pt x="45" y="22"/>
                    <a:pt x="45" y="22"/>
                    <a:pt x="45" y="22"/>
                  </a:cubicBezTo>
                  <a:cubicBezTo>
                    <a:pt x="45" y="10"/>
                    <a:pt x="35" y="0"/>
                    <a:pt x="23" y="0"/>
                  </a:cubicBezTo>
                  <a:close/>
                  <a:moveTo>
                    <a:pt x="23" y="0"/>
                  </a:moveTo>
                  <a:cubicBezTo>
                    <a:pt x="23" y="0"/>
                    <a:pt x="23" y="0"/>
                    <a:pt x="23" y="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6" name="Freeform 150"/>
            <p:cNvSpPr>
              <a:spLocks noEditPoints="1"/>
            </p:cNvSpPr>
            <p:nvPr/>
          </p:nvSpPr>
          <p:spPr bwMode="auto">
            <a:xfrm>
              <a:off x="3721100" y="4929188"/>
              <a:ext cx="109537" cy="41275"/>
            </a:xfrm>
            <a:custGeom>
              <a:avLst/>
              <a:gdLst>
                <a:gd name="T0" fmla="*/ 376 w 384"/>
                <a:gd name="T1" fmla="*/ 85 h 148"/>
                <a:gd name="T2" fmla="*/ 40 w 384"/>
                <a:gd name="T3" fmla="*/ 27 h 148"/>
                <a:gd name="T4" fmla="*/ 0 w 384"/>
                <a:gd name="T5" fmla="*/ 73 h 148"/>
                <a:gd name="T6" fmla="*/ 0 w 384"/>
                <a:gd name="T7" fmla="*/ 125 h 148"/>
                <a:gd name="T8" fmla="*/ 23 w 384"/>
                <a:gd name="T9" fmla="*/ 148 h 148"/>
                <a:gd name="T10" fmla="*/ 45 w 384"/>
                <a:gd name="T11" fmla="*/ 125 h 148"/>
                <a:gd name="T12" fmla="*/ 45 w 384"/>
                <a:gd name="T13" fmla="*/ 73 h 148"/>
                <a:gd name="T14" fmla="*/ 47 w 384"/>
                <a:gd name="T15" fmla="*/ 72 h 148"/>
                <a:gd name="T16" fmla="*/ 193 w 384"/>
                <a:gd name="T17" fmla="*/ 65 h 148"/>
                <a:gd name="T18" fmla="*/ 344 w 384"/>
                <a:gd name="T19" fmla="*/ 117 h 148"/>
                <a:gd name="T20" fmla="*/ 376 w 384"/>
                <a:gd name="T21" fmla="*/ 117 h 148"/>
                <a:gd name="T22" fmla="*/ 376 w 384"/>
                <a:gd name="T23" fmla="*/ 85 h 148"/>
                <a:gd name="T24" fmla="*/ 376 w 384"/>
                <a:gd name="T25" fmla="*/ 85 h 148"/>
                <a:gd name="T26" fmla="*/ 376 w 384"/>
                <a:gd name="T27" fmla="*/ 8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4" h="148">
                  <a:moveTo>
                    <a:pt x="376" y="85"/>
                  </a:moveTo>
                  <a:cubicBezTo>
                    <a:pt x="291" y="0"/>
                    <a:pt x="112" y="16"/>
                    <a:pt x="40" y="27"/>
                  </a:cubicBezTo>
                  <a:cubicBezTo>
                    <a:pt x="17" y="31"/>
                    <a:pt x="0" y="50"/>
                    <a:pt x="0" y="73"/>
                  </a:cubicBezTo>
                  <a:cubicBezTo>
                    <a:pt x="0" y="125"/>
                    <a:pt x="0" y="125"/>
                    <a:pt x="0" y="125"/>
                  </a:cubicBezTo>
                  <a:cubicBezTo>
                    <a:pt x="0" y="138"/>
                    <a:pt x="10" y="148"/>
                    <a:pt x="23" y="148"/>
                  </a:cubicBezTo>
                  <a:cubicBezTo>
                    <a:pt x="35" y="148"/>
                    <a:pt x="45" y="138"/>
                    <a:pt x="45" y="125"/>
                  </a:cubicBezTo>
                  <a:cubicBezTo>
                    <a:pt x="45" y="73"/>
                    <a:pt x="45" y="73"/>
                    <a:pt x="45" y="73"/>
                  </a:cubicBezTo>
                  <a:cubicBezTo>
                    <a:pt x="45" y="73"/>
                    <a:pt x="46" y="72"/>
                    <a:pt x="47" y="72"/>
                  </a:cubicBezTo>
                  <a:cubicBezTo>
                    <a:pt x="76" y="67"/>
                    <a:pt x="133" y="61"/>
                    <a:pt x="193" y="65"/>
                  </a:cubicBezTo>
                  <a:cubicBezTo>
                    <a:pt x="263" y="69"/>
                    <a:pt x="314" y="87"/>
                    <a:pt x="344" y="117"/>
                  </a:cubicBezTo>
                  <a:cubicBezTo>
                    <a:pt x="353" y="126"/>
                    <a:pt x="367" y="126"/>
                    <a:pt x="376" y="117"/>
                  </a:cubicBezTo>
                  <a:cubicBezTo>
                    <a:pt x="384" y="108"/>
                    <a:pt x="384" y="94"/>
                    <a:pt x="376" y="85"/>
                  </a:cubicBezTo>
                  <a:close/>
                  <a:moveTo>
                    <a:pt x="376" y="85"/>
                  </a:moveTo>
                  <a:cubicBezTo>
                    <a:pt x="376" y="85"/>
                    <a:pt x="376" y="85"/>
                    <a:pt x="376" y="85"/>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7" name="Freeform 151"/>
            <p:cNvSpPr>
              <a:spLocks noEditPoints="1"/>
            </p:cNvSpPr>
            <p:nvPr/>
          </p:nvSpPr>
          <p:spPr bwMode="auto">
            <a:xfrm>
              <a:off x="3694113" y="5156201"/>
              <a:ext cx="12700" cy="39688"/>
            </a:xfrm>
            <a:custGeom>
              <a:avLst/>
              <a:gdLst>
                <a:gd name="T0" fmla="*/ 23 w 45"/>
                <a:gd name="T1" fmla="*/ 0 h 142"/>
                <a:gd name="T2" fmla="*/ 0 w 45"/>
                <a:gd name="T3" fmla="*/ 23 h 142"/>
                <a:gd name="T4" fmla="*/ 0 w 45"/>
                <a:gd name="T5" fmla="*/ 119 h 142"/>
                <a:gd name="T6" fmla="*/ 23 w 45"/>
                <a:gd name="T7" fmla="*/ 142 h 142"/>
                <a:gd name="T8" fmla="*/ 45 w 45"/>
                <a:gd name="T9" fmla="*/ 119 h 142"/>
                <a:gd name="T10" fmla="*/ 45 w 45"/>
                <a:gd name="T11" fmla="*/ 23 h 142"/>
                <a:gd name="T12" fmla="*/ 23 w 45"/>
                <a:gd name="T13" fmla="*/ 0 h 142"/>
                <a:gd name="T14" fmla="*/ 23 w 45"/>
                <a:gd name="T15" fmla="*/ 0 h 142"/>
                <a:gd name="T16" fmla="*/ 23 w 45"/>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42">
                  <a:moveTo>
                    <a:pt x="23" y="0"/>
                  </a:moveTo>
                  <a:cubicBezTo>
                    <a:pt x="10" y="0"/>
                    <a:pt x="0" y="10"/>
                    <a:pt x="0" y="23"/>
                  </a:cubicBezTo>
                  <a:cubicBezTo>
                    <a:pt x="0" y="119"/>
                    <a:pt x="0" y="119"/>
                    <a:pt x="0" y="119"/>
                  </a:cubicBezTo>
                  <a:cubicBezTo>
                    <a:pt x="0" y="132"/>
                    <a:pt x="10" y="142"/>
                    <a:pt x="23" y="142"/>
                  </a:cubicBezTo>
                  <a:cubicBezTo>
                    <a:pt x="35" y="142"/>
                    <a:pt x="45" y="132"/>
                    <a:pt x="45" y="119"/>
                  </a:cubicBezTo>
                  <a:cubicBezTo>
                    <a:pt x="45" y="23"/>
                    <a:pt x="45" y="23"/>
                    <a:pt x="45" y="23"/>
                  </a:cubicBezTo>
                  <a:cubicBezTo>
                    <a:pt x="45" y="10"/>
                    <a:pt x="35" y="0"/>
                    <a:pt x="23" y="0"/>
                  </a:cubicBezTo>
                  <a:close/>
                  <a:moveTo>
                    <a:pt x="23" y="0"/>
                  </a:moveTo>
                  <a:cubicBezTo>
                    <a:pt x="23" y="0"/>
                    <a:pt x="23" y="0"/>
                    <a:pt x="23" y="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8" name="Freeform 152"/>
            <p:cNvSpPr>
              <a:spLocks noEditPoints="1"/>
            </p:cNvSpPr>
            <p:nvPr/>
          </p:nvSpPr>
          <p:spPr bwMode="auto">
            <a:xfrm>
              <a:off x="3844925" y="5156201"/>
              <a:ext cx="12700" cy="39688"/>
            </a:xfrm>
            <a:custGeom>
              <a:avLst/>
              <a:gdLst>
                <a:gd name="T0" fmla="*/ 23 w 45"/>
                <a:gd name="T1" fmla="*/ 0 h 142"/>
                <a:gd name="T2" fmla="*/ 0 w 45"/>
                <a:gd name="T3" fmla="*/ 23 h 142"/>
                <a:gd name="T4" fmla="*/ 0 w 45"/>
                <a:gd name="T5" fmla="*/ 119 h 142"/>
                <a:gd name="T6" fmla="*/ 23 w 45"/>
                <a:gd name="T7" fmla="*/ 142 h 142"/>
                <a:gd name="T8" fmla="*/ 45 w 45"/>
                <a:gd name="T9" fmla="*/ 119 h 142"/>
                <a:gd name="T10" fmla="*/ 45 w 45"/>
                <a:gd name="T11" fmla="*/ 23 h 142"/>
                <a:gd name="T12" fmla="*/ 23 w 45"/>
                <a:gd name="T13" fmla="*/ 0 h 142"/>
                <a:gd name="T14" fmla="*/ 23 w 45"/>
                <a:gd name="T15" fmla="*/ 0 h 142"/>
                <a:gd name="T16" fmla="*/ 23 w 45"/>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42">
                  <a:moveTo>
                    <a:pt x="23" y="0"/>
                  </a:moveTo>
                  <a:cubicBezTo>
                    <a:pt x="10" y="0"/>
                    <a:pt x="0" y="10"/>
                    <a:pt x="0" y="23"/>
                  </a:cubicBezTo>
                  <a:cubicBezTo>
                    <a:pt x="0" y="119"/>
                    <a:pt x="0" y="119"/>
                    <a:pt x="0" y="119"/>
                  </a:cubicBezTo>
                  <a:cubicBezTo>
                    <a:pt x="0" y="132"/>
                    <a:pt x="10" y="142"/>
                    <a:pt x="23" y="142"/>
                  </a:cubicBezTo>
                  <a:cubicBezTo>
                    <a:pt x="35" y="142"/>
                    <a:pt x="45" y="132"/>
                    <a:pt x="45" y="119"/>
                  </a:cubicBezTo>
                  <a:cubicBezTo>
                    <a:pt x="45" y="23"/>
                    <a:pt x="45" y="23"/>
                    <a:pt x="45" y="23"/>
                  </a:cubicBezTo>
                  <a:cubicBezTo>
                    <a:pt x="45" y="10"/>
                    <a:pt x="35" y="0"/>
                    <a:pt x="23" y="0"/>
                  </a:cubicBezTo>
                  <a:close/>
                  <a:moveTo>
                    <a:pt x="23" y="0"/>
                  </a:moveTo>
                  <a:cubicBezTo>
                    <a:pt x="23" y="0"/>
                    <a:pt x="23" y="0"/>
                    <a:pt x="23" y="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grpSp>
      <p:grpSp>
        <p:nvGrpSpPr>
          <p:cNvPr id="106" name="Groupe 105"/>
          <p:cNvGrpSpPr/>
          <p:nvPr/>
        </p:nvGrpSpPr>
        <p:grpSpPr>
          <a:xfrm>
            <a:off x="6667072" y="3879227"/>
            <a:ext cx="540000" cy="504000"/>
            <a:chOff x="2087563" y="4105275"/>
            <a:chExt cx="473075" cy="427038"/>
          </a:xfrm>
        </p:grpSpPr>
        <p:grpSp>
          <p:nvGrpSpPr>
            <p:cNvPr id="107" name="Groupe 106"/>
            <p:cNvGrpSpPr/>
            <p:nvPr/>
          </p:nvGrpSpPr>
          <p:grpSpPr>
            <a:xfrm>
              <a:off x="2371445" y="4119002"/>
              <a:ext cx="108470" cy="112488"/>
              <a:chOff x="2379461" y="4159250"/>
              <a:chExt cx="171450" cy="177800"/>
            </a:xfrm>
            <a:solidFill>
              <a:srgbClr val="CF022B"/>
            </a:solidFill>
          </p:grpSpPr>
          <p:sp>
            <p:nvSpPr>
              <p:cNvPr id="111" name="Freeform 57"/>
              <p:cNvSpPr>
                <a:spLocks/>
              </p:cNvSpPr>
              <p:nvPr/>
            </p:nvSpPr>
            <p:spPr bwMode="auto">
              <a:xfrm>
                <a:off x="2382636" y="4159250"/>
                <a:ext cx="168275" cy="138112"/>
              </a:xfrm>
              <a:custGeom>
                <a:avLst/>
                <a:gdLst>
                  <a:gd name="T0" fmla="*/ 0 w 361"/>
                  <a:gd name="T1" fmla="*/ 45 h 298"/>
                  <a:gd name="T2" fmla="*/ 294 w 361"/>
                  <a:gd name="T3" fmla="*/ 45 h 298"/>
                  <a:gd name="T4" fmla="*/ 220 w 361"/>
                  <a:gd name="T5" fmla="*/ 123 h 298"/>
                  <a:gd name="T6" fmla="*/ 220 w 361"/>
                  <a:gd name="T7" fmla="*/ 174 h 298"/>
                  <a:gd name="T8" fmla="*/ 294 w 361"/>
                  <a:gd name="T9" fmla="*/ 253 h 298"/>
                  <a:gd name="T10" fmla="*/ 183 w 361"/>
                  <a:gd name="T11" fmla="*/ 253 h 298"/>
                  <a:gd name="T12" fmla="*/ 160 w 361"/>
                  <a:gd name="T13" fmla="*/ 276 h 298"/>
                  <a:gd name="T14" fmla="*/ 183 w 361"/>
                  <a:gd name="T15" fmla="*/ 298 h 298"/>
                  <a:gd name="T16" fmla="*/ 311 w 361"/>
                  <a:gd name="T17" fmla="*/ 298 h 298"/>
                  <a:gd name="T18" fmla="*/ 339 w 361"/>
                  <a:gd name="T19" fmla="*/ 235 h 298"/>
                  <a:gd name="T20" fmla="*/ 258 w 361"/>
                  <a:gd name="T21" fmla="*/ 149 h 298"/>
                  <a:gd name="T22" fmla="*/ 339 w 361"/>
                  <a:gd name="T23" fmla="*/ 63 h 298"/>
                  <a:gd name="T24" fmla="*/ 311 w 361"/>
                  <a:gd name="T25" fmla="*/ 0 h 298"/>
                  <a:gd name="T26" fmla="*/ 0 w 361"/>
                  <a:gd name="T2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298">
                    <a:moveTo>
                      <a:pt x="0" y="45"/>
                    </a:moveTo>
                    <a:cubicBezTo>
                      <a:pt x="294" y="45"/>
                      <a:pt x="294" y="45"/>
                      <a:pt x="294" y="45"/>
                    </a:cubicBezTo>
                    <a:cubicBezTo>
                      <a:pt x="220" y="123"/>
                      <a:pt x="220" y="123"/>
                      <a:pt x="220" y="123"/>
                    </a:cubicBezTo>
                    <a:cubicBezTo>
                      <a:pt x="207" y="138"/>
                      <a:pt x="207" y="160"/>
                      <a:pt x="220" y="174"/>
                    </a:cubicBezTo>
                    <a:cubicBezTo>
                      <a:pt x="294" y="253"/>
                      <a:pt x="294" y="253"/>
                      <a:pt x="294" y="253"/>
                    </a:cubicBezTo>
                    <a:cubicBezTo>
                      <a:pt x="183" y="253"/>
                      <a:pt x="183" y="253"/>
                      <a:pt x="183" y="253"/>
                    </a:cubicBezTo>
                    <a:cubicBezTo>
                      <a:pt x="170" y="253"/>
                      <a:pt x="160" y="263"/>
                      <a:pt x="160" y="276"/>
                    </a:cubicBezTo>
                    <a:cubicBezTo>
                      <a:pt x="160" y="288"/>
                      <a:pt x="170" y="298"/>
                      <a:pt x="183" y="298"/>
                    </a:cubicBezTo>
                    <a:cubicBezTo>
                      <a:pt x="311" y="298"/>
                      <a:pt x="311" y="298"/>
                      <a:pt x="311" y="298"/>
                    </a:cubicBezTo>
                    <a:cubicBezTo>
                      <a:pt x="344" y="298"/>
                      <a:pt x="361" y="259"/>
                      <a:pt x="339" y="235"/>
                    </a:cubicBezTo>
                    <a:cubicBezTo>
                      <a:pt x="258" y="149"/>
                      <a:pt x="258" y="149"/>
                      <a:pt x="258" y="149"/>
                    </a:cubicBezTo>
                    <a:cubicBezTo>
                      <a:pt x="339" y="63"/>
                      <a:pt x="339" y="63"/>
                      <a:pt x="339" y="63"/>
                    </a:cubicBezTo>
                    <a:cubicBezTo>
                      <a:pt x="361" y="39"/>
                      <a:pt x="344" y="0"/>
                      <a:pt x="31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113" name="Freeform 58"/>
              <p:cNvSpPr>
                <a:spLocks/>
              </p:cNvSpPr>
              <p:nvPr/>
            </p:nvSpPr>
            <p:spPr bwMode="auto">
              <a:xfrm>
                <a:off x="2382636" y="4276725"/>
                <a:ext cx="47625" cy="20637"/>
              </a:xfrm>
              <a:custGeom>
                <a:avLst/>
                <a:gdLst>
                  <a:gd name="T0" fmla="*/ 0 w 100"/>
                  <a:gd name="T1" fmla="*/ 45 h 45"/>
                  <a:gd name="T2" fmla="*/ 78 w 100"/>
                  <a:gd name="T3" fmla="*/ 45 h 45"/>
                  <a:gd name="T4" fmla="*/ 100 w 100"/>
                  <a:gd name="T5" fmla="*/ 23 h 45"/>
                  <a:gd name="T6" fmla="*/ 78 w 100"/>
                  <a:gd name="T7" fmla="*/ 0 h 45"/>
                  <a:gd name="T8" fmla="*/ 0 w 100"/>
                  <a:gd name="T9" fmla="*/ 0 h 45"/>
                </a:gdLst>
                <a:ahLst/>
                <a:cxnLst>
                  <a:cxn ang="0">
                    <a:pos x="T0" y="T1"/>
                  </a:cxn>
                  <a:cxn ang="0">
                    <a:pos x="T2" y="T3"/>
                  </a:cxn>
                  <a:cxn ang="0">
                    <a:pos x="T4" y="T5"/>
                  </a:cxn>
                  <a:cxn ang="0">
                    <a:pos x="T6" y="T7"/>
                  </a:cxn>
                  <a:cxn ang="0">
                    <a:pos x="T8" y="T9"/>
                  </a:cxn>
                </a:cxnLst>
                <a:rect l="0" t="0" r="r" b="b"/>
                <a:pathLst>
                  <a:path w="100" h="45">
                    <a:moveTo>
                      <a:pt x="0" y="45"/>
                    </a:moveTo>
                    <a:cubicBezTo>
                      <a:pt x="78" y="45"/>
                      <a:pt x="78" y="45"/>
                      <a:pt x="78" y="45"/>
                    </a:cubicBezTo>
                    <a:cubicBezTo>
                      <a:pt x="90" y="45"/>
                      <a:pt x="100" y="35"/>
                      <a:pt x="100" y="23"/>
                    </a:cubicBezTo>
                    <a:cubicBezTo>
                      <a:pt x="100" y="10"/>
                      <a:pt x="90" y="0"/>
                      <a:pt x="78"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114" name="Line 59"/>
              <p:cNvSpPr>
                <a:spLocks noChangeShapeType="1"/>
              </p:cNvSpPr>
              <p:nvPr/>
            </p:nvSpPr>
            <p:spPr bwMode="auto">
              <a:xfrm>
                <a:off x="2379461" y="43370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115" name="Line 60"/>
              <p:cNvSpPr>
                <a:spLocks noChangeShapeType="1"/>
              </p:cNvSpPr>
              <p:nvPr/>
            </p:nvSpPr>
            <p:spPr bwMode="auto">
              <a:xfrm>
                <a:off x="2379461" y="43370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grpSp>
        <p:sp>
          <p:nvSpPr>
            <p:cNvPr id="108" name="Freeform 64"/>
            <p:cNvSpPr>
              <a:spLocks noEditPoints="1"/>
            </p:cNvSpPr>
            <p:nvPr/>
          </p:nvSpPr>
          <p:spPr bwMode="auto">
            <a:xfrm>
              <a:off x="2087563" y="4105275"/>
              <a:ext cx="473075" cy="427038"/>
            </a:xfrm>
            <a:custGeom>
              <a:avLst/>
              <a:gdLst>
                <a:gd name="T0" fmla="*/ 952 w 1565"/>
                <a:gd name="T1" fmla="*/ 292 h 1424"/>
                <a:gd name="T2" fmla="*/ 952 w 1565"/>
                <a:gd name="T3" fmla="*/ 22 h 1424"/>
                <a:gd name="T4" fmla="*/ 930 w 1565"/>
                <a:gd name="T5" fmla="*/ 0 h 1424"/>
                <a:gd name="T6" fmla="*/ 907 w 1565"/>
                <a:gd name="T7" fmla="*/ 22 h 1424"/>
                <a:gd name="T8" fmla="*/ 907 w 1565"/>
                <a:gd name="T9" fmla="*/ 589 h 1424"/>
                <a:gd name="T10" fmla="*/ 887 w 1565"/>
                <a:gd name="T11" fmla="*/ 605 h 1424"/>
                <a:gd name="T12" fmla="*/ 616 w 1565"/>
                <a:gd name="T13" fmla="*/ 957 h 1424"/>
                <a:gd name="T14" fmla="*/ 507 w 1565"/>
                <a:gd name="T15" fmla="*/ 816 h 1424"/>
                <a:gd name="T16" fmla="*/ 434 w 1565"/>
                <a:gd name="T17" fmla="*/ 816 h 1424"/>
                <a:gd name="T18" fmla="*/ 24 w 1565"/>
                <a:gd name="T19" fmla="*/ 1348 h 1424"/>
                <a:gd name="T20" fmla="*/ 61 w 1565"/>
                <a:gd name="T21" fmla="*/ 1424 h 1424"/>
                <a:gd name="T22" fmla="*/ 877 w 1565"/>
                <a:gd name="T23" fmla="*/ 1424 h 1424"/>
                <a:gd name="T24" fmla="*/ 900 w 1565"/>
                <a:gd name="T25" fmla="*/ 1401 h 1424"/>
                <a:gd name="T26" fmla="*/ 877 w 1565"/>
                <a:gd name="T27" fmla="*/ 1379 h 1424"/>
                <a:gd name="T28" fmla="*/ 347 w 1565"/>
                <a:gd name="T29" fmla="*/ 1379 h 1424"/>
                <a:gd name="T30" fmla="*/ 633 w 1565"/>
                <a:gd name="T31" fmla="*/ 1008 h 1424"/>
                <a:gd name="T32" fmla="*/ 922 w 1565"/>
                <a:gd name="T33" fmla="*/ 633 h 1424"/>
                <a:gd name="T34" fmla="*/ 937 w 1565"/>
                <a:gd name="T35" fmla="*/ 633 h 1424"/>
                <a:gd name="T36" fmla="*/ 1503 w 1565"/>
                <a:gd name="T37" fmla="*/ 1368 h 1424"/>
                <a:gd name="T38" fmla="*/ 1498 w 1565"/>
                <a:gd name="T39" fmla="*/ 1379 h 1424"/>
                <a:gd name="T40" fmla="*/ 982 w 1565"/>
                <a:gd name="T41" fmla="*/ 1379 h 1424"/>
                <a:gd name="T42" fmla="*/ 960 w 1565"/>
                <a:gd name="T43" fmla="*/ 1401 h 1424"/>
                <a:gd name="T44" fmla="*/ 982 w 1565"/>
                <a:gd name="T45" fmla="*/ 1424 h 1424"/>
                <a:gd name="T46" fmla="*/ 1498 w 1565"/>
                <a:gd name="T47" fmla="*/ 1424 h 1424"/>
                <a:gd name="T48" fmla="*/ 1539 w 1565"/>
                <a:gd name="T49" fmla="*/ 1340 h 1424"/>
                <a:gd name="T50" fmla="*/ 972 w 1565"/>
                <a:gd name="T51" fmla="*/ 605 h 1424"/>
                <a:gd name="T52" fmla="*/ 952 w 1565"/>
                <a:gd name="T53" fmla="*/ 589 h 1424"/>
                <a:gd name="T54" fmla="*/ 952 w 1565"/>
                <a:gd name="T55" fmla="*/ 337 h 1424"/>
                <a:gd name="T56" fmla="*/ 290 w 1565"/>
                <a:gd name="T57" fmla="*/ 1379 h 1424"/>
                <a:gd name="T58" fmla="*/ 61 w 1565"/>
                <a:gd name="T59" fmla="*/ 1379 h 1424"/>
                <a:gd name="T60" fmla="*/ 60 w 1565"/>
                <a:gd name="T61" fmla="*/ 1376 h 1424"/>
                <a:gd name="T62" fmla="*/ 470 w 1565"/>
                <a:gd name="T63" fmla="*/ 843 h 1424"/>
                <a:gd name="T64" fmla="*/ 470 w 1565"/>
                <a:gd name="T65" fmla="*/ 843 h 1424"/>
                <a:gd name="T66" fmla="*/ 471 w 1565"/>
                <a:gd name="T67" fmla="*/ 843 h 1424"/>
                <a:gd name="T68" fmla="*/ 587 w 1565"/>
                <a:gd name="T69" fmla="*/ 994 h 1424"/>
                <a:gd name="T70" fmla="*/ 290 w 1565"/>
                <a:gd name="T71" fmla="*/ 1379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5" h="1424">
                  <a:moveTo>
                    <a:pt x="952" y="292"/>
                  </a:moveTo>
                  <a:cubicBezTo>
                    <a:pt x="952" y="22"/>
                    <a:pt x="952" y="22"/>
                    <a:pt x="952" y="22"/>
                  </a:cubicBezTo>
                  <a:cubicBezTo>
                    <a:pt x="952" y="10"/>
                    <a:pt x="942" y="0"/>
                    <a:pt x="930" y="0"/>
                  </a:cubicBezTo>
                  <a:cubicBezTo>
                    <a:pt x="917" y="0"/>
                    <a:pt x="907" y="10"/>
                    <a:pt x="907" y="22"/>
                  </a:cubicBezTo>
                  <a:cubicBezTo>
                    <a:pt x="907" y="589"/>
                    <a:pt x="907" y="589"/>
                    <a:pt x="907" y="589"/>
                  </a:cubicBezTo>
                  <a:cubicBezTo>
                    <a:pt x="899" y="593"/>
                    <a:pt x="892" y="598"/>
                    <a:pt x="887" y="605"/>
                  </a:cubicBezTo>
                  <a:cubicBezTo>
                    <a:pt x="616" y="957"/>
                    <a:pt x="616" y="957"/>
                    <a:pt x="616" y="957"/>
                  </a:cubicBezTo>
                  <a:cubicBezTo>
                    <a:pt x="507" y="816"/>
                    <a:pt x="507" y="816"/>
                    <a:pt x="507" y="816"/>
                  </a:cubicBezTo>
                  <a:cubicBezTo>
                    <a:pt x="488" y="792"/>
                    <a:pt x="453" y="792"/>
                    <a:pt x="434" y="816"/>
                  </a:cubicBezTo>
                  <a:cubicBezTo>
                    <a:pt x="24" y="1348"/>
                    <a:pt x="24" y="1348"/>
                    <a:pt x="24" y="1348"/>
                  </a:cubicBezTo>
                  <a:cubicBezTo>
                    <a:pt x="0" y="1379"/>
                    <a:pt x="22" y="1424"/>
                    <a:pt x="61" y="1424"/>
                  </a:cubicBezTo>
                  <a:cubicBezTo>
                    <a:pt x="877" y="1424"/>
                    <a:pt x="877" y="1424"/>
                    <a:pt x="877" y="1424"/>
                  </a:cubicBezTo>
                  <a:cubicBezTo>
                    <a:pt x="890" y="1424"/>
                    <a:pt x="900" y="1414"/>
                    <a:pt x="900" y="1401"/>
                  </a:cubicBezTo>
                  <a:cubicBezTo>
                    <a:pt x="900" y="1389"/>
                    <a:pt x="890" y="1379"/>
                    <a:pt x="877" y="1379"/>
                  </a:cubicBezTo>
                  <a:cubicBezTo>
                    <a:pt x="347" y="1379"/>
                    <a:pt x="347" y="1379"/>
                    <a:pt x="347" y="1379"/>
                  </a:cubicBezTo>
                  <a:cubicBezTo>
                    <a:pt x="348" y="1378"/>
                    <a:pt x="633" y="1008"/>
                    <a:pt x="633" y="1008"/>
                  </a:cubicBezTo>
                  <a:cubicBezTo>
                    <a:pt x="922" y="633"/>
                    <a:pt x="922" y="633"/>
                    <a:pt x="922" y="633"/>
                  </a:cubicBezTo>
                  <a:cubicBezTo>
                    <a:pt x="926" y="628"/>
                    <a:pt x="933" y="628"/>
                    <a:pt x="937" y="633"/>
                  </a:cubicBezTo>
                  <a:cubicBezTo>
                    <a:pt x="1503" y="1368"/>
                    <a:pt x="1503" y="1368"/>
                    <a:pt x="1503" y="1368"/>
                  </a:cubicBezTo>
                  <a:cubicBezTo>
                    <a:pt x="1507" y="1372"/>
                    <a:pt x="1504" y="1379"/>
                    <a:pt x="1498" y="1379"/>
                  </a:cubicBezTo>
                  <a:cubicBezTo>
                    <a:pt x="982" y="1379"/>
                    <a:pt x="982" y="1379"/>
                    <a:pt x="982" y="1379"/>
                  </a:cubicBezTo>
                  <a:cubicBezTo>
                    <a:pt x="970" y="1379"/>
                    <a:pt x="960" y="1389"/>
                    <a:pt x="960" y="1401"/>
                  </a:cubicBezTo>
                  <a:cubicBezTo>
                    <a:pt x="960" y="1414"/>
                    <a:pt x="970" y="1424"/>
                    <a:pt x="982" y="1424"/>
                  </a:cubicBezTo>
                  <a:cubicBezTo>
                    <a:pt x="1498" y="1424"/>
                    <a:pt x="1498" y="1424"/>
                    <a:pt x="1498" y="1424"/>
                  </a:cubicBezTo>
                  <a:cubicBezTo>
                    <a:pt x="1541" y="1424"/>
                    <a:pt x="1565" y="1374"/>
                    <a:pt x="1539" y="1340"/>
                  </a:cubicBezTo>
                  <a:cubicBezTo>
                    <a:pt x="972" y="605"/>
                    <a:pt x="972" y="605"/>
                    <a:pt x="972" y="605"/>
                  </a:cubicBezTo>
                  <a:cubicBezTo>
                    <a:pt x="967" y="598"/>
                    <a:pt x="960" y="593"/>
                    <a:pt x="952" y="589"/>
                  </a:cubicBezTo>
                  <a:cubicBezTo>
                    <a:pt x="952" y="337"/>
                    <a:pt x="952" y="337"/>
                    <a:pt x="952" y="337"/>
                  </a:cubicBezTo>
                  <a:moveTo>
                    <a:pt x="290" y="1379"/>
                  </a:moveTo>
                  <a:cubicBezTo>
                    <a:pt x="61" y="1379"/>
                    <a:pt x="61" y="1379"/>
                    <a:pt x="61" y="1379"/>
                  </a:cubicBezTo>
                  <a:cubicBezTo>
                    <a:pt x="59" y="1379"/>
                    <a:pt x="58" y="1377"/>
                    <a:pt x="60" y="1376"/>
                  </a:cubicBezTo>
                  <a:cubicBezTo>
                    <a:pt x="470" y="843"/>
                    <a:pt x="470" y="843"/>
                    <a:pt x="470" y="843"/>
                  </a:cubicBezTo>
                  <a:cubicBezTo>
                    <a:pt x="470" y="843"/>
                    <a:pt x="470" y="843"/>
                    <a:pt x="470" y="843"/>
                  </a:cubicBezTo>
                  <a:cubicBezTo>
                    <a:pt x="471" y="843"/>
                    <a:pt x="471" y="843"/>
                    <a:pt x="471" y="843"/>
                  </a:cubicBezTo>
                  <a:cubicBezTo>
                    <a:pt x="587" y="994"/>
                    <a:pt x="587" y="994"/>
                    <a:pt x="587" y="994"/>
                  </a:cubicBezTo>
                  <a:lnTo>
                    <a:pt x="290" y="1379"/>
                  </a:lnTo>
                  <a:close/>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109" name="Line 65"/>
            <p:cNvSpPr>
              <a:spLocks noChangeShapeType="1"/>
            </p:cNvSpPr>
            <p:nvPr/>
          </p:nvSpPr>
          <p:spPr bwMode="auto">
            <a:xfrm>
              <a:off x="2106613" y="45180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110" name="Line 66"/>
            <p:cNvSpPr>
              <a:spLocks noChangeShapeType="1"/>
            </p:cNvSpPr>
            <p:nvPr/>
          </p:nvSpPr>
          <p:spPr bwMode="auto">
            <a:xfrm>
              <a:off x="2106613" y="45180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grpSp>
      <p:sp>
        <p:nvSpPr>
          <p:cNvPr id="302" name="ZoneTexte 301"/>
          <p:cNvSpPr txBox="1"/>
          <p:nvPr/>
        </p:nvSpPr>
        <p:spPr>
          <a:xfrm>
            <a:off x="7586257" y="5602977"/>
            <a:ext cx="396396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4A4A4A"/>
                </a:solidFill>
                <a:effectLst/>
                <a:uLnTx/>
                <a:uFillTx/>
                <a:latin typeface="Tahoma"/>
                <a:ea typeface="+mn-ea"/>
                <a:cs typeface="+mn-cs"/>
              </a:rPr>
              <a:t>Un socio de </a:t>
            </a:r>
            <a:r>
              <a:rPr kumimoji="0" lang="en-GB" sz="1600" b="1" i="0" u="none" strike="noStrike" kern="1200" cap="none" spc="0" normalizeH="0" baseline="0" noProof="0" err="1">
                <a:ln>
                  <a:noFill/>
                </a:ln>
                <a:solidFill>
                  <a:srgbClr val="4A4A4A"/>
                </a:solidFill>
                <a:effectLst/>
                <a:uLnTx/>
                <a:uFillTx/>
                <a:latin typeface="Tahoma"/>
                <a:ea typeface="+mn-ea"/>
                <a:cs typeface="+mn-cs"/>
              </a:rPr>
              <a:t>confianza</a:t>
            </a:r>
            <a:endParaRPr kumimoji="0" lang="en-GB" sz="1600" b="1" i="0" u="none" strike="noStrike" kern="1200" cap="none" spc="0" normalizeH="0" baseline="0" noProof="0">
              <a:ln>
                <a:noFill/>
              </a:ln>
              <a:solidFill>
                <a:srgbClr val="4A4A4A"/>
              </a:solidFill>
              <a:effectLst/>
              <a:uLnTx/>
              <a:uFillTx/>
              <a:latin typeface="Tahoma"/>
              <a:ea typeface="+mn-ea"/>
              <a:cs typeface="+mn-cs"/>
            </a:endParaRPr>
          </a:p>
          <a:p>
            <a:pPr lvl="0">
              <a:defRPr/>
            </a:pPr>
            <a:r>
              <a:rPr lang="es-ES" sz="1200">
                <a:solidFill>
                  <a:srgbClr val="EDEDED">
                    <a:lumMod val="50000"/>
                  </a:srgbClr>
                </a:solidFill>
              </a:rPr>
              <a:t>Visión, escucha activa y estrechos vínculos con nuestros clientes y socios</a:t>
            </a:r>
            <a:endParaRPr kumimoji="0" lang="en-GB" sz="1200" b="0" i="0" u="none" strike="noStrike" kern="1200" cap="none" spc="0" normalizeH="0" baseline="0" noProof="0">
              <a:ln>
                <a:noFill/>
              </a:ln>
              <a:solidFill>
                <a:srgbClr val="EDEDED">
                  <a:lumMod val="50000"/>
                </a:srgbClr>
              </a:solidFill>
              <a:effectLst/>
              <a:uLnTx/>
              <a:uFillTx/>
              <a:latin typeface="Tahoma"/>
              <a:ea typeface="+mn-ea"/>
              <a:cs typeface="+mn-cs"/>
            </a:endParaRPr>
          </a:p>
        </p:txBody>
      </p:sp>
      <p:grpSp>
        <p:nvGrpSpPr>
          <p:cNvPr id="304" name="Groupe 303"/>
          <p:cNvGrpSpPr>
            <a:grpSpLocks noChangeAspect="1"/>
          </p:cNvGrpSpPr>
          <p:nvPr/>
        </p:nvGrpSpPr>
        <p:grpSpPr>
          <a:xfrm>
            <a:off x="6677906" y="5767050"/>
            <a:ext cx="583784" cy="360000"/>
            <a:chOff x="735015" y="5616593"/>
            <a:chExt cx="476251" cy="293688"/>
          </a:xfrm>
        </p:grpSpPr>
        <p:sp>
          <p:nvSpPr>
            <p:cNvPr id="305" name="Freeform 22"/>
            <p:cNvSpPr>
              <a:spLocks noEditPoints="1"/>
            </p:cNvSpPr>
            <p:nvPr/>
          </p:nvSpPr>
          <p:spPr bwMode="auto">
            <a:xfrm>
              <a:off x="735015" y="5616593"/>
              <a:ext cx="250826" cy="293688"/>
            </a:xfrm>
            <a:custGeom>
              <a:avLst/>
              <a:gdLst>
                <a:gd name="T0" fmla="*/ 708 w 811"/>
                <a:gd name="T1" fmla="*/ 732 h 949"/>
                <a:gd name="T2" fmla="*/ 619 w 811"/>
                <a:gd name="T3" fmla="*/ 667 h 949"/>
                <a:gd name="T4" fmla="*/ 577 w 811"/>
                <a:gd name="T5" fmla="*/ 630 h 949"/>
                <a:gd name="T6" fmla="*/ 472 w 811"/>
                <a:gd name="T7" fmla="*/ 582 h 949"/>
                <a:gd name="T8" fmla="*/ 370 w 811"/>
                <a:gd name="T9" fmla="*/ 589 h 949"/>
                <a:gd name="T10" fmla="*/ 338 w 811"/>
                <a:gd name="T11" fmla="*/ 173 h 949"/>
                <a:gd name="T12" fmla="*/ 430 w 811"/>
                <a:gd name="T13" fmla="*/ 179 h 949"/>
                <a:gd name="T14" fmla="*/ 484 w 811"/>
                <a:gd name="T15" fmla="*/ 101 h 949"/>
                <a:gd name="T16" fmla="*/ 580 w 811"/>
                <a:gd name="T17" fmla="*/ 95 h 949"/>
                <a:gd name="T18" fmla="*/ 592 w 811"/>
                <a:gd name="T19" fmla="*/ 51 h 949"/>
                <a:gd name="T20" fmla="*/ 444 w 811"/>
                <a:gd name="T21" fmla="*/ 80 h 949"/>
                <a:gd name="T22" fmla="*/ 344 w 811"/>
                <a:gd name="T23" fmla="*/ 128 h 949"/>
                <a:gd name="T24" fmla="*/ 274 w 811"/>
                <a:gd name="T25" fmla="*/ 23 h 949"/>
                <a:gd name="T26" fmla="*/ 75 w 811"/>
                <a:gd name="T27" fmla="*/ 21 h 949"/>
                <a:gd name="T28" fmla="*/ 268 w 811"/>
                <a:gd name="T29" fmla="*/ 67 h 949"/>
                <a:gd name="T30" fmla="*/ 301 w 811"/>
                <a:gd name="T31" fmla="*/ 109 h 949"/>
                <a:gd name="T32" fmla="*/ 200 w 811"/>
                <a:gd name="T33" fmla="*/ 625 h 949"/>
                <a:gd name="T34" fmla="*/ 1 w 811"/>
                <a:gd name="T35" fmla="*/ 623 h 949"/>
                <a:gd name="T36" fmla="*/ 194 w 811"/>
                <a:gd name="T37" fmla="*/ 670 h 949"/>
                <a:gd name="T38" fmla="*/ 276 w 811"/>
                <a:gd name="T39" fmla="*/ 628 h 949"/>
                <a:gd name="T40" fmla="*/ 330 w 811"/>
                <a:gd name="T41" fmla="*/ 678 h 949"/>
                <a:gd name="T42" fmla="*/ 407 w 811"/>
                <a:gd name="T43" fmla="*/ 746 h 949"/>
                <a:gd name="T44" fmla="*/ 419 w 811"/>
                <a:gd name="T45" fmla="*/ 745 h 949"/>
                <a:gd name="T46" fmla="*/ 449 w 811"/>
                <a:gd name="T47" fmla="*/ 798 h 949"/>
                <a:gd name="T48" fmla="*/ 508 w 811"/>
                <a:gd name="T49" fmla="*/ 813 h 949"/>
                <a:gd name="T50" fmla="*/ 586 w 811"/>
                <a:gd name="T51" fmla="*/ 881 h 949"/>
                <a:gd name="T52" fmla="*/ 598 w 811"/>
                <a:gd name="T53" fmla="*/ 881 h 949"/>
                <a:gd name="T54" fmla="*/ 675 w 811"/>
                <a:gd name="T55" fmla="*/ 949 h 949"/>
                <a:gd name="T56" fmla="*/ 738 w 811"/>
                <a:gd name="T57" fmla="*/ 918 h 949"/>
                <a:gd name="T58" fmla="*/ 769 w 811"/>
                <a:gd name="T59" fmla="*/ 746 h 949"/>
                <a:gd name="T60" fmla="*/ 387 w 811"/>
                <a:gd name="T61" fmla="*/ 694 h 949"/>
                <a:gd name="T62" fmla="*/ 381 w 811"/>
                <a:gd name="T63" fmla="*/ 647 h 949"/>
                <a:gd name="T64" fmla="*/ 420 w 811"/>
                <a:gd name="T65" fmla="*/ 612 h 949"/>
                <a:gd name="T66" fmla="*/ 458 w 811"/>
                <a:gd name="T67" fmla="*/ 640 h 949"/>
                <a:gd name="T68" fmla="*/ 434 w 811"/>
                <a:gd name="T69" fmla="*/ 688 h 949"/>
                <a:gd name="T70" fmla="*/ 477 w 811"/>
                <a:gd name="T71" fmla="*/ 762 h 949"/>
                <a:gd name="T72" fmla="*/ 470 w 811"/>
                <a:gd name="T73" fmla="*/ 715 h 949"/>
                <a:gd name="T74" fmla="*/ 502 w 811"/>
                <a:gd name="T75" fmla="*/ 672 h 949"/>
                <a:gd name="T76" fmla="*/ 549 w 811"/>
                <a:gd name="T77" fmla="*/ 666 h 949"/>
                <a:gd name="T78" fmla="*/ 524 w 811"/>
                <a:gd name="T79" fmla="*/ 755 h 949"/>
                <a:gd name="T80" fmla="*/ 566 w 811"/>
                <a:gd name="T81" fmla="*/ 829 h 949"/>
                <a:gd name="T82" fmla="*/ 559 w 811"/>
                <a:gd name="T83" fmla="*/ 783 h 949"/>
                <a:gd name="T84" fmla="*/ 592 w 811"/>
                <a:gd name="T85" fmla="*/ 740 h 949"/>
                <a:gd name="T86" fmla="*/ 626 w 811"/>
                <a:gd name="T87" fmla="*/ 711 h 949"/>
                <a:gd name="T88" fmla="*/ 657 w 811"/>
                <a:gd name="T89" fmla="*/ 765 h 949"/>
                <a:gd name="T90" fmla="*/ 613 w 811"/>
                <a:gd name="T91" fmla="*/ 823 h 949"/>
                <a:gd name="T92" fmla="*/ 749 w 811"/>
                <a:gd name="T93" fmla="*/ 829 h 949"/>
                <a:gd name="T94" fmla="*/ 680 w 811"/>
                <a:gd name="T95" fmla="*/ 903 h 949"/>
                <a:gd name="T96" fmla="*/ 642 w 811"/>
                <a:gd name="T97" fmla="*/ 875 h 949"/>
                <a:gd name="T98" fmla="*/ 693 w 811"/>
                <a:gd name="T99" fmla="*/ 792 h 949"/>
                <a:gd name="T100" fmla="*/ 695 w 811"/>
                <a:gd name="T101" fmla="*/ 789 h 949"/>
                <a:gd name="T102" fmla="*/ 742 w 811"/>
                <a:gd name="T103" fmla="*/ 782 h 949"/>
                <a:gd name="T104" fmla="*/ 749 w 811"/>
                <a:gd name="T105" fmla="*/ 82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1" h="949">
                  <a:moveTo>
                    <a:pt x="769" y="746"/>
                  </a:moveTo>
                  <a:cubicBezTo>
                    <a:pt x="751" y="732"/>
                    <a:pt x="729" y="728"/>
                    <a:pt x="708" y="732"/>
                  </a:cubicBezTo>
                  <a:cubicBezTo>
                    <a:pt x="704" y="712"/>
                    <a:pt x="694" y="694"/>
                    <a:pt x="678" y="682"/>
                  </a:cubicBezTo>
                  <a:cubicBezTo>
                    <a:pt x="661" y="669"/>
                    <a:pt x="640" y="664"/>
                    <a:pt x="619" y="667"/>
                  </a:cubicBezTo>
                  <a:cubicBezTo>
                    <a:pt x="614" y="668"/>
                    <a:pt x="609" y="669"/>
                    <a:pt x="604" y="670"/>
                  </a:cubicBezTo>
                  <a:cubicBezTo>
                    <a:pt x="600" y="655"/>
                    <a:pt x="590" y="641"/>
                    <a:pt x="577" y="630"/>
                  </a:cubicBezTo>
                  <a:cubicBezTo>
                    <a:pt x="554" y="613"/>
                    <a:pt x="524" y="610"/>
                    <a:pt x="499" y="620"/>
                  </a:cubicBezTo>
                  <a:cubicBezTo>
                    <a:pt x="494" y="605"/>
                    <a:pt x="485" y="592"/>
                    <a:pt x="472" y="582"/>
                  </a:cubicBezTo>
                  <a:cubicBezTo>
                    <a:pt x="455" y="570"/>
                    <a:pt x="435" y="564"/>
                    <a:pt x="414" y="567"/>
                  </a:cubicBezTo>
                  <a:cubicBezTo>
                    <a:pt x="397" y="570"/>
                    <a:pt x="382" y="577"/>
                    <a:pt x="370" y="589"/>
                  </a:cubicBezTo>
                  <a:cubicBezTo>
                    <a:pt x="288" y="583"/>
                    <a:pt x="288" y="583"/>
                    <a:pt x="288" y="583"/>
                  </a:cubicBezTo>
                  <a:cubicBezTo>
                    <a:pt x="338" y="173"/>
                    <a:pt x="338" y="173"/>
                    <a:pt x="338" y="173"/>
                  </a:cubicBezTo>
                  <a:cubicBezTo>
                    <a:pt x="429" y="179"/>
                    <a:pt x="429" y="179"/>
                    <a:pt x="429" y="179"/>
                  </a:cubicBezTo>
                  <a:cubicBezTo>
                    <a:pt x="429" y="179"/>
                    <a:pt x="430" y="179"/>
                    <a:pt x="430" y="179"/>
                  </a:cubicBezTo>
                  <a:cubicBezTo>
                    <a:pt x="438" y="179"/>
                    <a:pt x="446" y="175"/>
                    <a:pt x="450" y="167"/>
                  </a:cubicBezTo>
                  <a:cubicBezTo>
                    <a:pt x="484" y="101"/>
                    <a:pt x="484" y="101"/>
                    <a:pt x="484" y="101"/>
                  </a:cubicBezTo>
                  <a:cubicBezTo>
                    <a:pt x="493" y="84"/>
                    <a:pt x="512" y="76"/>
                    <a:pt x="530" y="81"/>
                  </a:cubicBezTo>
                  <a:cubicBezTo>
                    <a:pt x="580" y="95"/>
                    <a:pt x="580" y="95"/>
                    <a:pt x="580" y="95"/>
                  </a:cubicBezTo>
                  <a:cubicBezTo>
                    <a:pt x="592" y="98"/>
                    <a:pt x="605" y="91"/>
                    <a:pt x="608" y="79"/>
                  </a:cubicBezTo>
                  <a:cubicBezTo>
                    <a:pt x="611" y="67"/>
                    <a:pt x="604" y="55"/>
                    <a:pt x="592" y="51"/>
                  </a:cubicBezTo>
                  <a:cubicBezTo>
                    <a:pt x="542" y="37"/>
                    <a:pt x="542" y="37"/>
                    <a:pt x="542" y="37"/>
                  </a:cubicBezTo>
                  <a:cubicBezTo>
                    <a:pt x="504" y="27"/>
                    <a:pt x="462" y="45"/>
                    <a:pt x="444" y="80"/>
                  </a:cubicBezTo>
                  <a:cubicBezTo>
                    <a:pt x="417" y="133"/>
                    <a:pt x="417" y="133"/>
                    <a:pt x="417" y="133"/>
                  </a:cubicBezTo>
                  <a:cubicBezTo>
                    <a:pt x="344" y="128"/>
                    <a:pt x="344" y="128"/>
                    <a:pt x="344" y="128"/>
                  </a:cubicBezTo>
                  <a:cubicBezTo>
                    <a:pt x="345" y="114"/>
                    <a:pt x="345" y="114"/>
                    <a:pt x="345" y="114"/>
                  </a:cubicBezTo>
                  <a:cubicBezTo>
                    <a:pt x="351" y="69"/>
                    <a:pt x="319" y="28"/>
                    <a:pt x="274" y="23"/>
                  </a:cubicBezTo>
                  <a:cubicBezTo>
                    <a:pt x="100" y="1"/>
                    <a:pt x="100" y="1"/>
                    <a:pt x="100" y="1"/>
                  </a:cubicBezTo>
                  <a:cubicBezTo>
                    <a:pt x="88" y="0"/>
                    <a:pt x="77" y="9"/>
                    <a:pt x="75" y="21"/>
                  </a:cubicBezTo>
                  <a:cubicBezTo>
                    <a:pt x="74" y="33"/>
                    <a:pt x="83" y="44"/>
                    <a:pt x="95" y="46"/>
                  </a:cubicBezTo>
                  <a:cubicBezTo>
                    <a:pt x="268" y="67"/>
                    <a:pt x="268" y="67"/>
                    <a:pt x="268" y="67"/>
                  </a:cubicBezTo>
                  <a:cubicBezTo>
                    <a:pt x="278" y="69"/>
                    <a:pt x="287" y="74"/>
                    <a:pt x="293" y="81"/>
                  </a:cubicBezTo>
                  <a:cubicBezTo>
                    <a:pt x="299" y="89"/>
                    <a:pt x="302" y="99"/>
                    <a:pt x="301" y="109"/>
                  </a:cubicBezTo>
                  <a:cubicBezTo>
                    <a:pt x="241" y="592"/>
                    <a:pt x="241" y="592"/>
                    <a:pt x="241" y="592"/>
                  </a:cubicBezTo>
                  <a:cubicBezTo>
                    <a:pt x="239" y="613"/>
                    <a:pt x="220" y="627"/>
                    <a:pt x="200" y="625"/>
                  </a:cubicBezTo>
                  <a:cubicBezTo>
                    <a:pt x="26" y="604"/>
                    <a:pt x="26" y="604"/>
                    <a:pt x="26" y="604"/>
                  </a:cubicBezTo>
                  <a:cubicBezTo>
                    <a:pt x="14" y="602"/>
                    <a:pt x="3" y="611"/>
                    <a:pt x="1" y="623"/>
                  </a:cubicBezTo>
                  <a:cubicBezTo>
                    <a:pt x="0" y="635"/>
                    <a:pt x="8" y="647"/>
                    <a:pt x="21" y="648"/>
                  </a:cubicBezTo>
                  <a:cubicBezTo>
                    <a:pt x="194" y="670"/>
                    <a:pt x="194" y="670"/>
                    <a:pt x="194" y="670"/>
                  </a:cubicBezTo>
                  <a:cubicBezTo>
                    <a:pt x="198" y="670"/>
                    <a:pt x="201" y="670"/>
                    <a:pt x="204" y="670"/>
                  </a:cubicBezTo>
                  <a:cubicBezTo>
                    <a:pt x="235" y="670"/>
                    <a:pt x="262" y="653"/>
                    <a:pt x="276" y="628"/>
                  </a:cubicBezTo>
                  <a:cubicBezTo>
                    <a:pt x="338" y="632"/>
                    <a:pt x="338" y="632"/>
                    <a:pt x="338" y="632"/>
                  </a:cubicBezTo>
                  <a:cubicBezTo>
                    <a:pt x="330" y="646"/>
                    <a:pt x="328" y="662"/>
                    <a:pt x="330" y="678"/>
                  </a:cubicBezTo>
                  <a:cubicBezTo>
                    <a:pt x="333" y="699"/>
                    <a:pt x="344" y="717"/>
                    <a:pt x="360" y="730"/>
                  </a:cubicBezTo>
                  <a:cubicBezTo>
                    <a:pt x="374" y="741"/>
                    <a:pt x="390" y="746"/>
                    <a:pt x="407" y="746"/>
                  </a:cubicBezTo>
                  <a:cubicBezTo>
                    <a:pt x="411" y="746"/>
                    <a:pt x="415" y="746"/>
                    <a:pt x="418" y="745"/>
                  </a:cubicBezTo>
                  <a:cubicBezTo>
                    <a:pt x="419" y="745"/>
                    <a:pt x="419" y="745"/>
                    <a:pt x="419" y="745"/>
                  </a:cubicBezTo>
                  <a:cubicBezTo>
                    <a:pt x="419" y="745"/>
                    <a:pt x="419" y="746"/>
                    <a:pt x="419" y="746"/>
                  </a:cubicBezTo>
                  <a:cubicBezTo>
                    <a:pt x="422" y="767"/>
                    <a:pt x="433" y="785"/>
                    <a:pt x="449" y="798"/>
                  </a:cubicBezTo>
                  <a:cubicBezTo>
                    <a:pt x="464" y="808"/>
                    <a:pt x="480" y="814"/>
                    <a:pt x="497" y="814"/>
                  </a:cubicBezTo>
                  <a:cubicBezTo>
                    <a:pt x="501" y="814"/>
                    <a:pt x="505" y="813"/>
                    <a:pt x="508" y="813"/>
                  </a:cubicBezTo>
                  <a:cubicBezTo>
                    <a:pt x="511" y="833"/>
                    <a:pt x="521" y="852"/>
                    <a:pt x="539" y="865"/>
                  </a:cubicBezTo>
                  <a:cubicBezTo>
                    <a:pt x="553" y="876"/>
                    <a:pt x="570" y="881"/>
                    <a:pt x="586" y="881"/>
                  </a:cubicBezTo>
                  <a:cubicBezTo>
                    <a:pt x="590" y="881"/>
                    <a:pt x="594" y="881"/>
                    <a:pt x="598" y="880"/>
                  </a:cubicBezTo>
                  <a:cubicBezTo>
                    <a:pt x="598" y="881"/>
                    <a:pt x="598" y="881"/>
                    <a:pt x="598" y="881"/>
                  </a:cubicBezTo>
                  <a:cubicBezTo>
                    <a:pt x="601" y="902"/>
                    <a:pt x="611" y="920"/>
                    <a:pt x="628" y="933"/>
                  </a:cubicBezTo>
                  <a:cubicBezTo>
                    <a:pt x="642" y="943"/>
                    <a:pt x="658" y="949"/>
                    <a:pt x="675" y="949"/>
                  </a:cubicBezTo>
                  <a:cubicBezTo>
                    <a:pt x="679" y="949"/>
                    <a:pt x="682" y="949"/>
                    <a:pt x="686" y="948"/>
                  </a:cubicBezTo>
                  <a:cubicBezTo>
                    <a:pt x="707" y="945"/>
                    <a:pt x="725" y="934"/>
                    <a:pt x="738" y="918"/>
                  </a:cubicBezTo>
                  <a:cubicBezTo>
                    <a:pt x="784" y="856"/>
                    <a:pt x="784" y="856"/>
                    <a:pt x="784" y="856"/>
                  </a:cubicBezTo>
                  <a:cubicBezTo>
                    <a:pt x="811" y="822"/>
                    <a:pt x="804" y="772"/>
                    <a:pt x="769" y="746"/>
                  </a:cubicBezTo>
                  <a:close/>
                  <a:moveTo>
                    <a:pt x="412" y="701"/>
                  </a:moveTo>
                  <a:cubicBezTo>
                    <a:pt x="403" y="702"/>
                    <a:pt x="395" y="700"/>
                    <a:pt x="387" y="694"/>
                  </a:cubicBezTo>
                  <a:cubicBezTo>
                    <a:pt x="380" y="689"/>
                    <a:pt x="376" y="681"/>
                    <a:pt x="374" y="672"/>
                  </a:cubicBezTo>
                  <a:cubicBezTo>
                    <a:pt x="373" y="663"/>
                    <a:pt x="376" y="654"/>
                    <a:pt x="381" y="647"/>
                  </a:cubicBezTo>
                  <a:cubicBezTo>
                    <a:pt x="398" y="625"/>
                    <a:pt x="398" y="625"/>
                    <a:pt x="398" y="625"/>
                  </a:cubicBezTo>
                  <a:cubicBezTo>
                    <a:pt x="403" y="618"/>
                    <a:pt x="411" y="613"/>
                    <a:pt x="420" y="612"/>
                  </a:cubicBezTo>
                  <a:cubicBezTo>
                    <a:pt x="429" y="611"/>
                    <a:pt x="438" y="613"/>
                    <a:pt x="445" y="618"/>
                  </a:cubicBezTo>
                  <a:cubicBezTo>
                    <a:pt x="452" y="624"/>
                    <a:pt x="457" y="631"/>
                    <a:pt x="458" y="640"/>
                  </a:cubicBezTo>
                  <a:cubicBezTo>
                    <a:pt x="459" y="649"/>
                    <a:pt x="457" y="658"/>
                    <a:pt x="451" y="665"/>
                  </a:cubicBezTo>
                  <a:cubicBezTo>
                    <a:pt x="434" y="688"/>
                    <a:pt x="434" y="688"/>
                    <a:pt x="434" y="688"/>
                  </a:cubicBezTo>
                  <a:cubicBezTo>
                    <a:pt x="429" y="695"/>
                    <a:pt x="421" y="700"/>
                    <a:pt x="412" y="701"/>
                  </a:cubicBezTo>
                  <a:close/>
                  <a:moveTo>
                    <a:pt x="477" y="762"/>
                  </a:moveTo>
                  <a:cubicBezTo>
                    <a:pt x="470" y="756"/>
                    <a:pt x="465" y="749"/>
                    <a:pt x="464" y="740"/>
                  </a:cubicBezTo>
                  <a:cubicBezTo>
                    <a:pt x="462" y="731"/>
                    <a:pt x="465" y="722"/>
                    <a:pt x="470" y="715"/>
                  </a:cubicBezTo>
                  <a:cubicBezTo>
                    <a:pt x="487" y="692"/>
                    <a:pt x="487" y="692"/>
                    <a:pt x="487" y="692"/>
                  </a:cubicBezTo>
                  <a:cubicBezTo>
                    <a:pt x="502" y="672"/>
                    <a:pt x="502" y="672"/>
                    <a:pt x="502" y="672"/>
                  </a:cubicBezTo>
                  <a:cubicBezTo>
                    <a:pt x="509" y="664"/>
                    <a:pt x="519" y="659"/>
                    <a:pt x="529" y="659"/>
                  </a:cubicBezTo>
                  <a:cubicBezTo>
                    <a:pt x="536" y="659"/>
                    <a:pt x="543" y="661"/>
                    <a:pt x="549" y="666"/>
                  </a:cubicBezTo>
                  <a:cubicBezTo>
                    <a:pt x="564" y="677"/>
                    <a:pt x="567" y="698"/>
                    <a:pt x="556" y="713"/>
                  </a:cubicBezTo>
                  <a:cubicBezTo>
                    <a:pt x="524" y="755"/>
                    <a:pt x="524" y="755"/>
                    <a:pt x="524" y="755"/>
                  </a:cubicBezTo>
                  <a:cubicBezTo>
                    <a:pt x="512" y="770"/>
                    <a:pt x="491" y="773"/>
                    <a:pt x="477" y="762"/>
                  </a:cubicBezTo>
                  <a:close/>
                  <a:moveTo>
                    <a:pt x="566" y="829"/>
                  </a:moveTo>
                  <a:cubicBezTo>
                    <a:pt x="559" y="824"/>
                    <a:pt x="554" y="816"/>
                    <a:pt x="553" y="807"/>
                  </a:cubicBezTo>
                  <a:cubicBezTo>
                    <a:pt x="552" y="798"/>
                    <a:pt x="554" y="790"/>
                    <a:pt x="559" y="783"/>
                  </a:cubicBezTo>
                  <a:cubicBezTo>
                    <a:pt x="559" y="783"/>
                    <a:pt x="559" y="783"/>
                    <a:pt x="559" y="783"/>
                  </a:cubicBezTo>
                  <a:cubicBezTo>
                    <a:pt x="592" y="740"/>
                    <a:pt x="592" y="740"/>
                    <a:pt x="592" y="740"/>
                  </a:cubicBezTo>
                  <a:cubicBezTo>
                    <a:pt x="603" y="724"/>
                    <a:pt x="603" y="724"/>
                    <a:pt x="603" y="724"/>
                  </a:cubicBezTo>
                  <a:cubicBezTo>
                    <a:pt x="609" y="717"/>
                    <a:pt x="617" y="713"/>
                    <a:pt x="626" y="711"/>
                  </a:cubicBezTo>
                  <a:cubicBezTo>
                    <a:pt x="634" y="710"/>
                    <a:pt x="643" y="713"/>
                    <a:pt x="650" y="718"/>
                  </a:cubicBezTo>
                  <a:cubicBezTo>
                    <a:pt x="665" y="729"/>
                    <a:pt x="668" y="750"/>
                    <a:pt x="657" y="765"/>
                  </a:cubicBezTo>
                  <a:cubicBezTo>
                    <a:pt x="613" y="823"/>
                    <a:pt x="613" y="823"/>
                    <a:pt x="613" y="823"/>
                  </a:cubicBezTo>
                  <a:cubicBezTo>
                    <a:pt x="613" y="823"/>
                    <a:pt x="613" y="823"/>
                    <a:pt x="613" y="823"/>
                  </a:cubicBezTo>
                  <a:cubicBezTo>
                    <a:pt x="602" y="838"/>
                    <a:pt x="581" y="841"/>
                    <a:pt x="566" y="829"/>
                  </a:cubicBezTo>
                  <a:close/>
                  <a:moveTo>
                    <a:pt x="749" y="829"/>
                  </a:moveTo>
                  <a:cubicBezTo>
                    <a:pt x="702" y="891"/>
                    <a:pt x="702" y="891"/>
                    <a:pt x="702" y="891"/>
                  </a:cubicBezTo>
                  <a:cubicBezTo>
                    <a:pt x="697" y="898"/>
                    <a:pt x="689" y="902"/>
                    <a:pt x="680" y="903"/>
                  </a:cubicBezTo>
                  <a:cubicBezTo>
                    <a:pt x="671" y="905"/>
                    <a:pt x="662" y="902"/>
                    <a:pt x="655" y="897"/>
                  </a:cubicBezTo>
                  <a:cubicBezTo>
                    <a:pt x="648" y="892"/>
                    <a:pt x="643" y="884"/>
                    <a:pt x="642" y="875"/>
                  </a:cubicBezTo>
                  <a:cubicBezTo>
                    <a:pt x="641" y="866"/>
                    <a:pt x="643" y="857"/>
                    <a:pt x="649" y="850"/>
                  </a:cubicBezTo>
                  <a:cubicBezTo>
                    <a:pt x="693" y="792"/>
                    <a:pt x="693" y="792"/>
                    <a:pt x="693" y="792"/>
                  </a:cubicBezTo>
                  <a:cubicBezTo>
                    <a:pt x="693" y="792"/>
                    <a:pt x="693" y="792"/>
                    <a:pt x="693" y="792"/>
                  </a:cubicBezTo>
                  <a:cubicBezTo>
                    <a:pt x="695" y="789"/>
                    <a:pt x="695" y="789"/>
                    <a:pt x="695" y="789"/>
                  </a:cubicBezTo>
                  <a:cubicBezTo>
                    <a:pt x="701" y="782"/>
                    <a:pt x="709" y="777"/>
                    <a:pt x="717" y="776"/>
                  </a:cubicBezTo>
                  <a:cubicBezTo>
                    <a:pt x="726" y="774"/>
                    <a:pt x="735" y="777"/>
                    <a:pt x="742" y="782"/>
                  </a:cubicBezTo>
                  <a:cubicBezTo>
                    <a:pt x="757" y="793"/>
                    <a:pt x="760" y="814"/>
                    <a:pt x="749" y="829"/>
                  </a:cubicBezTo>
                  <a:close/>
                  <a:moveTo>
                    <a:pt x="749" y="829"/>
                  </a:moveTo>
                  <a:cubicBezTo>
                    <a:pt x="749" y="829"/>
                    <a:pt x="749" y="829"/>
                    <a:pt x="749" y="829"/>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306" name="Freeform 23"/>
            <p:cNvSpPr>
              <a:spLocks noEditPoints="1"/>
            </p:cNvSpPr>
            <p:nvPr/>
          </p:nvSpPr>
          <p:spPr bwMode="auto">
            <a:xfrm>
              <a:off x="882653" y="5616593"/>
              <a:ext cx="328613" cy="271463"/>
            </a:xfrm>
            <a:custGeom>
              <a:avLst/>
              <a:gdLst>
                <a:gd name="T0" fmla="*/ 1037 w 1063"/>
                <a:gd name="T1" fmla="*/ 604 h 876"/>
                <a:gd name="T2" fmla="*/ 822 w 1063"/>
                <a:gd name="T3" fmla="*/ 592 h 876"/>
                <a:gd name="T4" fmla="*/ 820 w 1063"/>
                <a:gd name="T5" fmla="*/ 575 h 876"/>
                <a:gd name="T6" fmla="*/ 770 w 1063"/>
                <a:gd name="T7" fmla="*/ 81 h 876"/>
                <a:gd name="T8" fmla="*/ 968 w 1063"/>
                <a:gd name="T9" fmla="*/ 46 h 876"/>
                <a:gd name="T10" fmla="*/ 963 w 1063"/>
                <a:gd name="T11" fmla="*/ 1 h 876"/>
                <a:gd name="T12" fmla="*/ 717 w 1063"/>
                <a:gd name="T13" fmla="*/ 106 h 876"/>
                <a:gd name="T14" fmla="*/ 538 w 1063"/>
                <a:gd name="T15" fmla="*/ 36 h 876"/>
                <a:gd name="T16" fmla="*/ 475 w 1063"/>
                <a:gd name="T17" fmla="*/ 22 h 876"/>
                <a:gd name="T18" fmla="*/ 414 w 1063"/>
                <a:gd name="T19" fmla="*/ 50 h 876"/>
                <a:gd name="T20" fmla="*/ 479 w 1063"/>
                <a:gd name="T21" fmla="*/ 67 h 876"/>
                <a:gd name="T22" fmla="*/ 656 w 1063"/>
                <a:gd name="T23" fmla="*/ 154 h 876"/>
                <a:gd name="T24" fmla="*/ 722 w 1063"/>
                <a:gd name="T25" fmla="*/ 151 h 876"/>
                <a:gd name="T26" fmla="*/ 772 w 1063"/>
                <a:gd name="T27" fmla="*/ 558 h 876"/>
                <a:gd name="T28" fmla="*/ 677 w 1063"/>
                <a:gd name="T29" fmla="*/ 564 h 876"/>
                <a:gd name="T30" fmla="*/ 467 w 1063"/>
                <a:gd name="T31" fmla="*/ 393 h 876"/>
                <a:gd name="T32" fmla="*/ 596 w 1063"/>
                <a:gd name="T33" fmla="*/ 265 h 876"/>
                <a:gd name="T34" fmla="*/ 420 w 1063"/>
                <a:gd name="T35" fmla="*/ 356 h 876"/>
                <a:gd name="T36" fmla="*/ 276 w 1063"/>
                <a:gd name="T37" fmla="*/ 288 h 876"/>
                <a:gd name="T38" fmla="*/ 198 w 1063"/>
                <a:gd name="T39" fmla="*/ 376 h 876"/>
                <a:gd name="T40" fmla="*/ 57 w 1063"/>
                <a:gd name="T41" fmla="*/ 412 h 876"/>
                <a:gd name="T42" fmla="*/ 49 w 1063"/>
                <a:gd name="T43" fmla="*/ 390 h 876"/>
                <a:gd name="T44" fmla="*/ 255 w 1063"/>
                <a:gd name="T45" fmla="*/ 88 h 876"/>
                <a:gd name="T46" fmla="*/ 369 w 1063"/>
                <a:gd name="T47" fmla="*/ 55 h 876"/>
                <a:gd name="T48" fmla="*/ 251 w 1063"/>
                <a:gd name="T49" fmla="*/ 43 h 876"/>
                <a:gd name="T50" fmla="*/ 10 w 1063"/>
                <a:gd name="T51" fmla="*/ 368 h 876"/>
                <a:gd name="T52" fmla="*/ 41 w 1063"/>
                <a:gd name="T53" fmla="*/ 454 h 876"/>
                <a:gd name="T54" fmla="*/ 105 w 1063"/>
                <a:gd name="T55" fmla="*/ 467 h 876"/>
                <a:gd name="T56" fmla="*/ 279 w 1063"/>
                <a:gd name="T57" fmla="*/ 345 h 876"/>
                <a:gd name="T58" fmla="*/ 700 w 1063"/>
                <a:gd name="T59" fmla="*/ 653 h 876"/>
                <a:gd name="T60" fmla="*/ 702 w 1063"/>
                <a:gd name="T61" fmla="*/ 690 h 876"/>
                <a:gd name="T62" fmla="*/ 635 w 1063"/>
                <a:gd name="T63" fmla="*/ 708 h 876"/>
                <a:gd name="T64" fmla="*/ 555 w 1063"/>
                <a:gd name="T65" fmla="*/ 640 h 876"/>
                <a:gd name="T66" fmla="*/ 526 w 1063"/>
                <a:gd name="T67" fmla="*/ 674 h 876"/>
                <a:gd name="T68" fmla="*/ 560 w 1063"/>
                <a:gd name="T69" fmla="*/ 760 h 876"/>
                <a:gd name="T70" fmla="*/ 503 w 1063"/>
                <a:gd name="T71" fmla="*/ 764 h 876"/>
                <a:gd name="T72" fmla="*/ 432 w 1063"/>
                <a:gd name="T73" fmla="*/ 703 h 876"/>
                <a:gd name="T74" fmla="*/ 403 w 1063"/>
                <a:gd name="T75" fmla="*/ 737 h 876"/>
                <a:gd name="T76" fmla="*/ 428 w 1063"/>
                <a:gd name="T77" fmla="*/ 817 h 876"/>
                <a:gd name="T78" fmla="*/ 368 w 1063"/>
                <a:gd name="T79" fmla="*/ 850 h 876"/>
                <a:gd name="T80" fmla="*/ 398 w 1063"/>
                <a:gd name="T81" fmla="*/ 876 h 876"/>
                <a:gd name="T82" fmla="*/ 493 w 1063"/>
                <a:gd name="T83" fmla="*/ 811 h 876"/>
                <a:gd name="T84" fmla="*/ 594 w 1063"/>
                <a:gd name="T85" fmla="*/ 789 h 876"/>
                <a:gd name="T86" fmla="*/ 725 w 1063"/>
                <a:gd name="T87" fmla="*/ 733 h 876"/>
                <a:gd name="T88" fmla="*/ 753 w 1063"/>
                <a:gd name="T89" fmla="*/ 668 h 876"/>
                <a:gd name="T90" fmla="*/ 711 w 1063"/>
                <a:gd name="T91" fmla="*/ 603 h 876"/>
                <a:gd name="T92" fmla="*/ 859 w 1063"/>
                <a:gd name="T93" fmla="*/ 670 h 876"/>
                <a:gd name="T94" fmla="*/ 1042 w 1063"/>
                <a:gd name="T95" fmla="*/ 648 h 876"/>
                <a:gd name="T96" fmla="*/ 1062 w 1063"/>
                <a:gd name="T97" fmla="*/ 623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3" h="876">
                  <a:moveTo>
                    <a:pt x="1062" y="623"/>
                  </a:moveTo>
                  <a:cubicBezTo>
                    <a:pt x="1060" y="611"/>
                    <a:pt x="1049" y="602"/>
                    <a:pt x="1037" y="604"/>
                  </a:cubicBezTo>
                  <a:cubicBezTo>
                    <a:pt x="863" y="625"/>
                    <a:pt x="863" y="625"/>
                    <a:pt x="863" y="625"/>
                  </a:cubicBezTo>
                  <a:cubicBezTo>
                    <a:pt x="843" y="627"/>
                    <a:pt x="824" y="613"/>
                    <a:pt x="822" y="592"/>
                  </a:cubicBezTo>
                  <a:cubicBezTo>
                    <a:pt x="820" y="578"/>
                    <a:pt x="820" y="578"/>
                    <a:pt x="820" y="578"/>
                  </a:cubicBezTo>
                  <a:cubicBezTo>
                    <a:pt x="820" y="575"/>
                    <a:pt x="820" y="575"/>
                    <a:pt x="820" y="575"/>
                  </a:cubicBezTo>
                  <a:cubicBezTo>
                    <a:pt x="762" y="109"/>
                    <a:pt x="762" y="109"/>
                    <a:pt x="762" y="109"/>
                  </a:cubicBezTo>
                  <a:cubicBezTo>
                    <a:pt x="761" y="99"/>
                    <a:pt x="764" y="89"/>
                    <a:pt x="770" y="81"/>
                  </a:cubicBezTo>
                  <a:cubicBezTo>
                    <a:pt x="776" y="74"/>
                    <a:pt x="785" y="69"/>
                    <a:pt x="795" y="67"/>
                  </a:cubicBezTo>
                  <a:cubicBezTo>
                    <a:pt x="968" y="46"/>
                    <a:pt x="968" y="46"/>
                    <a:pt x="968" y="46"/>
                  </a:cubicBezTo>
                  <a:cubicBezTo>
                    <a:pt x="980" y="44"/>
                    <a:pt x="989" y="33"/>
                    <a:pt x="988" y="21"/>
                  </a:cubicBezTo>
                  <a:cubicBezTo>
                    <a:pt x="986" y="9"/>
                    <a:pt x="975" y="0"/>
                    <a:pt x="963" y="1"/>
                  </a:cubicBezTo>
                  <a:cubicBezTo>
                    <a:pt x="789" y="23"/>
                    <a:pt x="789" y="23"/>
                    <a:pt x="789" y="23"/>
                  </a:cubicBezTo>
                  <a:cubicBezTo>
                    <a:pt x="747" y="28"/>
                    <a:pt x="716" y="65"/>
                    <a:pt x="717" y="106"/>
                  </a:cubicBezTo>
                  <a:cubicBezTo>
                    <a:pt x="673" y="112"/>
                    <a:pt x="673" y="112"/>
                    <a:pt x="673" y="112"/>
                  </a:cubicBezTo>
                  <a:cubicBezTo>
                    <a:pt x="538" y="36"/>
                    <a:pt x="538" y="36"/>
                    <a:pt x="538" y="36"/>
                  </a:cubicBezTo>
                  <a:cubicBezTo>
                    <a:pt x="519" y="25"/>
                    <a:pt x="497" y="20"/>
                    <a:pt x="475" y="22"/>
                  </a:cubicBezTo>
                  <a:cubicBezTo>
                    <a:pt x="475" y="22"/>
                    <a:pt x="475" y="22"/>
                    <a:pt x="475" y="22"/>
                  </a:cubicBezTo>
                  <a:cubicBezTo>
                    <a:pt x="434" y="26"/>
                    <a:pt x="434" y="26"/>
                    <a:pt x="434" y="26"/>
                  </a:cubicBezTo>
                  <a:cubicBezTo>
                    <a:pt x="422" y="27"/>
                    <a:pt x="413" y="38"/>
                    <a:pt x="414" y="50"/>
                  </a:cubicBezTo>
                  <a:cubicBezTo>
                    <a:pt x="415" y="63"/>
                    <a:pt x="426" y="72"/>
                    <a:pt x="438" y="71"/>
                  </a:cubicBezTo>
                  <a:cubicBezTo>
                    <a:pt x="479" y="67"/>
                    <a:pt x="479" y="67"/>
                    <a:pt x="479" y="67"/>
                  </a:cubicBezTo>
                  <a:cubicBezTo>
                    <a:pt x="492" y="66"/>
                    <a:pt x="505" y="69"/>
                    <a:pt x="516" y="75"/>
                  </a:cubicBezTo>
                  <a:cubicBezTo>
                    <a:pt x="656" y="154"/>
                    <a:pt x="656" y="154"/>
                    <a:pt x="656" y="154"/>
                  </a:cubicBezTo>
                  <a:cubicBezTo>
                    <a:pt x="661" y="157"/>
                    <a:pt x="666" y="158"/>
                    <a:pt x="671" y="157"/>
                  </a:cubicBezTo>
                  <a:cubicBezTo>
                    <a:pt x="722" y="151"/>
                    <a:pt x="722" y="151"/>
                    <a:pt x="722" y="151"/>
                  </a:cubicBezTo>
                  <a:cubicBezTo>
                    <a:pt x="759" y="454"/>
                    <a:pt x="759" y="454"/>
                    <a:pt x="759" y="454"/>
                  </a:cubicBezTo>
                  <a:cubicBezTo>
                    <a:pt x="772" y="558"/>
                    <a:pt x="772" y="558"/>
                    <a:pt x="772" y="558"/>
                  </a:cubicBezTo>
                  <a:cubicBezTo>
                    <a:pt x="691" y="558"/>
                    <a:pt x="691" y="558"/>
                    <a:pt x="691" y="558"/>
                  </a:cubicBezTo>
                  <a:cubicBezTo>
                    <a:pt x="686" y="558"/>
                    <a:pt x="681" y="560"/>
                    <a:pt x="677" y="564"/>
                  </a:cubicBezTo>
                  <a:cubicBezTo>
                    <a:pt x="670" y="569"/>
                    <a:pt x="670" y="569"/>
                    <a:pt x="670" y="569"/>
                  </a:cubicBezTo>
                  <a:cubicBezTo>
                    <a:pt x="467" y="393"/>
                    <a:pt x="467" y="393"/>
                    <a:pt x="467" y="393"/>
                  </a:cubicBezTo>
                  <a:cubicBezTo>
                    <a:pt x="513" y="380"/>
                    <a:pt x="558" y="348"/>
                    <a:pt x="599" y="297"/>
                  </a:cubicBezTo>
                  <a:cubicBezTo>
                    <a:pt x="607" y="287"/>
                    <a:pt x="606" y="273"/>
                    <a:pt x="596" y="265"/>
                  </a:cubicBezTo>
                  <a:cubicBezTo>
                    <a:pt x="586" y="257"/>
                    <a:pt x="572" y="259"/>
                    <a:pt x="564" y="269"/>
                  </a:cubicBezTo>
                  <a:cubicBezTo>
                    <a:pt x="518" y="325"/>
                    <a:pt x="469" y="355"/>
                    <a:pt x="420" y="356"/>
                  </a:cubicBezTo>
                  <a:cubicBezTo>
                    <a:pt x="347" y="357"/>
                    <a:pt x="294" y="297"/>
                    <a:pt x="294" y="296"/>
                  </a:cubicBezTo>
                  <a:cubicBezTo>
                    <a:pt x="289" y="291"/>
                    <a:pt x="283" y="288"/>
                    <a:pt x="276" y="288"/>
                  </a:cubicBezTo>
                  <a:cubicBezTo>
                    <a:pt x="269" y="289"/>
                    <a:pt x="263" y="292"/>
                    <a:pt x="259" y="297"/>
                  </a:cubicBezTo>
                  <a:cubicBezTo>
                    <a:pt x="198" y="376"/>
                    <a:pt x="198" y="376"/>
                    <a:pt x="198" y="376"/>
                  </a:cubicBezTo>
                  <a:cubicBezTo>
                    <a:pt x="166" y="417"/>
                    <a:pt x="112" y="433"/>
                    <a:pt x="63" y="414"/>
                  </a:cubicBezTo>
                  <a:cubicBezTo>
                    <a:pt x="57" y="412"/>
                    <a:pt x="57" y="412"/>
                    <a:pt x="57" y="412"/>
                  </a:cubicBezTo>
                  <a:cubicBezTo>
                    <a:pt x="51" y="410"/>
                    <a:pt x="49" y="405"/>
                    <a:pt x="48" y="403"/>
                  </a:cubicBezTo>
                  <a:cubicBezTo>
                    <a:pt x="47" y="400"/>
                    <a:pt x="46" y="396"/>
                    <a:pt x="49" y="390"/>
                  </a:cubicBezTo>
                  <a:cubicBezTo>
                    <a:pt x="207" y="119"/>
                    <a:pt x="207" y="119"/>
                    <a:pt x="207" y="119"/>
                  </a:cubicBezTo>
                  <a:cubicBezTo>
                    <a:pt x="217" y="101"/>
                    <a:pt x="235" y="90"/>
                    <a:pt x="255" y="88"/>
                  </a:cubicBezTo>
                  <a:cubicBezTo>
                    <a:pt x="349" y="79"/>
                    <a:pt x="349" y="79"/>
                    <a:pt x="349" y="79"/>
                  </a:cubicBezTo>
                  <a:cubicBezTo>
                    <a:pt x="361" y="78"/>
                    <a:pt x="370" y="67"/>
                    <a:pt x="369" y="55"/>
                  </a:cubicBezTo>
                  <a:cubicBezTo>
                    <a:pt x="368" y="42"/>
                    <a:pt x="357" y="33"/>
                    <a:pt x="345" y="34"/>
                  </a:cubicBezTo>
                  <a:cubicBezTo>
                    <a:pt x="251" y="43"/>
                    <a:pt x="251" y="43"/>
                    <a:pt x="251" y="43"/>
                  </a:cubicBezTo>
                  <a:cubicBezTo>
                    <a:pt x="217" y="46"/>
                    <a:pt x="185" y="66"/>
                    <a:pt x="168" y="96"/>
                  </a:cubicBezTo>
                  <a:cubicBezTo>
                    <a:pt x="10" y="368"/>
                    <a:pt x="10" y="368"/>
                    <a:pt x="10" y="368"/>
                  </a:cubicBezTo>
                  <a:cubicBezTo>
                    <a:pt x="1" y="383"/>
                    <a:pt x="0" y="401"/>
                    <a:pt x="6" y="418"/>
                  </a:cubicBezTo>
                  <a:cubicBezTo>
                    <a:pt x="11" y="435"/>
                    <a:pt x="24" y="448"/>
                    <a:pt x="41" y="454"/>
                  </a:cubicBezTo>
                  <a:cubicBezTo>
                    <a:pt x="47" y="456"/>
                    <a:pt x="47" y="456"/>
                    <a:pt x="47" y="456"/>
                  </a:cubicBezTo>
                  <a:cubicBezTo>
                    <a:pt x="66" y="464"/>
                    <a:pt x="86" y="467"/>
                    <a:pt x="105" y="467"/>
                  </a:cubicBezTo>
                  <a:cubicBezTo>
                    <a:pt x="155" y="467"/>
                    <a:pt x="202" y="445"/>
                    <a:pt x="234" y="403"/>
                  </a:cubicBezTo>
                  <a:cubicBezTo>
                    <a:pt x="279" y="345"/>
                    <a:pt x="279" y="345"/>
                    <a:pt x="279" y="345"/>
                  </a:cubicBezTo>
                  <a:cubicBezTo>
                    <a:pt x="303" y="365"/>
                    <a:pt x="348" y="396"/>
                    <a:pt x="406" y="400"/>
                  </a:cubicBezTo>
                  <a:cubicBezTo>
                    <a:pt x="700" y="653"/>
                    <a:pt x="700" y="653"/>
                    <a:pt x="700" y="653"/>
                  </a:cubicBezTo>
                  <a:cubicBezTo>
                    <a:pt x="705" y="658"/>
                    <a:pt x="708" y="664"/>
                    <a:pt x="709" y="671"/>
                  </a:cubicBezTo>
                  <a:cubicBezTo>
                    <a:pt x="709" y="678"/>
                    <a:pt x="707" y="685"/>
                    <a:pt x="702" y="690"/>
                  </a:cubicBezTo>
                  <a:cubicBezTo>
                    <a:pt x="691" y="703"/>
                    <a:pt x="691" y="703"/>
                    <a:pt x="691" y="703"/>
                  </a:cubicBezTo>
                  <a:cubicBezTo>
                    <a:pt x="677" y="720"/>
                    <a:pt x="651" y="722"/>
                    <a:pt x="635" y="708"/>
                  </a:cubicBezTo>
                  <a:cubicBezTo>
                    <a:pt x="634" y="707"/>
                    <a:pt x="633" y="706"/>
                    <a:pt x="632" y="705"/>
                  </a:cubicBezTo>
                  <a:cubicBezTo>
                    <a:pt x="555" y="640"/>
                    <a:pt x="555" y="640"/>
                    <a:pt x="555" y="640"/>
                  </a:cubicBezTo>
                  <a:cubicBezTo>
                    <a:pt x="546" y="632"/>
                    <a:pt x="532" y="633"/>
                    <a:pt x="524" y="642"/>
                  </a:cubicBezTo>
                  <a:cubicBezTo>
                    <a:pt x="515" y="651"/>
                    <a:pt x="517" y="666"/>
                    <a:pt x="526" y="674"/>
                  </a:cubicBezTo>
                  <a:cubicBezTo>
                    <a:pt x="588" y="727"/>
                    <a:pt x="588" y="727"/>
                    <a:pt x="588" y="727"/>
                  </a:cubicBezTo>
                  <a:cubicBezTo>
                    <a:pt x="560" y="760"/>
                    <a:pt x="560" y="760"/>
                    <a:pt x="560" y="760"/>
                  </a:cubicBezTo>
                  <a:cubicBezTo>
                    <a:pt x="551" y="770"/>
                    <a:pt x="538" y="775"/>
                    <a:pt x="525" y="774"/>
                  </a:cubicBezTo>
                  <a:cubicBezTo>
                    <a:pt x="517" y="773"/>
                    <a:pt x="509" y="769"/>
                    <a:pt x="503" y="764"/>
                  </a:cubicBezTo>
                  <a:cubicBezTo>
                    <a:pt x="503" y="764"/>
                    <a:pt x="503" y="764"/>
                    <a:pt x="503" y="764"/>
                  </a:cubicBezTo>
                  <a:cubicBezTo>
                    <a:pt x="432" y="703"/>
                    <a:pt x="432" y="703"/>
                    <a:pt x="432" y="703"/>
                  </a:cubicBezTo>
                  <a:cubicBezTo>
                    <a:pt x="423" y="695"/>
                    <a:pt x="408" y="696"/>
                    <a:pt x="400" y="705"/>
                  </a:cubicBezTo>
                  <a:cubicBezTo>
                    <a:pt x="392" y="715"/>
                    <a:pt x="393" y="729"/>
                    <a:pt x="403" y="737"/>
                  </a:cubicBezTo>
                  <a:cubicBezTo>
                    <a:pt x="457" y="784"/>
                    <a:pt x="457" y="784"/>
                    <a:pt x="457" y="784"/>
                  </a:cubicBezTo>
                  <a:cubicBezTo>
                    <a:pt x="428" y="817"/>
                    <a:pt x="428" y="817"/>
                    <a:pt x="428" y="817"/>
                  </a:cubicBezTo>
                  <a:cubicBezTo>
                    <a:pt x="420" y="827"/>
                    <a:pt x="407" y="832"/>
                    <a:pt x="393" y="830"/>
                  </a:cubicBezTo>
                  <a:cubicBezTo>
                    <a:pt x="381" y="829"/>
                    <a:pt x="370" y="838"/>
                    <a:pt x="368" y="850"/>
                  </a:cubicBezTo>
                  <a:cubicBezTo>
                    <a:pt x="367" y="862"/>
                    <a:pt x="376" y="874"/>
                    <a:pt x="388" y="875"/>
                  </a:cubicBezTo>
                  <a:cubicBezTo>
                    <a:pt x="392" y="875"/>
                    <a:pt x="395" y="876"/>
                    <a:pt x="398" y="876"/>
                  </a:cubicBezTo>
                  <a:cubicBezTo>
                    <a:pt x="423" y="876"/>
                    <a:pt x="446" y="865"/>
                    <a:pt x="463" y="846"/>
                  </a:cubicBezTo>
                  <a:cubicBezTo>
                    <a:pt x="493" y="811"/>
                    <a:pt x="493" y="811"/>
                    <a:pt x="493" y="811"/>
                  </a:cubicBezTo>
                  <a:cubicBezTo>
                    <a:pt x="501" y="815"/>
                    <a:pt x="510" y="817"/>
                    <a:pt x="519" y="818"/>
                  </a:cubicBezTo>
                  <a:cubicBezTo>
                    <a:pt x="548" y="822"/>
                    <a:pt x="575" y="811"/>
                    <a:pt x="594" y="789"/>
                  </a:cubicBezTo>
                  <a:cubicBezTo>
                    <a:pt x="624" y="754"/>
                    <a:pt x="624" y="754"/>
                    <a:pt x="624" y="754"/>
                  </a:cubicBezTo>
                  <a:cubicBezTo>
                    <a:pt x="658" y="770"/>
                    <a:pt x="699" y="762"/>
                    <a:pt x="725" y="733"/>
                  </a:cubicBezTo>
                  <a:cubicBezTo>
                    <a:pt x="736" y="720"/>
                    <a:pt x="736" y="720"/>
                    <a:pt x="736" y="720"/>
                  </a:cubicBezTo>
                  <a:cubicBezTo>
                    <a:pt x="749" y="705"/>
                    <a:pt x="755" y="687"/>
                    <a:pt x="753" y="668"/>
                  </a:cubicBezTo>
                  <a:cubicBezTo>
                    <a:pt x="752" y="649"/>
                    <a:pt x="743" y="632"/>
                    <a:pt x="729" y="619"/>
                  </a:cubicBezTo>
                  <a:cubicBezTo>
                    <a:pt x="711" y="603"/>
                    <a:pt x="711" y="603"/>
                    <a:pt x="711" y="603"/>
                  </a:cubicBezTo>
                  <a:cubicBezTo>
                    <a:pt x="778" y="603"/>
                    <a:pt x="778" y="603"/>
                    <a:pt x="778" y="603"/>
                  </a:cubicBezTo>
                  <a:cubicBezTo>
                    <a:pt x="785" y="642"/>
                    <a:pt x="820" y="670"/>
                    <a:pt x="859" y="670"/>
                  </a:cubicBezTo>
                  <a:cubicBezTo>
                    <a:pt x="862" y="670"/>
                    <a:pt x="865" y="670"/>
                    <a:pt x="869" y="670"/>
                  </a:cubicBezTo>
                  <a:cubicBezTo>
                    <a:pt x="1042" y="648"/>
                    <a:pt x="1042" y="648"/>
                    <a:pt x="1042" y="648"/>
                  </a:cubicBezTo>
                  <a:cubicBezTo>
                    <a:pt x="1055" y="647"/>
                    <a:pt x="1063" y="636"/>
                    <a:pt x="1062" y="623"/>
                  </a:cubicBezTo>
                  <a:close/>
                  <a:moveTo>
                    <a:pt x="1062" y="623"/>
                  </a:moveTo>
                  <a:cubicBezTo>
                    <a:pt x="1062" y="623"/>
                    <a:pt x="1062" y="623"/>
                    <a:pt x="1062" y="623"/>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307" name="Freeform 24"/>
            <p:cNvSpPr>
              <a:spLocks noEditPoints="1"/>
            </p:cNvSpPr>
            <p:nvPr/>
          </p:nvSpPr>
          <p:spPr bwMode="auto">
            <a:xfrm>
              <a:off x="1146178" y="5759468"/>
              <a:ext cx="41275" cy="41275"/>
            </a:xfrm>
            <a:custGeom>
              <a:avLst/>
              <a:gdLst>
                <a:gd name="T0" fmla="*/ 66 w 132"/>
                <a:gd name="T1" fmla="*/ 0 h 132"/>
                <a:gd name="T2" fmla="*/ 0 w 132"/>
                <a:gd name="T3" fmla="*/ 66 h 132"/>
                <a:gd name="T4" fmla="*/ 66 w 132"/>
                <a:gd name="T5" fmla="*/ 132 h 132"/>
                <a:gd name="T6" fmla="*/ 132 w 132"/>
                <a:gd name="T7" fmla="*/ 66 h 132"/>
                <a:gd name="T8" fmla="*/ 66 w 132"/>
                <a:gd name="T9" fmla="*/ 0 h 132"/>
                <a:gd name="T10" fmla="*/ 66 w 132"/>
                <a:gd name="T11" fmla="*/ 87 h 132"/>
                <a:gd name="T12" fmla="*/ 45 w 132"/>
                <a:gd name="T13" fmla="*/ 66 h 132"/>
                <a:gd name="T14" fmla="*/ 66 w 132"/>
                <a:gd name="T15" fmla="*/ 45 h 132"/>
                <a:gd name="T16" fmla="*/ 87 w 132"/>
                <a:gd name="T17" fmla="*/ 66 h 132"/>
                <a:gd name="T18" fmla="*/ 66 w 132"/>
                <a:gd name="T19" fmla="*/ 87 h 132"/>
                <a:gd name="T20" fmla="*/ 66 w 132"/>
                <a:gd name="T21" fmla="*/ 87 h 132"/>
                <a:gd name="T22" fmla="*/ 66 w 132"/>
                <a:gd name="T23"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132">
                  <a:moveTo>
                    <a:pt x="66" y="0"/>
                  </a:moveTo>
                  <a:cubicBezTo>
                    <a:pt x="30" y="0"/>
                    <a:pt x="0" y="29"/>
                    <a:pt x="0" y="66"/>
                  </a:cubicBezTo>
                  <a:cubicBezTo>
                    <a:pt x="0" y="102"/>
                    <a:pt x="30" y="132"/>
                    <a:pt x="66" y="132"/>
                  </a:cubicBezTo>
                  <a:cubicBezTo>
                    <a:pt x="102" y="132"/>
                    <a:pt x="132" y="102"/>
                    <a:pt x="132" y="66"/>
                  </a:cubicBezTo>
                  <a:cubicBezTo>
                    <a:pt x="132" y="29"/>
                    <a:pt x="102" y="0"/>
                    <a:pt x="66" y="0"/>
                  </a:cubicBezTo>
                  <a:close/>
                  <a:moveTo>
                    <a:pt x="66" y="87"/>
                  </a:moveTo>
                  <a:cubicBezTo>
                    <a:pt x="54" y="87"/>
                    <a:pt x="45" y="77"/>
                    <a:pt x="45" y="66"/>
                  </a:cubicBezTo>
                  <a:cubicBezTo>
                    <a:pt x="45" y="54"/>
                    <a:pt x="54" y="45"/>
                    <a:pt x="66" y="45"/>
                  </a:cubicBezTo>
                  <a:cubicBezTo>
                    <a:pt x="78" y="45"/>
                    <a:pt x="87" y="54"/>
                    <a:pt x="87" y="66"/>
                  </a:cubicBezTo>
                  <a:cubicBezTo>
                    <a:pt x="87" y="77"/>
                    <a:pt x="78" y="87"/>
                    <a:pt x="66" y="87"/>
                  </a:cubicBezTo>
                  <a:close/>
                  <a:moveTo>
                    <a:pt x="66" y="87"/>
                  </a:moveTo>
                  <a:cubicBezTo>
                    <a:pt x="66" y="87"/>
                    <a:pt x="66" y="87"/>
                    <a:pt x="66" y="87"/>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308" name="Freeform 25"/>
            <p:cNvSpPr>
              <a:spLocks noEditPoints="1"/>
            </p:cNvSpPr>
            <p:nvPr/>
          </p:nvSpPr>
          <p:spPr bwMode="auto">
            <a:xfrm>
              <a:off x="758828" y="5759468"/>
              <a:ext cx="41275" cy="41275"/>
            </a:xfrm>
            <a:custGeom>
              <a:avLst/>
              <a:gdLst>
                <a:gd name="T0" fmla="*/ 132 w 132"/>
                <a:gd name="T1" fmla="*/ 66 h 132"/>
                <a:gd name="T2" fmla="*/ 66 w 132"/>
                <a:gd name="T3" fmla="*/ 0 h 132"/>
                <a:gd name="T4" fmla="*/ 0 w 132"/>
                <a:gd name="T5" fmla="*/ 66 h 132"/>
                <a:gd name="T6" fmla="*/ 66 w 132"/>
                <a:gd name="T7" fmla="*/ 132 h 132"/>
                <a:gd name="T8" fmla="*/ 132 w 132"/>
                <a:gd name="T9" fmla="*/ 66 h 132"/>
                <a:gd name="T10" fmla="*/ 45 w 132"/>
                <a:gd name="T11" fmla="*/ 66 h 132"/>
                <a:gd name="T12" fmla="*/ 66 w 132"/>
                <a:gd name="T13" fmla="*/ 45 h 132"/>
                <a:gd name="T14" fmla="*/ 87 w 132"/>
                <a:gd name="T15" fmla="*/ 66 h 132"/>
                <a:gd name="T16" fmla="*/ 66 w 132"/>
                <a:gd name="T17" fmla="*/ 87 h 132"/>
                <a:gd name="T18" fmla="*/ 45 w 132"/>
                <a:gd name="T19" fmla="*/ 66 h 132"/>
                <a:gd name="T20" fmla="*/ 45 w 132"/>
                <a:gd name="T21" fmla="*/ 66 h 132"/>
                <a:gd name="T22" fmla="*/ 45 w 132"/>
                <a:gd name="T23"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132">
                  <a:moveTo>
                    <a:pt x="132" y="66"/>
                  </a:moveTo>
                  <a:cubicBezTo>
                    <a:pt x="132" y="29"/>
                    <a:pt x="102" y="0"/>
                    <a:pt x="66" y="0"/>
                  </a:cubicBezTo>
                  <a:cubicBezTo>
                    <a:pt x="29" y="0"/>
                    <a:pt x="0" y="29"/>
                    <a:pt x="0" y="66"/>
                  </a:cubicBezTo>
                  <a:cubicBezTo>
                    <a:pt x="0" y="102"/>
                    <a:pt x="29" y="132"/>
                    <a:pt x="66" y="132"/>
                  </a:cubicBezTo>
                  <a:cubicBezTo>
                    <a:pt x="102" y="132"/>
                    <a:pt x="132" y="102"/>
                    <a:pt x="132" y="66"/>
                  </a:cubicBezTo>
                  <a:close/>
                  <a:moveTo>
                    <a:pt x="45" y="66"/>
                  </a:moveTo>
                  <a:cubicBezTo>
                    <a:pt x="45" y="54"/>
                    <a:pt x="54" y="45"/>
                    <a:pt x="66" y="45"/>
                  </a:cubicBezTo>
                  <a:cubicBezTo>
                    <a:pt x="77" y="45"/>
                    <a:pt x="87" y="54"/>
                    <a:pt x="87" y="66"/>
                  </a:cubicBezTo>
                  <a:cubicBezTo>
                    <a:pt x="87" y="77"/>
                    <a:pt x="77" y="87"/>
                    <a:pt x="66" y="87"/>
                  </a:cubicBezTo>
                  <a:cubicBezTo>
                    <a:pt x="54" y="87"/>
                    <a:pt x="45" y="77"/>
                    <a:pt x="45" y="66"/>
                  </a:cubicBezTo>
                  <a:close/>
                  <a:moveTo>
                    <a:pt x="45" y="66"/>
                  </a:moveTo>
                  <a:cubicBezTo>
                    <a:pt x="45" y="66"/>
                    <a:pt x="45" y="66"/>
                    <a:pt x="45" y="66"/>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grpSp>
      <p:grpSp>
        <p:nvGrpSpPr>
          <p:cNvPr id="2" name="Groupe 1"/>
          <p:cNvGrpSpPr/>
          <p:nvPr/>
        </p:nvGrpSpPr>
        <p:grpSpPr>
          <a:xfrm>
            <a:off x="606881" y="2915811"/>
            <a:ext cx="5358810" cy="3289477"/>
            <a:chOff x="5978237" y="2915811"/>
            <a:chExt cx="5358810" cy="3289477"/>
          </a:xfrm>
        </p:grpSpPr>
        <p:grpSp>
          <p:nvGrpSpPr>
            <p:cNvPr id="303" name="Groupe 302"/>
            <p:cNvGrpSpPr/>
            <p:nvPr/>
          </p:nvGrpSpPr>
          <p:grpSpPr>
            <a:xfrm>
              <a:off x="5978237" y="2915811"/>
              <a:ext cx="5358810" cy="3289477"/>
              <a:chOff x="4982161" y="1901324"/>
              <a:chExt cx="6364313" cy="4024719"/>
            </a:xfrm>
          </p:grpSpPr>
          <p:pic>
            <p:nvPicPr>
              <p:cNvPr id="309" name="Image 308"/>
              <p:cNvPicPr>
                <a:picLocks noChangeAspect="1"/>
              </p:cNvPicPr>
              <p:nvPr/>
            </p:nvPicPr>
            <p:blipFill>
              <a:blip r:embed="rId2"/>
              <a:stretch>
                <a:fillRect/>
              </a:stretch>
            </p:blipFill>
            <p:spPr>
              <a:xfrm>
                <a:off x="4982161" y="1901324"/>
                <a:ext cx="6364313" cy="4024719"/>
              </a:xfrm>
              <a:prstGeom prst="rect">
                <a:avLst/>
              </a:prstGeom>
            </p:spPr>
          </p:pic>
          <p:sp>
            <p:nvSpPr>
              <p:cNvPr id="310" name="Ellipse 309"/>
              <p:cNvSpPr/>
              <p:nvPr/>
            </p:nvSpPr>
            <p:spPr>
              <a:xfrm>
                <a:off x="6118385" y="3963051"/>
                <a:ext cx="54000" cy="54000"/>
              </a:xfrm>
              <a:prstGeom prst="ellipse">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311" name="Ellipse 310"/>
              <p:cNvSpPr/>
              <p:nvPr/>
            </p:nvSpPr>
            <p:spPr>
              <a:xfrm>
                <a:off x="6834317" y="3807111"/>
                <a:ext cx="54000" cy="54000"/>
              </a:xfrm>
              <a:prstGeom prst="ellipse">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312" name="Ellipse 311"/>
              <p:cNvSpPr/>
              <p:nvPr/>
            </p:nvSpPr>
            <p:spPr>
              <a:xfrm>
                <a:off x="7135575" y="5150374"/>
                <a:ext cx="54000" cy="54000"/>
              </a:xfrm>
              <a:prstGeom prst="ellipse">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grpSp>
        <p:pic>
          <p:nvPicPr>
            <p:cNvPr id="313" name="Image 3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876729" y="3400609"/>
              <a:ext cx="1512289" cy="1501563"/>
            </a:xfrm>
            <a:prstGeom prst="ellipse">
              <a:avLst/>
            </a:prstGeom>
            <a:ln w="57150">
              <a:solidFill>
                <a:schemeClr val="tx1">
                  <a:lumMod val="40000"/>
                  <a:lumOff val="60000"/>
                </a:schemeClr>
              </a:solidFill>
            </a:ln>
          </p:spPr>
        </p:pic>
      </p:grpSp>
      <p:grpSp>
        <p:nvGrpSpPr>
          <p:cNvPr id="52" name="Groupe 51"/>
          <p:cNvGrpSpPr>
            <a:grpSpLocks noChangeAspect="1"/>
          </p:cNvGrpSpPr>
          <p:nvPr/>
        </p:nvGrpSpPr>
        <p:grpSpPr>
          <a:xfrm>
            <a:off x="6808966" y="3124869"/>
            <a:ext cx="412882" cy="504000"/>
            <a:chOff x="9064320" y="4922005"/>
            <a:chExt cx="349145" cy="426198"/>
          </a:xfrm>
        </p:grpSpPr>
        <p:sp>
          <p:nvSpPr>
            <p:cNvPr id="53" name="Freeform 341"/>
            <p:cNvSpPr>
              <a:spLocks noEditPoints="1"/>
            </p:cNvSpPr>
            <p:nvPr/>
          </p:nvSpPr>
          <p:spPr bwMode="auto">
            <a:xfrm>
              <a:off x="9157837" y="5007290"/>
              <a:ext cx="32925" cy="32468"/>
            </a:xfrm>
            <a:custGeom>
              <a:avLst/>
              <a:gdLst>
                <a:gd name="T0" fmla="*/ 0 w 118"/>
                <a:gd name="T1" fmla="*/ 58 h 117"/>
                <a:gd name="T2" fmla="*/ 59 w 118"/>
                <a:gd name="T3" fmla="*/ 117 h 117"/>
                <a:gd name="T4" fmla="*/ 118 w 118"/>
                <a:gd name="T5" fmla="*/ 58 h 117"/>
                <a:gd name="T6" fmla="*/ 59 w 118"/>
                <a:gd name="T7" fmla="*/ 0 h 117"/>
                <a:gd name="T8" fmla="*/ 0 w 118"/>
                <a:gd name="T9" fmla="*/ 58 h 117"/>
                <a:gd name="T10" fmla="*/ 73 w 118"/>
                <a:gd name="T11" fmla="*/ 58 h 117"/>
                <a:gd name="T12" fmla="*/ 59 w 118"/>
                <a:gd name="T13" fmla="*/ 72 h 117"/>
                <a:gd name="T14" fmla="*/ 45 w 118"/>
                <a:gd name="T15" fmla="*/ 58 h 117"/>
                <a:gd name="T16" fmla="*/ 59 w 118"/>
                <a:gd name="T17" fmla="*/ 45 h 117"/>
                <a:gd name="T18" fmla="*/ 73 w 118"/>
                <a:gd name="T19" fmla="*/ 58 h 117"/>
                <a:gd name="T20" fmla="*/ 73 w 118"/>
                <a:gd name="T21" fmla="*/ 58 h 117"/>
                <a:gd name="T22" fmla="*/ 73 w 118"/>
                <a:gd name="T23" fmla="*/ 5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7">
                  <a:moveTo>
                    <a:pt x="0" y="58"/>
                  </a:moveTo>
                  <a:cubicBezTo>
                    <a:pt x="0" y="91"/>
                    <a:pt x="27" y="117"/>
                    <a:pt x="59" y="117"/>
                  </a:cubicBezTo>
                  <a:cubicBezTo>
                    <a:pt x="91" y="117"/>
                    <a:pt x="118" y="91"/>
                    <a:pt x="118" y="58"/>
                  </a:cubicBezTo>
                  <a:cubicBezTo>
                    <a:pt x="118" y="26"/>
                    <a:pt x="91" y="0"/>
                    <a:pt x="59" y="0"/>
                  </a:cubicBezTo>
                  <a:cubicBezTo>
                    <a:pt x="27" y="0"/>
                    <a:pt x="0" y="26"/>
                    <a:pt x="0" y="58"/>
                  </a:cubicBezTo>
                  <a:close/>
                  <a:moveTo>
                    <a:pt x="73" y="58"/>
                  </a:moveTo>
                  <a:cubicBezTo>
                    <a:pt x="73" y="66"/>
                    <a:pt x="67" y="72"/>
                    <a:pt x="59" y="72"/>
                  </a:cubicBezTo>
                  <a:cubicBezTo>
                    <a:pt x="51" y="72"/>
                    <a:pt x="45" y="66"/>
                    <a:pt x="45" y="58"/>
                  </a:cubicBezTo>
                  <a:cubicBezTo>
                    <a:pt x="45" y="51"/>
                    <a:pt x="51" y="45"/>
                    <a:pt x="59" y="45"/>
                  </a:cubicBezTo>
                  <a:cubicBezTo>
                    <a:pt x="67" y="45"/>
                    <a:pt x="73" y="51"/>
                    <a:pt x="73" y="58"/>
                  </a:cubicBezTo>
                  <a:close/>
                  <a:moveTo>
                    <a:pt x="73" y="58"/>
                  </a:moveTo>
                  <a:cubicBezTo>
                    <a:pt x="73" y="58"/>
                    <a:pt x="73" y="58"/>
                    <a:pt x="73" y="58"/>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342"/>
            <p:cNvSpPr>
              <a:spLocks noEditPoints="1"/>
            </p:cNvSpPr>
            <p:nvPr/>
          </p:nvSpPr>
          <p:spPr bwMode="auto">
            <a:xfrm>
              <a:off x="9064320" y="4922005"/>
              <a:ext cx="349145" cy="426198"/>
            </a:xfrm>
            <a:custGeom>
              <a:avLst/>
              <a:gdLst>
                <a:gd name="T0" fmla="*/ 575 w 1252"/>
                <a:gd name="T1" fmla="*/ 1536 h 1536"/>
                <a:gd name="T2" fmla="*/ 575 w 1252"/>
                <a:gd name="T3" fmla="*/ 1491 h 1536"/>
                <a:gd name="T4" fmla="*/ 48 w 1252"/>
                <a:gd name="T5" fmla="*/ 1474 h 1536"/>
                <a:gd name="T6" fmla="*/ 65 w 1252"/>
                <a:gd name="T7" fmla="*/ 1425 h 1536"/>
                <a:gd name="T8" fmla="*/ 1207 w 1252"/>
                <a:gd name="T9" fmla="*/ 1442 h 1536"/>
                <a:gd name="T10" fmla="*/ 1190 w 1252"/>
                <a:gd name="T11" fmla="*/ 1491 h 1536"/>
                <a:gd name="T12" fmla="*/ 658 w 1252"/>
                <a:gd name="T13" fmla="*/ 1514 h 1536"/>
                <a:gd name="T14" fmla="*/ 1190 w 1252"/>
                <a:gd name="T15" fmla="*/ 1536 h 1536"/>
                <a:gd name="T16" fmla="*/ 1252 w 1252"/>
                <a:gd name="T17" fmla="*/ 1442 h 1536"/>
                <a:gd name="T18" fmla="*/ 1184 w 1252"/>
                <a:gd name="T19" fmla="*/ 1380 h 1536"/>
                <a:gd name="T20" fmla="*/ 1115 w 1252"/>
                <a:gd name="T21" fmla="*/ 1232 h 1536"/>
                <a:gd name="T22" fmla="*/ 1052 w 1252"/>
                <a:gd name="T23" fmla="*/ 1179 h 1536"/>
                <a:gd name="T24" fmla="*/ 966 w 1252"/>
                <a:gd name="T25" fmla="*/ 1121 h 1536"/>
                <a:gd name="T26" fmla="*/ 924 w 1252"/>
                <a:gd name="T27" fmla="*/ 746 h 1536"/>
                <a:gd name="T28" fmla="*/ 921 w 1252"/>
                <a:gd name="T29" fmla="*/ 1121 h 1536"/>
                <a:gd name="T30" fmla="*/ 459 w 1252"/>
                <a:gd name="T31" fmla="*/ 888 h 1536"/>
                <a:gd name="T32" fmla="*/ 451 w 1252"/>
                <a:gd name="T33" fmla="*/ 588 h 1536"/>
                <a:gd name="T34" fmla="*/ 288 w 1252"/>
                <a:gd name="T35" fmla="*/ 598 h 1536"/>
                <a:gd name="T36" fmla="*/ 140 w 1252"/>
                <a:gd name="T37" fmla="*/ 677 h 1536"/>
                <a:gd name="T38" fmla="*/ 68 w 1252"/>
                <a:gd name="T39" fmla="*/ 569 h 1536"/>
                <a:gd name="T40" fmla="*/ 194 w 1252"/>
                <a:gd name="T41" fmla="*/ 398 h 1536"/>
                <a:gd name="T42" fmla="*/ 346 w 1252"/>
                <a:gd name="T43" fmla="*/ 214 h 1536"/>
                <a:gd name="T44" fmla="*/ 327 w 1252"/>
                <a:gd name="T45" fmla="*/ 45 h 1536"/>
                <a:gd name="T46" fmla="*/ 537 w 1252"/>
                <a:gd name="T47" fmla="*/ 149 h 1536"/>
                <a:gd name="T48" fmla="*/ 886 w 1252"/>
                <a:gd name="T49" fmla="*/ 452 h 1536"/>
                <a:gd name="T50" fmla="*/ 921 w 1252"/>
                <a:gd name="T51" fmla="*/ 685 h 1536"/>
                <a:gd name="T52" fmla="*/ 931 w 1252"/>
                <a:gd name="T53" fmla="*/ 449 h 1536"/>
                <a:gd name="T54" fmla="*/ 871 w 1252"/>
                <a:gd name="T55" fmla="*/ 286 h 1536"/>
                <a:gd name="T56" fmla="*/ 523 w 1252"/>
                <a:gd name="T57" fmla="*/ 96 h 1536"/>
                <a:gd name="T58" fmla="*/ 280 w 1252"/>
                <a:gd name="T59" fmla="*/ 46 h 1536"/>
                <a:gd name="T60" fmla="*/ 313 w 1252"/>
                <a:gd name="T61" fmla="*/ 183 h 1536"/>
                <a:gd name="T62" fmla="*/ 149 w 1252"/>
                <a:gd name="T63" fmla="*/ 398 h 1536"/>
                <a:gd name="T64" fmla="*/ 36 w 1252"/>
                <a:gd name="T65" fmla="*/ 537 h 1536"/>
                <a:gd name="T66" fmla="*/ 113 w 1252"/>
                <a:gd name="T67" fmla="*/ 713 h 1536"/>
                <a:gd name="T68" fmla="*/ 295 w 1252"/>
                <a:gd name="T69" fmla="*/ 643 h 1536"/>
                <a:gd name="T70" fmla="*/ 476 w 1252"/>
                <a:gd name="T71" fmla="*/ 627 h 1536"/>
                <a:gd name="T72" fmla="*/ 285 w 1252"/>
                <a:gd name="T73" fmla="*/ 1121 h 1536"/>
                <a:gd name="T74" fmla="*/ 203 w 1252"/>
                <a:gd name="T75" fmla="*/ 1179 h 1536"/>
                <a:gd name="T76" fmla="*/ 140 w 1252"/>
                <a:gd name="T77" fmla="*/ 1232 h 1536"/>
                <a:gd name="T78" fmla="*/ 71 w 1252"/>
                <a:gd name="T79" fmla="*/ 1380 h 1536"/>
                <a:gd name="T80" fmla="*/ 3 w 1252"/>
                <a:gd name="T81" fmla="*/ 1442 h 1536"/>
                <a:gd name="T82" fmla="*/ 65 w 1252"/>
                <a:gd name="T83" fmla="*/ 1536 h 1536"/>
                <a:gd name="T84" fmla="*/ 261 w 1252"/>
                <a:gd name="T85" fmla="*/ 1166 h 1536"/>
                <a:gd name="T86" fmla="*/ 1007 w 1252"/>
                <a:gd name="T87" fmla="*/ 1179 h 1536"/>
                <a:gd name="T88" fmla="*/ 248 w 1252"/>
                <a:gd name="T89" fmla="*/ 1232 h 1536"/>
                <a:gd name="T90" fmla="*/ 116 w 1252"/>
                <a:gd name="T91" fmla="*/ 1301 h 1536"/>
                <a:gd name="T92" fmla="*/ 1115 w 1252"/>
                <a:gd name="T93" fmla="*/ 1277 h 1536"/>
                <a:gd name="T94" fmla="*/ 1139 w 1252"/>
                <a:gd name="T95" fmla="*/ 1380 h 1536"/>
                <a:gd name="T96" fmla="*/ 116 w 1252"/>
                <a:gd name="T97" fmla="*/ 1301 h 1536"/>
                <a:gd name="T98" fmla="*/ 116 w 1252"/>
                <a:gd name="T99" fmla="*/ 1301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2" h="1536">
                  <a:moveTo>
                    <a:pt x="65" y="1536"/>
                  </a:moveTo>
                  <a:cubicBezTo>
                    <a:pt x="575" y="1536"/>
                    <a:pt x="575" y="1536"/>
                    <a:pt x="575" y="1536"/>
                  </a:cubicBezTo>
                  <a:cubicBezTo>
                    <a:pt x="587" y="1536"/>
                    <a:pt x="598" y="1526"/>
                    <a:pt x="598" y="1514"/>
                  </a:cubicBezTo>
                  <a:cubicBezTo>
                    <a:pt x="598" y="1501"/>
                    <a:pt x="587" y="1491"/>
                    <a:pt x="575" y="1491"/>
                  </a:cubicBezTo>
                  <a:cubicBezTo>
                    <a:pt x="65" y="1491"/>
                    <a:pt x="65" y="1491"/>
                    <a:pt x="65" y="1491"/>
                  </a:cubicBezTo>
                  <a:cubicBezTo>
                    <a:pt x="56" y="1491"/>
                    <a:pt x="48" y="1483"/>
                    <a:pt x="48" y="1474"/>
                  </a:cubicBezTo>
                  <a:cubicBezTo>
                    <a:pt x="48" y="1442"/>
                    <a:pt x="48" y="1442"/>
                    <a:pt x="48" y="1442"/>
                  </a:cubicBezTo>
                  <a:cubicBezTo>
                    <a:pt x="48" y="1433"/>
                    <a:pt x="56" y="1425"/>
                    <a:pt x="65" y="1425"/>
                  </a:cubicBezTo>
                  <a:cubicBezTo>
                    <a:pt x="1190" y="1425"/>
                    <a:pt x="1190" y="1425"/>
                    <a:pt x="1190" y="1425"/>
                  </a:cubicBezTo>
                  <a:cubicBezTo>
                    <a:pt x="1199" y="1425"/>
                    <a:pt x="1207" y="1433"/>
                    <a:pt x="1207" y="1442"/>
                  </a:cubicBezTo>
                  <a:cubicBezTo>
                    <a:pt x="1207" y="1474"/>
                    <a:pt x="1207" y="1474"/>
                    <a:pt x="1207" y="1474"/>
                  </a:cubicBezTo>
                  <a:cubicBezTo>
                    <a:pt x="1207" y="1483"/>
                    <a:pt x="1199" y="1491"/>
                    <a:pt x="1190" y="1491"/>
                  </a:cubicBezTo>
                  <a:cubicBezTo>
                    <a:pt x="680" y="1491"/>
                    <a:pt x="680" y="1491"/>
                    <a:pt x="680" y="1491"/>
                  </a:cubicBezTo>
                  <a:cubicBezTo>
                    <a:pt x="668" y="1491"/>
                    <a:pt x="658" y="1501"/>
                    <a:pt x="658" y="1514"/>
                  </a:cubicBezTo>
                  <a:cubicBezTo>
                    <a:pt x="658" y="1526"/>
                    <a:pt x="668" y="1536"/>
                    <a:pt x="680" y="1536"/>
                  </a:cubicBezTo>
                  <a:cubicBezTo>
                    <a:pt x="1190" y="1536"/>
                    <a:pt x="1190" y="1536"/>
                    <a:pt x="1190" y="1536"/>
                  </a:cubicBezTo>
                  <a:cubicBezTo>
                    <a:pt x="1224" y="1536"/>
                    <a:pt x="1252" y="1508"/>
                    <a:pt x="1252" y="1474"/>
                  </a:cubicBezTo>
                  <a:cubicBezTo>
                    <a:pt x="1252" y="1442"/>
                    <a:pt x="1252" y="1442"/>
                    <a:pt x="1252" y="1442"/>
                  </a:cubicBezTo>
                  <a:cubicBezTo>
                    <a:pt x="1252" y="1408"/>
                    <a:pt x="1224" y="1380"/>
                    <a:pt x="1190" y="1380"/>
                  </a:cubicBezTo>
                  <a:cubicBezTo>
                    <a:pt x="1184" y="1380"/>
                    <a:pt x="1184" y="1380"/>
                    <a:pt x="1184" y="1380"/>
                  </a:cubicBezTo>
                  <a:cubicBezTo>
                    <a:pt x="1184" y="1301"/>
                    <a:pt x="1184" y="1301"/>
                    <a:pt x="1184" y="1301"/>
                  </a:cubicBezTo>
                  <a:cubicBezTo>
                    <a:pt x="1184" y="1263"/>
                    <a:pt x="1153" y="1232"/>
                    <a:pt x="1115" y="1232"/>
                  </a:cubicBezTo>
                  <a:cubicBezTo>
                    <a:pt x="1052" y="1232"/>
                    <a:pt x="1052" y="1232"/>
                    <a:pt x="1052" y="1232"/>
                  </a:cubicBezTo>
                  <a:cubicBezTo>
                    <a:pt x="1052" y="1179"/>
                    <a:pt x="1052" y="1179"/>
                    <a:pt x="1052" y="1179"/>
                  </a:cubicBezTo>
                  <a:cubicBezTo>
                    <a:pt x="1052" y="1147"/>
                    <a:pt x="1026" y="1121"/>
                    <a:pt x="995" y="1121"/>
                  </a:cubicBezTo>
                  <a:cubicBezTo>
                    <a:pt x="966" y="1121"/>
                    <a:pt x="966" y="1121"/>
                    <a:pt x="966" y="1121"/>
                  </a:cubicBezTo>
                  <a:cubicBezTo>
                    <a:pt x="948" y="767"/>
                    <a:pt x="948" y="767"/>
                    <a:pt x="948" y="767"/>
                  </a:cubicBezTo>
                  <a:cubicBezTo>
                    <a:pt x="947" y="754"/>
                    <a:pt x="937" y="745"/>
                    <a:pt x="924" y="746"/>
                  </a:cubicBezTo>
                  <a:cubicBezTo>
                    <a:pt x="912" y="746"/>
                    <a:pt x="902" y="757"/>
                    <a:pt x="903" y="769"/>
                  </a:cubicBezTo>
                  <a:cubicBezTo>
                    <a:pt x="921" y="1121"/>
                    <a:pt x="921" y="1121"/>
                    <a:pt x="921" y="1121"/>
                  </a:cubicBezTo>
                  <a:cubicBezTo>
                    <a:pt x="331" y="1121"/>
                    <a:pt x="331" y="1121"/>
                    <a:pt x="331" y="1121"/>
                  </a:cubicBezTo>
                  <a:cubicBezTo>
                    <a:pt x="352" y="1035"/>
                    <a:pt x="395" y="956"/>
                    <a:pt x="459" y="888"/>
                  </a:cubicBezTo>
                  <a:cubicBezTo>
                    <a:pt x="559" y="779"/>
                    <a:pt x="531" y="650"/>
                    <a:pt x="514" y="600"/>
                  </a:cubicBezTo>
                  <a:cubicBezTo>
                    <a:pt x="505" y="573"/>
                    <a:pt x="470" y="566"/>
                    <a:pt x="451" y="588"/>
                  </a:cubicBezTo>
                  <a:cubicBezTo>
                    <a:pt x="428" y="615"/>
                    <a:pt x="398" y="612"/>
                    <a:pt x="351" y="604"/>
                  </a:cubicBezTo>
                  <a:cubicBezTo>
                    <a:pt x="329" y="600"/>
                    <a:pt x="308" y="596"/>
                    <a:pt x="288" y="598"/>
                  </a:cubicBezTo>
                  <a:cubicBezTo>
                    <a:pt x="255" y="603"/>
                    <a:pt x="179" y="627"/>
                    <a:pt x="165" y="668"/>
                  </a:cubicBezTo>
                  <a:cubicBezTo>
                    <a:pt x="162" y="679"/>
                    <a:pt x="149" y="683"/>
                    <a:pt x="140" y="677"/>
                  </a:cubicBezTo>
                  <a:cubicBezTo>
                    <a:pt x="72" y="627"/>
                    <a:pt x="72" y="627"/>
                    <a:pt x="72" y="627"/>
                  </a:cubicBezTo>
                  <a:cubicBezTo>
                    <a:pt x="53" y="613"/>
                    <a:pt x="51" y="585"/>
                    <a:pt x="68" y="569"/>
                  </a:cubicBezTo>
                  <a:cubicBezTo>
                    <a:pt x="162" y="474"/>
                    <a:pt x="162" y="474"/>
                    <a:pt x="162" y="474"/>
                  </a:cubicBezTo>
                  <a:cubicBezTo>
                    <a:pt x="183" y="454"/>
                    <a:pt x="194" y="427"/>
                    <a:pt x="194" y="398"/>
                  </a:cubicBezTo>
                  <a:cubicBezTo>
                    <a:pt x="194" y="382"/>
                    <a:pt x="200" y="366"/>
                    <a:pt x="211" y="354"/>
                  </a:cubicBezTo>
                  <a:cubicBezTo>
                    <a:pt x="346" y="214"/>
                    <a:pt x="346" y="214"/>
                    <a:pt x="346" y="214"/>
                  </a:cubicBezTo>
                  <a:cubicBezTo>
                    <a:pt x="364" y="195"/>
                    <a:pt x="370" y="167"/>
                    <a:pt x="361" y="142"/>
                  </a:cubicBezTo>
                  <a:cubicBezTo>
                    <a:pt x="327" y="45"/>
                    <a:pt x="327" y="45"/>
                    <a:pt x="327" y="45"/>
                  </a:cubicBezTo>
                  <a:cubicBezTo>
                    <a:pt x="408" y="50"/>
                    <a:pt x="468" y="104"/>
                    <a:pt x="491" y="127"/>
                  </a:cubicBezTo>
                  <a:cubicBezTo>
                    <a:pt x="503" y="140"/>
                    <a:pt x="519" y="147"/>
                    <a:pt x="537" y="149"/>
                  </a:cubicBezTo>
                  <a:cubicBezTo>
                    <a:pt x="670" y="160"/>
                    <a:pt x="769" y="213"/>
                    <a:pt x="832" y="309"/>
                  </a:cubicBezTo>
                  <a:cubicBezTo>
                    <a:pt x="877" y="379"/>
                    <a:pt x="886" y="447"/>
                    <a:pt x="886" y="452"/>
                  </a:cubicBezTo>
                  <a:cubicBezTo>
                    <a:pt x="897" y="664"/>
                    <a:pt x="897" y="664"/>
                    <a:pt x="897" y="664"/>
                  </a:cubicBezTo>
                  <a:cubicBezTo>
                    <a:pt x="898" y="677"/>
                    <a:pt x="909" y="686"/>
                    <a:pt x="921" y="685"/>
                  </a:cubicBezTo>
                  <a:cubicBezTo>
                    <a:pt x="933" y="685"/>
                    <a:pt x="943" y="674"/>
                    <a:pt x="942" y="662"/>
                  </a:cubicBezTo>
                  <a:cubicBezTo>
                    <a:pt x="931" y="449"/>
                    <a:pt x="931" y="449"/>
                    <a:pt x="931" y="449"/>
                  </a:cubicBezTo>
                  <a:cubicBezTo>
                    <a:pt x="931" y="449"/>
                    <a:pt x="931" y="449"/>
                    <a:pt x="931" y="448"/>
                  </a:cubicBezTo>
                  <a:cubicBezTo>
                    <a:pt x="931" y="445"/>
                    <a:pt x="923" y="368"/>
                    <a:pt x="871" y="286"/>
                  </a:cubicBezTo>
                  <a:cubicBezTo>
                    <a:pt x="822" y="211"/>
                    <a:pt x="726" y="119"/>
                    <a:pt x="540" y="104"/>
                  </a:cubicBezTo>
                  <a:cubicBezTo>
                    <a:pt x="534" y="103"/>
                    <a:pt x="528" y="101"/>
                    <a:pt x="523" y="96"/>
                  </a:cubicBezTo>
                  <a:cubicBezTo>
                    <a:pt x="495" y="67"/>
                    <a:pt x="420" y="0"/>
                    <a:pt x="316" y="0"/>
                  </a:cubicBezTo>
                  <a:cubicBezTo>
                    <a:pt x="284" y="0"/>
                    <a:pt x="273" y="26"/>
                    <a:pt x="280" y="46"/>
                  </a:cubicBezTo>
                  <a:cubicBezTo>
                    <a:pt x="319" y="157"/>
                    <a:pt x="319" y="157"/>
                    <a:pt x="319" y="157"/>
                  </a:cubicBezTo>
                  <a:cubicBezTo>
                    <a:pt x="322" y="166"/>
                    <a:pt x="320" y="176"/>
                    <a:pt x="313" y="183"/>
                  </a:cubicBezTo>
                  <a:cubicBezTo>
                    <a:pt x="179" y="323"/>
                    <a:pt x="179" y="323"/>
                    <a:pt x="179" y="323"/>
                  </a:cubicBezTo>
                  <a:cubicBezTo>
                    <a:pt x="160" y="343"/>
                    <a:pt x="149" y="370"/>
                    <a:pt x="149" y="398"/>
                  </a:cubicBezTo>
                  <a:cubicBezTo>
                    <a:pt x="149" y="415"/>
                    <a:pt x="142" y="430"/>
                    <a:pt x="131" y="442"/>
                  </a:cubicBezTo>
                  <a:cubicBezTo>
                    <a:pt x="36" y="537"/>
                    <a:pt x="36" y="537"/>
                    <a:pt x="36" y="537"/>
                  </a:cubicBezTo>
                  <a:cubicBezTo>
                    <a:pt x="0" y="573"/>
                    <a:pt x="4" y="633"/>
                    <a:pt x="46" y="663"/>
                  </a:cubicBezTo>
                  <a:cubicBezTo>
                    <a:pt x="113" y="713"/>
                    <a:pt x="113" y="713"/>
                    <a:pt x="113" y="713"/>
                  </a:cubicBezTo>
                  <a:cubicBezTo>
                    <a:pt x="147" y="738"/>
                    <a:pt x="195" y="722"/>
                    <a:pt x="208" y="682"/>
                  </a:cubicBezTo>
                  <a:cubicBezTo>
                    <a:pt x="212" y="670"/>
                    <a:pt x="257" y="648"/>
                    <a:pt x="295" y="643"/>
                  </a:cubicBezTo>
                  <a:cubicBezTo>
                    <a:pt x="307" y="641"/>
                    <a:pt x="325" y="645"/>
                    <a:pt x="343" y="648"/>
                  </a:cubicBezTo>
                  <a:cubicBezTo>
                    <a:pt x="382" y="655"/>
                    <a:pt x="435" y="664"/>
                    <a:pt x="476" y="627"/>
                  </a:cubicBezTo>
                  <a:cubicBezTo>
                    <a:pt x="491" y="683"/>
                    <a:pt x="500" y="776"/>
                    <a:pt x="426" y="857"/>
                  </a:cubicBezTo>
                  <a:cubicBezTo>
                    <a:pt x="354" y="934"/>
                    <a:pt x="307" y="1023"/>
                    <a:pt x="285" y="1121"/>
                  </a:cubicBezTo>
                  <a:cubicBezTo>
                    <a:pt x="261" y="1121"/>
                    <a:pt x="261" y="1121"/>
                    <a:pt x="261" y="1121"/>
                  </a:cubicBezTo>
                  <a:cubicBezTo>
                    <a:pt x="229" y="1121"/>
                    <a:pt x="203" y="1147"/>
                    <a:pt x="203" y="1179"/>
                  </a:cubicBezTo>
                  <a:cubicBezTo>
                    <a:pt x="203" y="1232"/>
                    <a:pt x="203" y="1232"/>
                    <a:pt x="203" y="1232"/>
                  </a:cubicBezTo>
                  <a:cubicBezTo>
                    <a:pt x="140" y="1232"/>
                    <a:pt x="140" y="1232"/>
                    <a:pt x="140" y="1232"/>
                  </a:cubicBezTo>
                  <a:cubicBezTo>
                    <a:pt x="102" y="1232"/>
                    <a:pt x="71" y="1263"/>
                    <a:pt x="71" y="1301"/>
                  </a:cubicBezTo>
                  <a:cubicBezTo>
                    <a:pt x="71" y="1380"/>
                    <a:pt x="71" y="1380"/>
                    <a:pt x="71" y="1380"/>
                  </a:cubicBezTo>
                  <a:cubicBezTo>
                    <a:pt x="65" y="1380"/>
                    <a:pt x="65" y="1380"/>
                    <a:pt x="65" y="1380"/>
                  </a:cubicBezTo>
                  <a:cubicBezTo>
                    <a:pt x="31" y="1380"/>
                    <a:pt x="3" y="1408"/>
                    <a:pt x="3" y="1442"/>
                  </a:cubicBezTo>
                  <a:cubicBezTo>
                    <a:pt x="3" y="1474"/>
                    <a:pt x="3" y="1474"/>
                    <a:pt x="3" y="1474"/>
                  </a:cubicBezTo>
                  <a:cubicBezTo>
                    <a:pt x="3" y="1508"/>
                    <a:pt x="31" y="1536"/>
                    <a:pt x="65" y="1536"/>
                  </a:cubicBezTo>
                  <a:close/>
                  <a:moveTo>
                    <a:pt x="248" y="1179"/>
                  </a:moveTo>
                  <a:cubicBezTo>
                    <a:pt x="248" y="1172"/>
                    <a:pt x="254" y="1166"/>
                    <a:pt x="261" y="1166"/>
                  </a:cubicBezTo>
                  <a:cubicBezTo>
                    <a:pt x="995" y="1166"/>
                    <a:pt x="995" y="1166"/>
                    <a:pt x="995" y="1166"/>
                  </a:cubicBezTo>
                  <a:cubicBezTo>
                    <a:pt x="1001" y="1166"/>
                    <a:pt x="1007" y="1172"/>
                    <a:pt x="1007" y="1179"/>
                  </a:cubicBezTo>
                  <a:cubicBezTo>
                    <a:pt x="1007" y="1232"/>
                    <a:pt x="1007" y="1232"/>
                    <a:pt x="1007" y="1232"/>
                  </a:cubicBezTo>
                  <a:cubicBezTo>
                    <a:pt x="248" y="1232"/>
                    <a:pt x="248" y="1232"/>
                    <a:pt x="248" y="1232"/>
                  </a:cubicBezTo>
                  <a:lnTo>
                    <a:pt x="248" y="1179"/>
                  </a:lnTo>
                  <a:close/>
                  <a:moveTo>
                    <a:pt x="116" y="1301"/>
                  </a:moveTo>
                  <a:cubicBezTo>
                    <a:pt x="116" y="1288"/>
                    <a:pt x="127" y="1277"/>
                    <a:pt x="140" y="1277"/>
                  </a:cubicBezTo>
                  <a:cubicBezTo>
                    <a:pt x="1115" y="1277"/>
                    <a:pt x="1115" y="1277"/>
                    <a:pt x="1115" y="1277"/>
                  </a:cubicBezTo>
                  <a:cubicBezTo>
                    <a:pt x="1128" y="1277"/>
                    <a:pt x="1139" y="1288"/>
                    <a:pt x="1139" y="1301"/>
                  </a:cubicBezTo>
                  <a:cubicBezTo>
                    <a:pt x="1139" y="1380"/>
                    <a:pt x="1139" y="1380"/>
                    <a:pt x="1139" y="1380"/>
                  </a:cubicBezTo>
                  <a:cubicBezTo>
                    <a:pt x="116" y="1380"/>
                    <a:pt x="116" y="1380"/>
                    <a:pt x="116" y="1380"/>
                  </a:cubicBezTo>
                  <a:lnTo>
                    <a:pt x="116" y="1301"/>
                  </a:lnTo>
                  <a:close/>
                  <a:moveTo>
                    <a:pt x="116" y="1301"/>
                  </a:moveTo>
                  <a:cubicBezTo>
                    <a:pt x="116" y="1301"/>
                    <a:pt x="116" y="1301"/>
                    <a:pt x="116" y="1301"/>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endParaRPr lang="en-GB"/>
            </a:p>
          </p:txBody>
        </p:sp>
      </p:grpSp>
      <p:sp>
        <p:nvSpPr>
          <p:cNvPr id="50" name="Espace réservé du pied de page 1"/>
          <p:cNvSpPr>
            <a:spLocks noGrp="1"/>
          </p:cNvSpPr>
          <p:nvPr>
            <p:ph type="ftr" sz="quarter" idx="11"/>
          </p:nvPr>
        </p:nvSpPr>
        <p:spPr>
          <a:xfrm>
            <a:off x="1026000" y="6337302"/>
            <a:ext cx="3600000" cy="252000"/>
          </a:xfrm>
        </p:spPr>
        <p:txBody>
          <a:bodyPr/>
          <a:lstStyle/>
          <a:p>
            <a:r>
              <a:rPr lang="en-GB" dirty="0"/>
              <a:t>Sopra Steria – IES La </a:t>
            </a:r>
            <a:r>
              <a:rPr lang="en-GB" dirty="0" err="1"/>
              <a:t>Vereda</a:t>
            </a:r>
            <a:endParaRPr lang="en-GB" dirty="0"/>
          </a:p>
        </p:txBody>
      </p:sp>
    </p:spTree>
    <p:extLst>
      <p:ext uri="{BB962C8B-B14F-4D97-AF65-F5344CB8AC3E}">
        <p14:creationId xmlns:p14="http://schemas.microsoft.com/office/powerpoint/2010/main" val="95507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8" name="Connecteur droit 86"/>
          <p:cNvCxnSpPr/>
          <p:nvPr/>
        </p:nvCxnSpPr>
        <p:spPr>
          <a:xfrm>
            <a:off x="3655436" y="3076084"/>
            <a:ext cx="1149" cy="1333124"/>
          </a:xfrm>
          <a:prstGeom prst="line">
            <a:avLst/>
          </a:prstGeom>
          <a:noFill/>
          <a:ln w="6350" cap="flat" cmpd="sng" algn="ctr">
            <a:solidFill>
              <a:srgbClr val="CF022B"/>
            </a:solidFill>
            <a:prstDash val="solid"/>
            <a:miter lim="800000"/>
          </a:ln>
          <a:effectLst/>
        </p:spPr>
      </p:cxnSp>
      <p:sp>
        <p:nvSpPr>
          <p:cNvPr id="55" name="Rectangle 54"/>
          <p:cNvSpPr/>
          <p:nvPr/>
        </p:nvSpPr>
        <p:spPr>
          <a:xfrm>
            <a:off x="794940" y="1332829"/>
            <a:ext cx="10751503" cy="1113574"/>
          </a:xfrm>
          <a:prstGeom prst="rect">
            <a:avLst/>
          </a:prstGeom>
          <a:solidFill>
            <a:schemeClr val="bg1">
              <a:lumMod val="9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3" name="Espace réservé du numéro de diapositive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5A587B-5814-4D9B-9598-FE9CB954CB01}" type="slidenum">
              <a:rPr kumimoji="0" lang="en-GB" sz="800" b="1" i="0" u="none" strike="noStrike" kern="1200" cap="none" spc="0" normalizeH="0" baseline="0" noProof="0" smtClean="0">
                <a:ln>
                  <a:noFill/>
                </a:ln>
                <a:solidFill>
                  <a:srgbClr val="4A4A4A"/>
                </a:solidFill>
                <a:effectLst/>
                <a:uLnTx/>
                <a:uFillTx/>
                <a:latin typeface="Tahoma"/>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800" b="1" i="0" u="none" strike="noStrike" kern="1200" cap="none" spc="0" normalizeH="0" baseline="0" noProof="0">
              <a:ln>
                <a:noFill/>
              </a:ln>
              <a:solidFill>
                <a:srgbClr val="4A4A4A"/>
              </a:solidFill>
              <a:effectLst/>
              <a:uLnTx/>
              <a:uFillTx/>
              <a:latin typeface="Tahoma"/>
              <a:ea typeface="+mn-ea"/>
              <a:cs typeface="+mn-cs"/>
            </a:endParaRPr>
          </a:p>
        </p:txBody>
      </p:sp>
      <p:sp>
        <p:nvSpPr>
          <p:cNvPr id="6" name="Titre 5"/>
          <p:cNvSpPr>
            <a:spLocks noGrp="1"/>
          </p:cNvSpPr>
          <p:nvPr>
            <p:ph type="title"/>
          </p:nvPr>
        </p:nvSpPr>
        <p:spPr/>
        <p:txBody>
          <a:bodyPr/>
          <a:lstStyle/>
          <a:p>
            <a:r>
              <a:rPr lang="en-GB" noProof="0"/>
              <a:t>Sopra </a:t>
            </a:r>
            <a:r>
              <a:rPr lang="en-GB"/>
              <a:t>Steria </a:t>
            </a:r>
            <a:r>
              <a:rPr lang="en-GB" err="1"/>
              <a:t>España</a:t>
            </a:r>
            <a:endParaRPr lang="en-GB" noProof="0"/>
          </a:p>
        </p:txBody>
      </p:sp>
      <p:grpSp>
        <p:nvGrpSpPr>
          <p:cNvPr id="47" name="Groupe 46"/>
          <p:cNvGrpSpPr/>
          <p:nvPr/>
        </p:nvGrpSpPr>
        <p:grpSpPr>
          <a:xfrm>
            <a:off x="1445986" y="1511877"/>
            <a:ext cx="425049" cy="324000"/>
            <a:chOff x="4259496" y="4870441"/>
            <a:chExt cx="425049" cy="324000"/>
          </a:xfrm>
        </p:grpSpPr>
        <p:sp>
          <p:nvSpPr>
            <p:cNvPr id="48" name="Freeform 156"/>
            <p:cNvSpPr>
              <a:spLocks noEditPoints="1"/>
            </p:cNvSpPr>
            <p:nvPr/>
          </p:nvSpPr>
          <p:spPr bwMode="auto">
            <a:xfrm>
              <a:off x="4399040" y="5155946"/>
              <a:ext cx="12832" cy="38495"/>
            </a:xfrm>
            <a:custGeom>
              <a:avLst/>
              <a:gdLst>
                <a:gd name="T0" fmla="*/ 23 w 45"/>
                <a:gd name="T1" fmla="*/ 0 h 141"/>
                <a:gd name="T2" fmla="*/ 0 w 45"/>
                <a:gd name="T3" fmla="*/ 23 h 141"/>
                <a:gd name="T4" fmla="*/ 0 w 45"/>
                <a:gd name="T5" fmla="*/ 119 h 141"/>
                <a:gd name="T6" fmla="*/ 23 w 45"/>
                <a:gd name="T7" fmla="*/ 141 h 141"/>
                <a:gd name="T8" fmla="*/ 45 w 45"/>
                <a:gd name="T9" fmla="*/ 119 h 141"/>
                <a:gd name="T10" fmla="*/ 45 w 45"/>
                <a:gd name="T11" fmla="*/ 23 h 141"/>
                <a:gd name="T12" fmla="*/ 23 w 45"/>
                <a:gd name="T13" fmla="*/ 0 h 141"/>
                <a:gd name="T14" fmla="*/ 23 w 45"/>
                <a:gd name="T15" fmla="*/ 0 h 141"/>
                <a:gd name="T16" fmla="*/ 23 w 45"/>
                <a:gd name="T1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41">
                  <a:moveTo>
                    <a:pt x="23" y="0"/>
                  </a:moveTo>
                  <a:cubicBezTo>
                    <a:pt x="10" y="0"/>
                    <a:pt x="0" y="10"/>
                    <a:pt x="0" y="23"/>
                  </a:cubicBezTo>
                  <a:cubicBezTo>
                    <a:pt x="0" y="119"/>
                    <a:pt x="0" y="119"/>
                    <a:pt x="0" y="119"/>
                  </a:cubicBezTo>
                  <a:cubicBezTo>
                    <a:pt x="0" y="131"/>
                    <a:pt x="10" y="141"/>
                    <a:pt x="23" y="141"/>
                  </a:cubicBezTo>
                  <a:cubicBezTo>
                    <a:pt x="35" y="141"/>
                    <a:pt x="45" y="131"/>
                    <a:pt x="45" y="119"/>
                  </a:cubicBezTo>
                  <a:cubicBezTo>
                    <a:pt x="45" y="23"/>
                    <a:pt x="45" y="23"/>
                    <a:pt x="45" y="23"/>
                  </a:cubicBezTo>
                  <a:cubicBezTo>
                    <a:pt x="45" y="10"/>
                    <a:pt x="35" y="0"/>
                    <a:pt x="23" y="0"/>
                  </a:cubicBezTo>
                  <a:close/>
                  <a:moveTo>
                    <a:pt x="23" y="0"/>
                  </a:moveTo>
                  <a:cubicBezTo>
                    <a:pt x="23" y="0"/>
                    <a:pt x="23" y="0"/>
                    <a:pt x="23" y="0"/>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49" name="Freeform 157"/>
            <p:cNvSpPr>
              <a:spLocks noEditPoints="1"/>
            </p:cNvSpPr>
            <p:nvPr/>
          </p:nvSpPr>
          <p:spPr bwMode="auto">
            <a:xfrm>
              <a:off x="4532169" y="5155946"/>
              <a:ext cx="12832" cy="38495"/>
            </a:xfrm>
            <a:custGeom>
              <a:avLst/>
              <a:gdLst>
                <a:gd name="T0" fmla="*/ 22 w 45"/>
                <a:gd name="T1" fmla="*/ 0 h 141"/>
                <a:gd name="T2" fmla="*/ 0 w 45"/>
                <a:gd name="T3" fmla="*/ 23 h 141"/>
                <a:gd name="T4" fmla="*/ 0 w 45"/>
                <a:gd name="T5" fmla="*/ 119 h 141"/>
                <a:gd name="T6" fmla="*/ 22 w 45"/>
                <a:gd name="T7" fmla="*/ 141 h 141"/>
                <a:gd name="T8" fmla="*/ 45 w 45"/>
                <a:gd name="T9" fmla="*/ 119 h 141"/>
                <a:gd name="T10" fmla="*/ 45 w 45"/>
                <a:gd name="T11" fmla="*/ 23 h 141"/>
                <a:gd name="T12" fmla="*/ 22 w 45"/>
                <a:gd name="T13" fmla="*/ 0 h 141"/>
                <a:gd name="T14" fmla="*/ 22 w 45"/>
                <a:gd name="T15" fmla="*/ 0 h 141"/>
                <a:gd name="T16" fmla="*/ 22 w 45"/>
                <a:gd name="T1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41">
                  <a:moveTo>
                    <a:pt x="22" y="0"/>
                  </a:moveTo>
                  <a:cubicBezTo>
                    <a:pt x="10" y="0"/>
                    <a:pt x="0" y="10"/>
                    <a:pt x="0" y="23"/>
                  </a:cubicBezTo>
                  <a:cubicBezTo>
                    <a:pt x="0" y="119"/>
                    <a:pt x="0" y="119"/>
                    <a:pt x="0" y="119"/>
                  </a:cubicBezTo>
                  <a:cubicBezTo>
                    <a:pt x="0" y="131"/>
                    <a:pt x="10" y="141"/>
                    <a:pt x="22" y="141"/>
                  </a:cubicBezTo>
                  <a:cubicBezTo>
                    <a:pt x="35" y="141"/>
                    <a:pt x="45" y="131"/>
                    <a:pt x="45" y="119"/>
                  </a:cubicBezTo>
                  <a:cubicBezTo>
                    <a:pt x="45" y="23"/>
                    <a:pt x="45" y="23"/>
                    <a:pt x="45" y="23"/>
                  </a:cubicBezTo>
                  <a:cubicBezTo>
                    <a:pt x="45" y="10"/>
                    <a:pt x="35" y="0"/>
                    <a:pt x="22" y="0"/>
                  </a:cubicBezTo>
                  <a:close/>
                  <a:moveTo>
                    <a:pt x="22" y="0"/>
                  </a:moveTo>
                  <a:cubicBezTo>
                    <a:pt x="22" y="0"/>
                    <a:pt x="22" y="0"/>
                    <a:pt x="22" y="0"/>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50" name="Freeform 158"/>
            <p:cNvSpPr>
              <a:spLocks noEditPoints="1"/>
            </p:cNvSpPr>
            <p:nvPr/>
          </p:nvSpPr>
          <p:spPr bwMode="auto">
            <a:xfrm>
              <a:off x="4306011" y="5016401"/>
              <a:ext cx="52931" cy="19248"/>
            </a:xfrm>
            <a:custGeom>
              <a:avLst/>
              <a:gdLst>
                <a:gd name="T0" fmla="*/ 177 w 193"/>
                <a:gd name="T1" fmla="*/ 26 h 69"/>
                <a:gd name="T2" fmla="*/ 23 w 193"/>
                <a:gd name="T3" fmla="*/ 0 h 69"/>
                <a:gd name="T4" fmla="*/ 0 w 193"/>
                <a:gd name="T5" fmla="*/ 23 h 69"/>
                <a:gd name="T6" fmla="*/ 23 w 193"/>
                <a:gd name="T7" fmla="*/ 45 h 69"/>
                <a:gd name="T8" fmla="*/ 157 w 193"/>
                <a:gd name="T9" fmla="*/ 67 h 69"/>
                <a:gd name="T10" fmla="*/ 167 w 193"/>
                <a:gd name="T11" fmla="*/ 69 h 69"/>
                <a:gd name="T12" fmla="*/ 187 w 193"/>
                <a:gd name="T13" fmla="*/ 57 h 69"/>
                <a:gd name="T14" fmla="*/ 177 w 193"/>
                <a:gd name="T15" fmla="*/ 26 h 69"/>
                <a:gd name="T16" fmla="*/ 177 w 193"/>
                <a:gd name="T17" fmla="*/ 26 h 69"/>
                <a:gd name="T18" fmla="*/ 177 w 193"/>
                <a:gd name="T19" fmla="*/ 2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69">
                  <a:moveTo>
                    <a:pt x="177" y="26"/>
                  </a:moveTo>
                  <a:cubicBezTo>
                    <a:pt x="125" y="0"/>
                    <a:pt x="27" y="0"/>
                    <a:pt x="23" y="0"/>
                  </a:cubicBezTo>
                  <a:cubicBezTo>
                    <a:pt x="10" y="0"/>
                    <a:pt x="0" y="10"/>
                    <a:pt x="0" y="23"/>
                  </a:cubicBezTo>
                  <a:cubicBezTo>
                    <a:pt x="0" y="35"/>
                    <a:pt x="10" y="45"/>
                    <a:pt x="23" y="45"/>
                  </a:cubicBezTo>
                  <a:cubicBezTo>
                    <a:pt x="48" y="45"/>
                    <a:pt x="122" y="49"/>
                    <a:pt x="157" y="67"/>
                  </a:cubicBezTo>
                  <a:cubicBezTo>
                    <a:pt x="160" y="68"/>
                    <a:pt x="164" y="69"/>
                    <a:pt x="167" y="69"/>
                  </a:cubicBezTo>
                  <a:cubicBezTo>
                    <a:pt x="175" y="69"/>
                    <a:pt x="183" y="65"/>
                    <a:pt x="187" y="57"/>
                  </a:cubicBezTo>
                  <a:cubicBezTo>
                    <a:pt x="193" y="46"/>
                    <a:pt x="188" y="32"/>
                    <a:pt x="177" y="26"/>
                  </a:cubicBezTo>
                  <a:close/>
                  <a:moveTo>
                    <a:pt x="177" y="26"/>
                  </a:moveTo>
                  <a:cubicBezTo>
                    <a:pt x="177" y="26"/>
                    <a:pt x="177" y="26"/>
                    <a:pt x="177" y="26"/>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51" name="Freeform 159"/>
            <p:cNvSpPr>
              <a:spLocks noEditPoints="1"/>
            </p:cNvSpPr>
            <p:nvPr/>
          </p:nvSpPr>
          <p:spPr bwMode="auto">
            <a:xfrm>
              <a:off x="4286763" y="5143114"/>
              <a:ext cx="11228" cy="51327"/>
            </a:xfrm>
            <a:custGeom>
              <a:avLst/>
              <a:gdLst>
                <a:gd name="T0" fmla="*/ 23 w 45"/>
                <a:gd name="T1" fmla="*/ 0 h 189"/>
                <a:gd name="T2" fmla="*/ 0 w 45"/>
                <a:gd name="T3" fmla="*/ 22 h 189"/>
                <a:gd name="T4" fmla="*/ 0 w 45"/>
                <a:gd name="T5" fmla="*/ 167 h 189"/>
                <a:gd name="T6" fmla="*/ 23 w 45"/>
                <a:gd name="T7" fmla="*/ 189 h 189"/>
                <a:gd name="T8" fmla="*/ 45 w 45"/>
                <a:gd name="T9" fmla="*/ 167 h 189"/>
                <a:gd name="T10" fmla="*/ 45 w 45"/>
                <a:gd name="T11" fmla="*/ 22 h 189"/>
                <a:gd name="T12" fmla="*/ 23 w 45"/>
                <a:gd name="T13" fmla="*/ 0 h 189"/>
                <a:gd name="T14" fmla="*/ 23 w 45"/>
                <a:gd name="T15" fmla="*/ 0 h 189"/>
                <a:gd name="T16" fmla="*/ 23 w 45"/>
                <a:gd name="T1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9">
                  <a:moveTo>
                    <a:pt x="23" y="0"/>
                  </a:moveTo>
                  <a:cubicBezTo>
                    <a:pt x="10" y="0"/>
                    <a:pt x="0" y="10"/>
                    <a:pt x="0" y="22"/>
                  </a:cubicBezTo>
                  <a:cubicBezTo>
                    <a:pt x="0" y="167"/>
                    <a:pt x="0" y="167"/>
                    <a:pt x="0" y="167"/>
                  </a:cubicBezTo>
                  <a:cubicBezTo>
                    <a:pt x="0" y="179"/>
                    <a:pt x="10" y="189"/>
                    <a:pt x="23" y="189"/>
                  </a:cubicBezTo>
                  <a:cubicBezTo>
                    <a:pt x="35" y="189"/>
                    <a:pt x="45" y="179"/>
                    <a:pt x="45" y="167"/>
                  </a:cubicBezTo>
                  <a:cubicBezTo>
                    <a:pt x="45" y="22"/>
                    <a:pt x="45" y="22"/>
                    <a:pt x="45" y="22"/>
                  </a:cubicBezTo>
                  <a:cubicBezTo>
                    <a:pt x="45" y="10"/>
                    <a:pt x="35" y="0"/>
                    <a:pt x="23" y="0"/>
                  </a:cubicBezTo>
                  <a:close/>
                  <a:moveTo>
                    <a:pt x="23" y="0"/>
                  </a:moveTo>
                  <a:cubicBezTo>
                    <a:pt x="23" y="0"/>
                    <a:pt x="23" y="0"/>
                    <a:pt x="23" y="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52" name="Freeform 160"/>
            <p:cNvSpPr>
              <a:spLocks noEditPoints="1"/>
            </p:cNvSpPr>
            <p:nvPr/>
          </p:nvSpPr>
          <p:spPr bwMode="auto">
            <a:xfrm>
              <a:off x="4259496" y="4870441"/>
              <a:ext cx="425049" cy="324000"/>
            </a:xfrm>
            <a:custGeom>
              <a:avLst/>
              <a:gdLst>
                <a:gd name="T0" fmla="*/ 1392 w 1536"/>
                <a:gd name="T1" fmla="*/ 809 h 1175"/>
                <a:gd name="T2" fmla="*/ 1416 w 1536"/>
                <a:gd name="T3" fmla="*/ 419 h 1175"/>
                <a:gd name="T4" fmla="*/ 1120 w 1536"/>
                <a:gd name="T5" fmla="*/ 529 h 1175"/>
                <a:gd name="T6" fmla="*/ 536 w 1536"/>
                <a:gd name="T7" fmla="*/ 90 h 1175"/>
                <a:gd name="T8" fmla="*/ 72 w 1536"/>
                <a:gd name="T9" fmla="*/ 552 h 1175"/>
                <a:gd name="T10" fmla="*/ 96 w 1536"/>
                <a:gd name="T11" fmla="*/ 666 h 1175"/>
                <a:gd name="T12" fmla="*/ 69 w 1536"/>
                <a:gd name="T13" fmla="*/ 876 h 1175"/>
                <a:gd name="T14" fmla="*/ 45 w 1536"/>
                <a:gd name="T15" fmla="*/ 1153 h 1175"/>
                <a:gd name="T16" fmla="*/ 183 w 1536"/>
                <a:gd name="T17" fmla="*/ 889 h 1175"/>
                <a:gd name="T18" fmla="*/ 285 w 1536"/>
                <a:gd name="T19" fmla="*/ 1153 h 1175"/>
                <a:gd name="T20" fmla="*/ 387 w 1536"/>
                <a:gd name="T21" fmla="*/ 902 h 1175"/>
                <a:gd name="T22" fmla="*/ 382 w 1536"/>
                <a:gd name="T23" fmla="*/ 1153 h 1175"/>
                <a:gd name="T24" fmla="*/ 768 w 1536"/>
                <a:gd name="T25" fmla="*/ 1007 h 1175"/>
                <a:gd name="T26" fmla="*/ 1154 w 1536"/>
                <a:gd name="T27" fmla="*/ 1153 h 1175"/>
                <a:gd name="T28" fmla="*/ 1171 w 1536"/>
                <a:gd name="T29" fmla="*/ 922 h 1175"/>
                <a:gd name="T30" fmla="*/ 1362 w 1536"/>
                <a:gd name="T31" fmla="*/ 929 h 1175"/>
                <a:gd name="T32" fmla="*/ 1491 w 1536"/>
                <a:gd name="T33" fmla="*/ 1153 h 1175"/>
                <a:gd name="T34" fmla="*/ 1484 w 1536"/>
                <a:gd name="T35" fmla="*/ 902 h 1175"/>
                <a:gd name="T36" fmla="*/ 1297 w 1536"/>
                <a:gd name="T37" fmla="*/ 409 h 1175"/>
                <a:gd name="T38" fmla="*/ 263 w 1536"/>
                <a:gd name="T39" fmla="*/ 905 h 1175"/>
                <a:gd name="T40" fmla="*/ 258 w 1536"/>
                <a:gd name="T41" fmla="*/ 839 h 1175"/>
                <a:gd name="T42" fmla="*/ 314 w 1536"/>
                <a:gd name="T43" fmla="*/ 853 h 1175"/>
                <a:gd name="T44" fmla="*/ 141 w 1536"/>
                <a:gd name="T45" fmla="*/ 624 h 1175"/>
                <a:gd name="T46" fmla="*/ 117 w 1536"/>
                <a:gd name="T47" fmla="*/ 552 h 1175"/>
                <a:gd name="T48" fmla="*/ 398 w 1536"/>
                <a:gd name="T49" fmla="*/ 591 h 1175"/>
                <a:gd name="T50" fmla="*/ 348 w 1536"/>
                <a:gd name="T51" fmla="*/ 759 h 1175"/>
                <a:gd name="T52" fmla="*/ 358 w 1536"/>
                <a:gd name="T53" fmla="*/ 840 h 1175"/>
                <a:gd name="T54" fmla="*/ 408 w 1536"/>
                <a:gd name="T55" fmla="*/ 796 h 1175"/>
                <a:gd name="T56" fmla="*/ 595 w 1536"/>
                <a:gd name="T57" fmla="*/ 857 h 1175"/>
                <a:gd name="T58" fmla="*/ 768 w 1536"/>
                <a:gd name="T59" fmla="*/ 742 h 1175"/>
                <a:gd name="T60" fmla="*/ 941 w 1536"/>
                <a:gd name="T61" fmla="*/ 857 h 1175"/>
                <a:gd name="T62" fmla="*/ 911 w 1536"/>
                <a:gd name="T63" fmla="*/ 778 h 1175"/>
                <a:gd name="T64" fmla="*/ 999 w 1536"/>
                <a:gd name="T65" fmla="*/ 366 h 1175"/>
                <a:gd name="T66" fmla="*/ 969 w 1536"/>
                <a:gd name="T67" fmla="*/ 400 h 1175"/>
                <a:gd name="T68" fmla="*/ 550 w 1536"/>
                <a:gd name="T69" fmla="*/ 479 h 1175"/>
                <a:gd name="T70" fmla="*/ 631 w 1536"/>
                <a:gd name="T71" fmla="*/ 314 h 1175"/>
                <a:gd name="T72" fmla="*/ 505 w 1536"/>
                <a:gd name="T73" fmla="*/ 479 h 1175"/>
                <a:gd name="T74" fmla="*/ 573 w 1536"/>
                <a:gd name="T75" fmla="*/ 817 h 1175"/>
                <a:gd name="T76" fmla="*/ 568 w 1536"/>
                <a:gd name="T77" fmla="*/ 122 h 1175"/>
                <a:gd name="T78" fmla="*/ 1104 w 1536"/>
                <a:gd name="T79" fmla="*/ 757 h 1175"/>
                <a:gd name="T80" fmla="*/ 1202 w 1536"/>
                <a:gd name="T81" fmla="*/ 856 h 1175"/>
                <a:gd name="T82" fmla="*/ 1128 w 1536"/>
                <a:gd name="T83" fmla="*/ 796 h 1175"/>
                <a:gd name="T84" fmla="*/ 1202 w 1536"/>
                <a:gd name="T85" fmla="*/ 855 h 1175"/>
                <a:gd name="T86" fmla="*/ 1247 w 1536"/>
                <a:gd name="T87" fmla="*/ 855 h 1175"/>
                <a:gd name="T88" fmla="*/ 1347 w 1536"/>
                <a:gd name="T89" fmla="*/ 855 h 1175"/>
                <a:gd name="T90" fmla="*/ 1176 w 1536"/>
                <a:gd name="T91" fmla="*/ 685 h 1175"/>
                <a:gd name="T92" fmla="*/ 1443 w 1536"/>
                <a:gd name="T93" fmla="*/ 600 h 1175"/>
                <a:gd name="T94" fmla="*/ 1226 w 1536"/>
                <a:gd name="T95" fmla="*/ 576 h 1175"/>
                <a:gd name="T96" fmla="*/ 1265 w 1536"/>
                <a:gd name="T97" fmla="*/ 603 h 1175"/>
                <a:gd name="T98" fmla="*/ 1297 w 1536"/>
                <a:gd name="T99" fmla="*/ 794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36" h="1175">
                  <a:moveTo>
                    <a:pt x="1484" y="902"/>
                  </a:moveTo>
                  <a:cubicBezTo>
                    <a:pt x="1393" y="856"/>
                    <a:pt x="1393" y="856"/>
                    <a:pt x="1393" y="856"/>
                  </a:cubicBezTo>
                  <a:cubicBezTo>
                    <a:pt x="1392" y="856"/>
                    <a:pt x="1392" y="856"/>
                    <a:pt x="1392" y="855"/>
                  </a:cubicBezTo>
                  <a:cubicBezTo>
                    <a:pt x="1392" y="809"/>
                    <a:pt x="1392" y="809"/>
                    <a:pt x="1392" y="809"/>
                  </a:cubicBezTo>
                  <a:cubicBezTo>
                    <a:pt x="1429" y="783"/>
                    <a:pt x="1456" y="743"/>
                    <a:pt x="1462" y="695"/>
                  </a:cubicBezTo>
                  <a:cubicBezTo>
                    <a:pt x="1479" y="666"/>
                    <a:pt x="1488" y="633"/>
                    <a:pt x="1488" y="600"/>
                  </a:cubicBezTo>
                  <a:cubicBezTo>
                    <a:pt x="1488" y="537"/>
                    <a:pt x="1458" y="482"/>
                    <a:pt x="1412" y="447"/>
                  </a:cubicBezTo>
                  <a:cubicBezTo>
                    <a:pt x="1414" y="438"/>
                    <a:pt x="1416" y="429"/>
                    <a:pt x="1416" y="419"/>
                  </a:cubicBezTo>
                  <a:cubicBezTo>
                    <a:pt x="1416" y="360"/>
                    <a:pt x="1363" y="313"/>
                    <a:pt x="1297" y="313"/>
                  </a:cubicBezTo>
                  <a:cubicBezTo>
                    <a:pt x="1232" y="313"/>
                    <a:pt x="1178" y="360"/>
                    <a:pt x="1178" y="419"/>
                  </a:cubicBezTo>
                  <a:cubicBezTo>
                    <a:pt x="1178" y="429"/>
                    <a:pt x="1180" y="438"/>
                    <a:pt x="1182" y="447"/>
                  </a:cubicBezTo>
                  <a:cubicBezTo>
                    <a:pt x="1155" y="468"/>
                    <a:pt x="1133" y="496"/>
                    <a:pt x="1120" y="529"/>
                  </a:cubicBezTo>
                  <a:cubicBezTo>
                    <a:pt x="1114" y="474"/>
                    <a:pt x="1109" y="409"/>
                    <a:pt x="1103" y="333"/>
                  </a:cubicBezTo>
                  <a:cubicBezTo>
                    <a:pt x="1096" y="234"/>
                    <a:pt x="1060" y="150"/>
                    <a:pt x="999" y="90"/>
                  </a:cubicBezTo>
                  <a:cubicBezTo>
                    <a:pt x="940" y="31"/>
                    <a:pt x="860" y="0"/>
                    <a:pt x="768" y="0"/>
                  </a:cubicBezTo>
                  <a:cubicBezTo>
                    <a:pt x="676" y="0"/>
                    <a:pt x="596" y="31"/>
                    <a:pt x="536" y="90"/>
                  </a:cubicBezTo>
                  <a:cubicBezTo>
                    <a:pt x="476" y="150"/>
                    <a:pt x="440" y="234"/>
                    <a:pt x="433" y="333"/>
                  </a:cubicBezTo>
                  <a:cubicBezTo>
                    <a:pt x="431" y="360"/>
                    <a:pt x="429" y="385"/>
                    <a:pt x="427" y="409"/>
                  </a:cubicBezTo>
                  <a:cubicBezTo>
                    <a:pt x="215" y="409"/>
                    <a:pt x="215" y="409"/>
                    <a:pt x="215" y="409"/>
                  </a:cubicBezTo>
                  <a:cubicBezTo>
                    <a:pt x="136" y="409"/>
                    <a:pt x="72" y="473"/>
                    <a:pt x="72" y="552"/>
                  </a:cubicBezTo>
                  <a:cubicBezTo>
                    <a:pt x="72" y="553"/>
                    <a:pt x="72" y="553"/>
                    <a:pt x="72" y="553"/>
                  </a:cubicBezTo>
                  <a:cubicBezTo>
                    <a:pt x="72" y="571"/>
                    <a:pt x="76" y="590"/>
                    <a:pt x="85" y="606"/>
                  </a:cubicBezTo>
                  <a:cubicBezTo>
                    <a:pt x="96" y="629"/>
                    <a:pt x="96" y="629"/>
                    <a:pt x="96" y="629"/>
                  </a:cubicBezTo>
                  <a:cubicBezTo>
                    <a:pt x="96" y="666"/>
                    <a:pt x="96" y="666"/>
                    <a:pt x="96" y="666"/>
                  </a:cubicBezTo>
                  <a:cubicBezTo>
                    <a:pt x="96" y="724"/>
                    <a:pt x="125" y="776"/>
                    <a:pt x="168" y="808"/>
                  </a:cubicBezTo>
                  <a:cubicBezTo>
                    <a:pt x="168" y="840"/>
                    <a:pt x="168" y="840"/>
                    <a:pt x="168" y="840"/>
                  </a:cubicBezTo>
                  <a:cubicBezTo>
                    <a:pt x="168" y="844"/>
                    <a:pt x="166" y="848"/>
                    <a:pt x="162" y="849"/>
                  </a:cubicBezTo>
                  <a:cubicBezTo>
                    <a:pt x="69" y="876"/>
                    <a:pt x="69" y="876"/>
                    <a:pt x="69" y="876"/>
                  </a:cubicBezTo>
                  <a:cubicBezTo>
                    <a:pt x="28" y="887"/>
                    <a:pt x="0" y="925"/>
                    <a:pt x="0" y="967"/>
                  </a:cubicBezTo>
                  <a:cubicBezTo>
                    <a:pt x="0" y="1153"/>
                    <a:pt x="0" y="1153"/>
                    <a:pt x="0" y="1153"/>
                  </a:cubicBezTo>
                  <a:cubicBezTo>
                    <a:pt x="0" y="1165"/>
                    <a:pt x="10" y="1175"/>
                    <a:pt x="23" y="1175"/>
                  </a:cubicBezTo>
                  <a:cubicBezTo>
                    <a:pt x="35" y="1175"/>
                    <a:pt x="45" y="1165"/>
                    <a:pt x="45" y="1153"/>
                  </a:cubicBezTo>
                  <a:cubicBezTo>
                    <a:pt x="45" y="967"/>
                    <a:pt x="45" y="967"/>
                    <a:pt x="45" y="967"/>
                  </a:cubicBezTo>
                  <a:cubicBezTo>
                    <a:pt x="45" y="945"/>
                    <a:pt x="60" y="925"/>
                    <a:pt x="81" y="919"/>
                  </a:cubicBezTo>
                  <a:cubicBezTo>
                    <a:pt x="174" y="892"/>
                    <a:pt x="174" y="892"/>
                    <a:pt x="174" y="892"/>
                  </a:cubicBezTo>
                  <a:cubicBezTo>
                    <a:pt x="177" y="891"/>
                    <a:pt x="180" y="890"/>
                    <a:pt x="183" y="889"/>
                  </a:cubicBezTo>
                  <a:cubicBezTo>
                    <a:pt x="240" y="946"/>
                    <a:pt x="240" y="946"/>
                    <a:pt x="240" y="946"/>
                  </a:cubicBezTo>
                  <a:cubicBezTo>
                    <a:pt x="240" y="1153"/>
                    <a:pt x="240" y="1153"/>
                    <a:pt x="240" y="1153"/>
                  </a:cubicBezTo>
                  <a:cubicBezTo>
                    <a:pt x="240" y="1165"/>
                    <a:pt x="251" y="1175"/>
                    <a:pt x="263" y="1175"/>
                  </a:cubicBezTo>
                  <a:cubicBezTo>
                    <a:pt x="275" y="1175"/>
                    <a:pt x="285" y="1165"/>
                    <a:pt x="285" y="1153"/>
                  </a:cubicBezTo>
                  <a:cubicBezTo>
                    <a:pt x="285" y="946"/>
                    <a:pt x="285" y="946"/>
                    <a:pt x="285" y="946"/>
                  </a:cubicBezTo>
                  <a:cubicBezTo>
                    <a:pt x="343" y="888"/>
                    <a:pt x="343" y="888"/>
                    <a:pt x="343" y="888"/>
                  </a:cubicBezTo>
                  <a:cubicBezTo>
                    <a:pt x="351" y="892"/>
                    <a:pt x="358" y="894"/>
                    <a:pt x="364" y="896"/>
                  </a:cubicBezTo>
                  <a:cubicBezTo>
                    <a:pt x="387" y="902"/>
                    <a:pt x="387" y="902"/>
                    <a:pt x="387" y="902"/>
                  </a:cubicBezTo>
                  <a:cubicBezTo>
                    <a:pt x="356" y="924"/>
                    <a:pt x="337" y="960"/>
                    <a:pt x="337" y="999"/>
                  </a:cubicBezTo>
                  <a:cubicBezTo>
                    <a:pt x="337" y="1153"/>
                    <a:pt x="337" y="1153"/>
                    <a:pt x="337" y="1153"/>
                  </a:cubicBezTo>
                  <a:cubicBezTo>
                    <a:pt x="337" y="1165"/>
                    <a:pt x="347" y="1175"/>
                    <a:pt x="359" y="1175"/>
                  </a:cubicBezTo>
                  <a:cubicBezTo>
                    <a:pt x="372" y="1175"/>
                    <a:pt x="382" y="1165"/>
                    <a:pt x="382" y="1153"/>
                  </a:cubicBezTo>
                  <a:cubicBezTo>
                    <a:pt x="382" y="999"/>
                    <a:pt x="382" y="999"/>
                    <a:pt x="382" y="999"/>
                  </a:cubicBezTo>
                  <a:cubicBezTo>
                    <a:pt x="382" y="970"/>
                    <a:pt x="399" y="943"/>
                    <a:pt x="426" y="932"/>
                  </a:cubicBezTo>
                  <a:cubicBezTo>
                    <a:pt x="554" y="875"/>
                    <a:pt x="554" y="875"/>
                    <a:pt x="554" y="875"/>
                  </a:cubicBezTo>
                  <a:cubicBezTo>
                    <a:pt x="595" y="956"/>
                    <a:pt x="677" y="1007"/>
                    <a:pt x="768" y="1007"/>
                  </a:cubicBezTo>
                  <a:cubicBezTo>
                    <a:pt x="859" y="1007"/>
                    <a:pt x="942" y="956"/>
                    <a:pt x="982" y="875"/>
                  </a:cubicBezTo>
                  <a:cubicBezTo>
                    <a:pt x="1110" y="932"/>
                    <a:pt x="1110" y="932"/>
                    <a:pt x="1110" y="932"/>
                  </a:cubicBezTo>
                  <a:cubicBezTo>
                    <a:pt x="1137" y="943"/>
                    <a:pt x="1154" y="970"/>
                    <a:pt x="1154" y="999"/>
                  </a:cubicBezTo>
                  <a:cubicBezTo>
                    <a:pt x="1154" y="1153"/>
                    <a:pt x="1154" y="1153"/>
                    <a:pt x="1154" y="1153"/>
                  </a:cubicBezTo>
                  <a:cubicBezTo>
                    <a:pt x="1154" y="1165"/>
                    <a:pt x="1164" y="1175"/>
                    <a:pt x="1177" y="1175"/>
                  </a:cubicBezTo>
                  <a:cubicBezTo>
                    <a:pt x="1189" y="1175"/>
                    <a:pt x="1199" y="1165"/>
                    <a:pt x="1199" y="1153"/>
                  </a:cubicBezTo>
                  <a:cubicBezTo>
                    <a:pt x="1199" y="999"/>
                    <a:pt x="1199" y="999"/>
                    <a:pt x="1199" y="999"/>
                  </a:cubicBezTo>
                  <a:cubicBezTo>
                    <a:pt x="1199" y="970"/>
                    <a:pt x="1189" y="943"/>
                    <a:pt x="1171" y="922"/>
                  </a:cubicBezTo>
                  <a:cubicBezTo>
                    <a:pt x="1206" y="905"/>
                    <a:pt x="1206" y="905"/>
                    <a:pt x="1206" y="905"/>
                  </a:cubicBezTo>
                  <a:cubicBezTo>
                    <a:pt x="1232" y="929"/>
                    <a:pt x="1232" y="929"/>
                    <a:pt x="1232" y="929"/>
                  </a:cubicBezTo>
                  <a:cubicBezTo>
                    <a:pt x="1250" y="947"/>
                    <a:pt x="1274" y="956"/>
                    <a:pt x="1297" y="956"/>
                  </a:cubicBezTo>
                  <a:cubicBezTo>
                    <a:pt x="1321" y="956"/>
                    <a:pt x="1344" y="947"/>
                    <a:pt x="1362" y="929"/>
                  </a:cubicBezTo>
                  <a:cubicBezTo>
                    <a:pt x="1388" y="905"/>
                    <a:pt x="1388" y="905"/>
                    <a:pt x="1388" y="905"/>
                  </a:cubicBezTo>
                  <a:cubicBezTo>
                    <a:pt x="1464" y="942"/>
                    <a:pt x="1464" y="942"/>
                    <a:pt x="1464" y="942"/>
                  </a:cubicBezTo>
                  <a:cubicBezTo>
                    <a:pt x="1480" y="951"/>
                    <a:pt x="1491" y="968"/>
                    <a:pt x="1491" y="987"/>
                  </a:cubicBezTo>
                  <a:cubicBezTo>
                    <a:pt x="1491" y="1153"/>
                    <a:pt x="1491" y="1153"/>
                    <a:pt x="1491" y="1153"/>
                  </a:cubicBezTo>
                  <a:cubicBezTo>
                    <a:pt x="1491" y="1165"/>
                    <a:pt x="1501" y="1175"/>
                    <a:pt x="1514" y="1175"/>
                  </a:cubicBezTo>
                  <a:cubicBezTo>
                    <a:pt x="1526" y="1175"/>
                    <a:pt x="1536" y="1165"/>
                    <a:pt x="1536" y="1153"/>
                  </a:cubicBezTo>
                  <a:cubicBezTo>
                    <a:pt x="1536" y="987"/>
                    <a:pt x="1536" y="987"/>
                    <a:pt x="1536" y="987"/>
                  </a:cubicBezTo>
                  <a:cubicBezTo>
                    <a:pt x="1536" y="951"/>
                    <a:pt x="1516" y="918"/>
                    <a:pt x="1484" y="902"/>
                  </a:cubicBezTo>
                  <a:close/>
                  <a:moveTo>
                    <a:pt x="1297" y="358"/>
                  </a:moveTo>
                  <a:cubicBezTo>
                    <a:pt x="1338" y="358"/>
                    <a:pt x="1371" y="385"/>
                    <a:pt x="1371" y="419"/>
                  </a:cubicBezTo>
                  <a:cubicBezTo>
                    <a:pt x="1371" y="421"/>
                    <a:pt x="1371" y="422"/>
                    <a:pt x="1371" y="424"/>
                  </a:cubicBezTo>
                  <a:cubicBezTo>
                    <a:pt x="1348" y="414"/>
                    <a:pt x="1323" y="409"/>
                    <a:pt x="1297" y="409"/>
                  </a:cubicBezTo>
                  <a:cubicBezTo>
                    <a:pt x="1271" y="409"/>
                    <a:pt x="1246" y="414"/>
                    <a:pt x="1224" y="424"/>
                  </a:cubicBezTo>
                  <a:cubicBezTo>
                    <a:pt x="1224" y="422"/>
                    <a:pt x="1223" y="421"/>
                    <a:pt x="1223" y="419"/>
                  </a:cubicBezTo>
                  <a:cubicBezTo>
                    <a:pt x="1223" y="385"/>
                    <a:pt x="1256" y="358"/>
                    <a:pt x="1297" y="358"/>
                  </a:cubicBezTo>
                  <a:close/>
                  <a:moveTo>
                    <a:pt x="263" y="905"/>
                  </a:moveTo>
                  <a:cubicBezTo>
                    <a:pt x="212" y="853"/>
                    <a:pt x="212" y="853"/>
                    <a:pt x="212" y="853"/>
                  </a:cubicBezTo>
                  <a:cubicBezTo>
                    <a:pt x="213" y="849"/>
                    <a:pt x="213" y="845"/>
                    <a:pt x="213" y="840"/>
                  </a:cubicBezTo>
                  <a:cubicBezTo>
                    <a:pt x="213" y="831"/>
                    <a:pt x="213" y="831"/>
                    <a:pt x="213" y="831"/>
                  </a:cubicBezTo>
                  <a:cubicBezTo>
                    <a:pt x="227" y="835"/>
                    <a:pt x="242" y="838"/>
                    <a:pt x="258" y="839"/>
                  </a:cubicBezTo>
                  <a:cubicBezTo>
                    <a:pt x="260" y="839"/>
                    <a:pt x="261" y="839"/>
                    <a:pt x="263" y="839"/>
                  </a:cubicBezTo>
                  <a:cubicBezTo>
                    <a:pt x="280" y="839"/>
                    <a:pt x="297" y="836"/>
                    <a:pt x="313" y="831"/>
                  </a:cubicBezTo>
                  <a:cubicBezTo>
                    <a:pt x="313" y="840"/>
                    <a:pt x="313" y="840"/>
                    <a:pt x="313" y="840"/>
                  </a:cubicBezTo>
                  <a:cubicBezTo>
                    <a:pt x="313" y="845"/>
                    <a:pt x="313" y="849"/>
                    <a:pt x="314" y="853"/>
                  </a:cubicBezTo>
                  <a:lnTo>
                    <a:pt x="263" y="905"/>
                  </a:lnTo>
                  <a:close/>
                  <a:moveTo>
                    <a:pt x="259" y="794"/>
                  </a:moveTo>
                  <a:cubicBezTo>
                    <a:pt x="194" y="792"/>
                    <a:pt x="141" y="734"/>
                    <a:pt x="141" y="666"/>
                  </a:cubicBezTo>
                  <a:cubicBezTo>
                    <a:pt x="141" y="624"/>
                    <a:pt x="141" y="624"/>
                    <a:pt x="141" y="624"/>
                  </a:cubicBezTo>
                  <a:cubicBezTo>
                    <a:pt x="141" y="620"/>
                    <a:pt x="140" y="617"/>
                    <a:pt x="139" y="614"/>
                  </a:cubicBezTo>
                  <a:cubicBezTo>
                    <a:pt x="125" y="586"/>
                    <a:pt x="125" y="586"/>
                    <a:pt x="125" y="586"/>
                  </a:cubicBezTo>
                  <a:cubicBezTo>
                    <a:pt x="120" y="576"/>
                    <a:pt x="117" y="564"/>
                    <a:pt x="117" y="553"/>
                  </a:cubicBezTo>
                  <a:cubicBezTo>
                    <a:pt x="117" y="552"/>
                    <a:pt x="117" y="552"/>
                    <a:pt x="117" y="552"/>
                  </a:cubicBezTo>
                  <a:cubicBezTo>
                    <a:pt x="117" y="498"/>
                    <a:pt x="161" y="454"/>
                    <a:pt x="215" y="454"/>
                  </a:cubicBezTo>
                  <a:cubicBezTo>
                    <a:pt x="409" y="454"/>
                    <a:pt x="409" y="454"/>
                    <a:pt x="409" y="454"/>
                  </a:cubicBezTo>
                  <a:cubicBezTo>
                    <a:pt x="409" y="547"/>
                    <a:pt x="409" y="547"/>
                    <a:pt x="409" y="547"/>
                  </a:cubicBezTo>
                  <a:cubicBezTo>
                    <a:pt x="409" y="562"/>
                    <a:pt x="405" y="577"/>
                    <a:pt x="398" y="591"/>
                  </a:cubicBezTo>
                  <a:cubicBezTo>
                    <a:pt x="387" y="614"/>
                    <a:pt x="387" y="614"/>
                    <a:pt x="387" y="614"/>
                  </a:cubicBezTo>
                  <a:cubicBezTo>
                    <a:pt x="386" y="617"/>
                    <a:pt x="385" y="620"/>
                    <a:pt x="385" y="624"/>
                  </a:cubicBezTo>
                  <a:cubicBezTo>
                    <a:pt x="385" y="672"/>
                    <a:pt x="385" y="672"/>
                    <a:pt x="385" y="672"/>
                  </a:cubicBezTo>
                  <a:cubicBezTo>
                    <a:pt x="385" y="705"/>
                    <a:pt x="372" y="736"/>
                    <a:pt x="348" y="759"/>
                  </a:cubicBezTo>
                  <a:cubicBezTo>
                    <a:pt x="324" y="782"/>
                    <a:pt x="292" y="795"/>
                    <a:pt x="259" y="794"/>
                  </a:cubicBezTo>
                  <a:close/>
                  <a:moveTo>
                    <a:pt x="447" y="873"/>
                  </a:moveTo>
                  <a:cubicBezTo>
                    <a:pt x="376" y="853"/>
                    <a:pt x="376" y="853"/>
                    <a:pt x="376" y="853"/>
                  </a:cubicBezTo>
                  <a:cubicBezTo>
                    <a:pt x="358" y="847"/>
                    <a:pt x="358" y="845"/>
                    <a:pt x="358" y="840"/>
                  </a:cubicBezTo>
                  <a:cubicBezTo>
                    <a:pt x="358" y="809"/>
                    <a:pt x="358" y="809"/>
                    <a:pt x="358" y="809"/>
                  </a:cubicBezTo>
                  <a:cubicBezTo>
                    <a:pt x="365" y="804"/>
                    <a:pt x="372" y="798"/>
                    <a:pt x="379" y="792"/>
                  </a:cubicBezTo>
                  <a:cubicBezTo>
                    <a:pt x="384" y="787"/>
                    <a:pt x="388" y="782"/>
                    <a:pt x="392" y="778"/>
                  </a:cubicBezTo>
                  <a:cubicBezTo>
                    <a:pt x="395" y="785"/>
                    <a:pt x="401" y="791"/>
                    <a:pt x="408" y="796"/>
                  </a:cubicBezTo>
                  <a:cubicBezTo>
                    <a:pt x="426" y="808"/>
                    <a:pt x="460" y="827"/>
                    <a:pt x="510" y="845"/>
                  </a:cubicBezTo>
                  <a:lnTo>
                    <a:pt x="447" y="873"/>
                  </a:lnTo>
                  <a:close/>
                  <a:moveTo>
                    <a:pt x="768" y="962"/>
                  </a:moveTo>
                  <a:cubicBezTo>
                    <a:pt x="695" y="962"/>
                    <a:pt x="629" y="921"/>
                    <a:pt x="595" y="857"/>
                  </a:cubicBezTo>
                  <a:cubicBezTo>
                    <a:pt x="628" y="842"/>
                    <a:pt x="628" y="842"/>
                    <a:pt x="628" y="842"/>
                  </a:cubicBezTo>
                  <a:cubicBezTo>
                    <a:pt x="654" y="831"/>
                    <a:pt x="670" y="805"/>
                    <a:pt x="670" y="778"/>
                  </a:cubicBezTo>
                  <a:cubicBezTo>
                    <a:pt x="670" y="724"/>
                    <a:pt x="670" y="724"/>
                    <a:pt x="670" y="724"/>
                  </a:cubicBezTo>
                  <a:cubicBezTo>
                    <a:pt x="700" y="736"/>
                    <a:pt x="733" y="742"/>
                    <a:pt x="768" y="742"/>
                  </a:cubicBezTo>
                  <a:cubicBezTo>
                    <a:pt x="803" y="742"/>
                    <a:pt x="836" y="736"/>
                    <a:pt x="866" y="724"/>
                  </a:cubicBezTo>
                  <a:cubicBezTo>
                    <a:pt x="866" y="778"/>
                    <a:pt x="866" y="778"/>
                    <a:pt x="866" y="778"/>
                  </a:cubicBezTo>
                  <a:cubicBezTo>
                    <a:pt x="866" y="805"/>
                    <a:pt x="882" y="831"/>
                    <a:pt x="908" y="842"/>
                  </a:cubicBezTo>
                  <a:cubicBezTo>
                    <a:pt x="941" y="857"/>
                    <a:pt x="941" y="857"/>
                    <a:pt x="941" y="857"/>
                  </a:cubicBezTo>
                  <a:cubicBezTo>
                    <a:pt x="908" y="921"/>
                    <a:pt x="841" y="962"/>
                    <a:pt x="768" y="962"/>
                  </a:cubicBezTo>
                  <a:close/>
                  <a:moveTo>
                    <a:pt x="963" y="817"/>
                  </a:moveTo>
                  <a:cubicBezTo>
                    <a:pt x="926" y="801"/>
                    <a:pt x="926" y="801"/>
                    <a:pt x="926" y="801"/>
                  </a:cubicBezTo>
                  <a:cubicBezTo>
                    <a:pt x="917" y="797"/>
                    <a:pt x="911" y="788"/>
                    <a:pt x="911" y="778"/>
                  </a:cubicBezTo>
                  <a:cubicBezTo>
                    <a:pt x="911" y="700"/>
                    <a:pt x="911" y="700"/>
                    <a:pt x="911" y="700"/>
                  </a:cubicBezTo>
                  <a:cubicBezTo>
                    <a:pt x="983" y="653"/>
                    <a:pt x="1031" y="572"/>
                    <a:pt x="1031" y="479"/>
                  </a:cubicBezTo>
                  <a:cubicBezTo>
                    <a:pt x="1031" y="437"/>
                    <a:pt x="1031" y="437"/>
                    <a:pt x="1031" y="437"/>
                  </a:cubicBezTo>
                  <a:cubicBezTo>
                    <a:pt x="1031" y="410"/>
                    <a:pt x="1019" y="384"/>
                    <a:pt x="999" y="366"/>
                  </a:cubicBezTo>
                  <a:cubicBezTo>
                    <a:pt x="954" y="327"/>
                    <a:pt x="851" y="258"/>
                    <a:pt x="674" y="241"/>
                  </a:cubicBezTo>
                  <a:cubicBezTo>
                    <a:pt x="662" y="239"/>
                    <a:pt x="651" y="248"/>
                    <a:pt x="649" y="261"/>
                  </a:cubicBezTo>
                  <a:cubicBezTo>
                    <a:pt x="648" y="273"/>
                    <a:pt x="657" y="284"/>
                    <a:pt x="670" y="285"/>
                  </a:cubicBezTo>
                  <a:cubicBezTo>
                    <a:pt x="835" y="302"/>
                    <a:pt x="928" y="364"/>
                    <a:pt x="969" y="400"/>
                  </a:cubicBezTo>
                  <a:cubicBezTo>
                    <a:pt x="980" y="409"/>
                    <a:pt x="986" y="423"/>
                    <a:pt x="986" y="437"/>
                  </a:cubicBezTo>
                  <a:cubicBezTo>
                    <a:pt x="986" y="479"/>
                    <a:pt x="986" y="479"/>
                    <a:pt x="986" y="479"/>
                  </a:cubicBezTo>
                  <a:cubicBezTo>
                    <a:pt x="986" y="600"/>
                    <a:pt x="888" y="697"/>
                    <a:pt x="768" y="697"/>
                  </a:cubicBezTo>
                  <a:cubicBezTo>
                    <a:pt x="648" y="697"/>
                    <a:pt x="550" y="600"/>
                    <a:pt x="550" y="479"/>
                  </a:cubicBezTo>
                  <a:cubicBezTo>
                    <a:pt x="550" y="461"/>
                    <a:pt x="550" y="461"/>
                    <a:pt x="550" y="461"/>
                  </a:cubicBezTo>
                  <a:cubicBezTo>
                    <a:pt x="550" y="452"/>
                    <a:pt x="555" y="444"/>
                    <a:pt x="563" y="439"/>
                  </a:cubicBezTo>
                  <a:cubicBezTo>
                    <a:pt x="591" y="423"/>
                    <a:pt x="628" y="393"/>
                    <a:pt x="645" y="342"/>
                  </a:cubicBezTo>
                  <a:cubicBezTo>
                    <a:pt x="649" y="330"/>
                    <a:pt x="643" y="318"/>
                    <a:pt x="631" y="314"/>
                  </a:cubicBezTo>
                  <a:cubicBezTo>
                    <a:pt x="619" y="310"/>
                    <a:pt x="606" y="316"/>
                    <a:pt x="602" y="328"/>
                  </a:cubicBezTo>
                  <a:cubicBezTo>
                    <a:pt x="590" y="366"/>
                    <a:pt x="562" y="388"/>
                    <a:pt x="540" y="400"/>
                  </a:cubicBezTo>
                  <a:cubicBezTo>
                    <a:pt x="519" y="413"/>
                    <a:pt x="505" y="436"/>
                    <a:pt x="505" y="461"/>
                  </a:cubicBezTo>
                  <a:cubicBezTo>
                    <a:pt x="505" y="479"/>
                    <a:pt x="505" y="479"/>
                    <a:pt x="505" y="479"/>
                  </a:cubicBezTo>
                  <a:cubicBezTo>
                    <a:pt x="505" y="572"/>
                    <a:pt x="553" y="653"/>
                    <a:pt x="625" y="700"/>
                  </a:cubicBezTo>
                  <a:cubicBezTo>
                    <a:pt x="625" y="778"/>
                    <a:pt x="625" y="778"/>
                    <a:pt x="625" y="778"/>
                  </a:cubicBezTo>
                  <a:cubicBezTo>
                    <a:pt x="625" y="788"/>
                    <a:pt x="619" y="797"/>
                    <a:pt x="610" y="801"/>
                  </a:cubicBezTo>
                  <a:cubicBezTo>
                    <a:pt x="573" y="817"/>
                    <a:pt x="573" y="817"/>
                    <a:pt x="573" y="817"/>
                  </a:cubicBezTo>
                  <a:cubicBezTo>
                    <a:pt x="500" y="798"/>
                    <a:pt x="454" y="772"/>
                    <a:pt x="433" y="758"/>
                  </a:cubicBezTo>
                  <a:cubicBezTo>
                    <a:pt x="432" y="758"/>
                    <a:pt x="432" y="758"/>
                    <a:pt x="432" y="757"/>
                  </a:cubicBezTo>
                  <a:cubicBezTo>
                    <a:pt x="440" y="711"/>
                    <a:pt x="460" y="577"/>
                    <a:pt x="478" y="337"/>
                  </a:cubicBezTo>
                  <a:cubicBezTo>
                    <a:pt x="484" y="248"/>
                    <a:pt x="516" y="174"/>
                    <a:pt x="568" y="122"/>
                  </a:cubicBezTo>
                  <a:cubicBezTo>
                    <a:pt x="619" y="72"/>
                    <a:pt x="689" y="45"/>
                    <a:pt x="768" y="45"/>
                  </a:cubicBezTo>
                  <a:cubicBezTo>
                    <a:pt x="847" y="45"/>
                    <a:pt x="917" y="72"/>
                    <a:pt x="968" y="122"/>
                  </a:cubicBezTo>
                  <a:cubicBezTo>
                    <a:pt x="1020" y="174"/>
                    <a:pt x="1052" y="248"/>
                    <a:pt x="1058" y="337"/>
                  </a:cubicBezTo>
                  <a:cubicBezTo>
                    <a:pt x="1076" y="577"/>
                    <a:pt x="1096" y="711"/>
                    <a:pt x="1104" y="757"/>
                  </a:cubicBezTo>
                  <a:cubicBezTo>
                    <a:pt x="1104" y="758"/>
                    <a:pt x="1104" y="758"/>
                    <a:pt x="1103" y="758"/>
                  </a:cubicBezTo>
                  <a:cubicBezTo>
                    <a:pt x="1082" y="772"/>
                    <a:pt x="1036" y="798"/>
                    <a:pt x="963" y="817"/>
                  </a:cubicBezTo>
                  <a:close/>
                  <a:moveTo>
                    <a:pt x="1202" y="855"/>
                  </a:moveTo>
                  <a:cubicBezTo>
                    <a:pt x="1202" y="856"/>
                    <a:pt x="1202" y="856"/>
                    <a:pt x="1202" y="856"/>
                  </a:cubicBezTo>
                  <a:cubicBezTo>
                    <a:pt x="1131" y="892"/>
                    <a:pt x="1131" y="892"/>
                    <a:pt x="1131" y="892"/>
                  </a:cubicBezTo>
                  <a:cubicBezTo>
                    <a:pt x="1130" y="891"/>
                    <a:pt x="1129" y="891"/>
                    <a:pt x="1129" y="890"/>
                  </a:cubicBezTo>
                  <a:cubicBezTo>
                    <a:pt x="1026" y="845"/>
                    <a:pt x="1026" y="845"/>
                    <a:pt x="1026" y="845"/>
                  </a:cubicBezTo>
                  <a:cubicBezTo>
                    <a:pt x="1076" y="827"/>
                    <a:pt x="1110" y="808"/>
                    <a:pt x="1128" y="796"/>
                  </a:cubicBezTo>
                  <a:cubicBezTo>
                    <a:pt x="1143" y="786"/>
                    <a:pt x="1151" y="768"/>
                    <a:pt x="1148" y="749"/>
                  </a:cubicBezTo>
                  <a:cubicBezTo>
                    <a:pt x="1148" y="748"/>
                    <a:pt x="1148" y="747"/>
                    <a:pt x="1148" y="746"/>
                  </a:cubicBezTo>
                  <a:cubicBezTo>
                    <a:pt x="1160" y="772"/>
                    <a:pt x="1179" y="793"/>
                    <a:pt x="1202" y="809"/>
                  </a:cubicBezTo>
                  <a:lnTo>
                    <a:pt x="1202" y="855"/>
                  </a:lnTo>
                  <a:close/>
                  <a:moveTo>
                    <a:pt x="1331" y="897"/>
                  </a:moveTo>
                  <a:cubicBezTo>
                    <a:pt x="1312" y="915"/>
                    <a:pt x="1282" y="915"/>
                    <a:pt x="1263" y="897"/>
                  </a:cubicBezTo>
                  <a:cubicBezTo>
                    <a:pt x="1242" y="877"/>
                    <a:pt x="1242" y="877"/>
                    <a:pt x="1242" y="877"/>
                  </a:cubicBezTo>
                  <a:cubicBezTo>
                    <a:pt x="1245" y="870"/>
                    <a:pt x="1247" y="863"/>
                    <a:pt x="1247" y="855"/>
                  </a:cubicBezTo>
                  <a:cubicBezTo>
                    <a:pt x="1247" y="831"/>
                    <a:pt x="1247" y="831"/>
                    <a:pt x="1247" y="831"/>
                  </a:cubicBezTo>
                  <a:cubicBezTo>
                    <a:pt x="1263" y="836"/>
                    <a:pt x="1280" y="839"/>
                    <a:pt x="1297" y="839"/>
                  </a:cubicBezTo>
                  <a:cubicBezTo>
                    <a:pt x="1314" y="839"/>
                    <a:pt x="1331" y="836"/>
                    <a:pt x="1347" y="831"/>
                  </a:cubicBezTo>
                  <a:cubicBezTo>
                    <a:pt x="1347" y="855"/>
                    <a:pt x="1347" y="855"/>
                    <a:pt x="1347" y="855"/>
                  </a:cubicBezTo>
                  <a:cubicBezTo>
                    <a:pt x="1347" y="863"/>
                    <a:pt x="1349" y="870"/>
                    <a:pt x="1352" y="877"/>
                  </a:cubicBezTo>
                  <a:lnTo>
                    <a:pt x="1331" y="897"/>
                  </a:lnTo>
                  <a:close/>
                  <a:moveTo>
                    <a:pt x="1297" y="794"/>
                  </a:moveTo>
                  <a:cubicBezTo>
                    <a:pt x="1235" y="794"/>
                    <a:pt x="1183" y="747"/>
                    <a:pt x="1176" y="685"/>
                  </a:cubicBezTo>
                  <a:cubicBezTo>
                    <a:pt x="1176" y="682"/>
                    <a:pt x="1175" y="679"/>
                    <a:pt x="1173" y="676"/>
                  </a:cubicBezTo>
                  <a:cubicBezTo>
                    <a:pt x="1159" y="653"/>
                    <a:pt x="1151" y="626"/>
                    <a:pt x="1151" y="600"/>
                  </a:cubicBezTo>
                  <a:cubicBezTo>
                    <a:pt x="1151" y="519"/>
                    <a:pt x="1217" y="454"/>
                    <a:pt x="1297" y="454"/>
                  </a:cubicBezTo>
                  <a:cubicBezTo>
                    <a:pt x="1377" y="454"/>
                    <a:pt x="1443" y="519"/>
                    <a:pt x="1443" y="600"/>
                  </a:cubicBezTo>
                  <a:cubicBezTo>
                    <a:pt x="1443" y="615"/>
                    <a:pt x="1440" y="631"/>
                    <a:pt x="1436" y="645"/>
                  </a:cubicBezTo>
                  <a:cubicBezTo>
                    <a:pt x="1372" y="580"/>
                    <a:pt x="1259" y="555"/>
                    <a:pt x="1254" y="554"/>
                  </a:cubicBezTo>
                  <a:cubicBezTo>
                    <a:pt x="1247" y="552"/>
                    <a:pt x="1240" y="554"/>
                    <a:pt x="1235" y="558"/>
                  </a:cubicBezTo>
                  <a:cubicBezTo>
                    <a:pt x="1230" y="562"/>
                    <a:pt x="1226" y="569"/>
                    <a:pt x="1226" y="576"/>
                  </a:cubicBezTo>
                  <a:cubicBezTo>
                    <a:pt x="1226" y="576"/>
                    <a:pt x="1225" y="591"/>
                    <a:pt x="1209" y="608"/>
                  </a:cubicBezTo>
                  <a:cubicBezTo>
                    <a:pt x="1200" y="617"/>
                    <a:pt x="1200" y="631"/>
                    <a:pt x="1209" y="640"/>
                  </a:cubicBezTo>
                  <a:cubicBezTo>
                    <a:pt x="1218" y="648"/>
                    <a:pt x="1232" y="648"/>
                    <a:pt x="1241" y="640"/>
                  </a:cubicBezTo>
                  <a:cubicBezTo>
                    <a:pt x="1253" y="627"/>
                    <a:pt x="1261" y="614"/>
                    <a:pt x="1265" y="603"/>
                  </a:cubicBezTo>
                  <a:cubicBezTo>
                    <a:pt x="1303" y="615"/>
                    <a:pt x="1382" y="643"/>
                    <a:pt x="1417" y="693"/>
                  </a:cubicBezTo>
                  <a:cubicBezTo>
                    <a:pt x="1407" y="751"/>
                    <a:pt x="1357" y="794"/>
                    <a:pt x="1297" y="794"/>
                  </a:cubicBezTo>
                  <a:close/>
                  <a:moveTo>
                    <a:pt x="1297" y="794"/>
                  </a:moveTo>
                  <a:cubicBezTo>
                    <a:pt x="1297" y="794"/>
                    <a:pt x="1297" y="794"/>
                    <a:pt x="1297" y="794"/>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53" name="Freeform 161"/>
            <p:cNvSpPr>
              <a:spLocks noEditPoints="1"/>
            </p:cNvSpPr>
            <p:nvPr/>
          </p:nvSpPr>
          <p:spPr bwMode="auto">
            <a:xfrm>
              <a:off x="4646050" y="5151134"/>
              <a:ext cx="11228" cy="43307"/>
            </a:xfrm>
            <a:custGeom>
              <a:avLst/>
              <a:gdLst>
                <a:gd name="T0" fmla="*/ 22 w 45"/>
                <a:gd name="T1" fmla="*/ 0 h 159"/>
                <a:gd name="T2" fmla="*/ 0 w 45"/>
                <a:gd name="T3" fmla="*/ 22 h 159"/>
                <a:gd name="T4" fmla="*/ 0 w 45"/>
                <a:gd name="T5" fmla="*/ 137 h 159"/>
                <a:gd name="T6" fmla="*/ 22 w 45"/>
                <a:gd name="T7" fmla="*/ 159 h 159"/>
                <a:gd name="T8" fmla="*/ 45 w 45"/>
                <a:gd name="T9" fmla="*/ 137 h 159"/>
                <a:gd name="T10" fmla="*/ 45 w 45"/>
                <a:gd name="T11" fmla="*/ 22 h 159"/>
                <a:gd name="T12" fmla="*/ 22 w 45"/>
                <a:gd name="T13" fmla="*/ 0 h 159"/>
                <a:gd name="T14" fmla="*/ 22 w 45"/>
                <a:gd name="T15" fmla="*/ 0 h 159"/>
                <a:gd name="T16" fmla="*/ 22 w 45"/>
                <a:gd name="T1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59">
                  <a:moveTo>
                    <a:pt x="22" y="0"/>
                  </a:moveTo>
                  <a:cubicBezTo>
                    <a:pt x="10" y="0"/>
                    <a:pt x="0" y="10"/>
                    <a:pt x="0" y="22"/>
                  </a:cubicBezTo>
                  <a:cubicBezTo>
                    <a:pt x="0" y="137"/>
                    <a:pt x="0" y="137"/>
                    <a:pt x="0" y="137"/>
                  </a:cubicBezTo>
                  <a:cubicBezTo>
                    <a:pt x="0" y="149"/>
                    <a:pt x="10" y="159"/>
                    <a:pt x="22" y="159"/>
                  </a:cubicBezTo>
                  <a:cubicBezTo>
                    <a:pt x="35" y="159"/>
                    <a:pt x="45" y="149"/>
                    <a:pt x="45" y="137"/>
                  </a:cubicBezTo>
                  <a:cubicBezTo>
                    <a:pt x="45" y="22"/>
                    <a:pt x="45" y="22"/>
                    <a:pt x="45" y="22"/>
                  </a:cubicBezTo>
                  <a:cubicBezTo>
                    <a:pt x="45" y="10"/>
                    <a:pt x="35" y="0"/>
                    <a:pt x="22" y="0"/>
                  </a:cubicBezTo>
                  <a:close/>
                  <a:moveTo>
                    <a:pt x="22" y="0"/>
                  </a:moveTo>
                  <a:cubicBezTo>
                    <a:pt x="22" y="0"/>
                    <a:pt x="22" y="0"/>
                    <a:pt x="22" y="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grpSp>
      <p:sp>
        <p:nvSpPr>
          <p:cNvPr id="4" name="ZoneTexte 3"/>
          <p:cNvSpPr txBox="1"/>
          <p:nvPr/>
        </p:nvSpPr>
        <p:spPr>
          <a:xfrm>
            <a:off x="1892856" y="1523786"/>
            <a:ext cx="194731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CF022B"/>
                </a:solidFill>
                <a:effectLst/>
                <a:uLnTx/>
                <a:uFillTx/>
                <a:latin typeface="Tahoma"/>
              </a:rPr>
              <a:t>+4.100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err="1">
                <a:solidFill>
                  <a:srgbClr val="4A4A4A"/>
                </a:solidFill>
                <a:latin typeface="Tahoma"/>
              </a:rPr>
              <a:t>profesionales</a:t>
            </a:r>
            <a:endParaRPr kumimoji="0" lang="en-GB" sz="1600" b="0" i="0" u="none" strike="noStrike" kern="1200" cap="none" spc="0" normalizeH="0" baseline="0" noProof="0">
              <a:ln>
                <a:noFill/>
              </a:ln>
              <a:solidFill>
                <a:srgbClr val="4A4A4A"/>
              </a:solidFill>
              <a:effectLst/>
              <a:uLnTx/>
              <a:uFillTx/>
              <a:latin typeface="Tahoma"/>
            </a:endParaRPr>
          </a:p>
        </p:txBody>
      </p:sp>
      <p:sp>
        <p:nvSpPr>
          <p:cNvPr id="61" name="ZoneTexte 60"/>
          <p:cNvSpPr txBox="1"/>
          <p:nvPr/>
        </p:nvSpPr>
        <p:spPr>
          <a:xfrm>
            <a:off x="4403439" y="1523786"/>
            <a:ext cx="2238670" cy="830997"/>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a:solidFill>
                  <a:srgbClr val="CF022B"/>
                </a:solidFill>
                <a:latin typeface="Tahoma"/>
              </a:rPr>
              <a:t>€250 M</a:t>
            </a:r>
            <a:endParaRPr kumimoji="0" lang="en-GB" sz="2000" b="1" i="0" u="none" strike="noStrike" kern="1200" cap="none" spc="0" normalizeH="0" baseline="0" noProof="0">
              <a:ln>
                <a:noFill/>
              </a:ln>
              <a:solidFill>
                <a:srgbClr val="CF022B"/>
              </a:solidFill>
              <a:effectLst/>
              <a:uLnTx/>
              <a:uFillTx/>
              <a:latin typeface="Tahom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a:solidFill>
                  <a:srgbClr val="4A4A4A"/>
                </a:solidFill>
                <a:latin typeface="Tahoma"/>
              </a:rPr>
              <a:t>c</a:t>
            </a:r>
            <a:r>
              <a:rPr kumimoji="0" lang="en-GB" sz="1600" b="0" i="0" u="none" strike="noStrike" kern="1200" cap="none" spc="0" normalizeH="0" baseline="0" noProof="0" err="1">
                <a:ln>
                  <a:noFill/>
                </a:ln>
                <a:solidFill>
                  <a:srgbClr val="4A4A4A"/>
                </a:solidFill>
                <a:effectLst/>
                <a:uLnTx/>
                <a:uFillTx/>
                <a:latin typeface="Tahoma"/>
              </a:rPr>
              <a:t>ifra</a:t>
            </a:r>
            <a:r>
              <a:rPr kumimoji="0" lang="en-GB" sz="1600" b="0" i="0" u="none" strike="noStrike" kern="1200" cap="none" spc="0" normalizeH="0" baseline="0" noProof="0">
                <a:ln>
                  <a:noFill/>
                </a:ln>
                <a:solidFill>
                  <a:srgbClr val="4A4A4A"/>
                </a:solidFill>
                <a:effectLst/>
                <a:uLnTx/>
                <a:uFillTx/>
                <a:latin typeface="Tahoma"/>
              </a:rPr>
              <a:t> de </a:t>
            </a:r>
            <a:r>
              <a:rPr kumimoji="0" lang="en-GB" sz="1600" b="0" i="0" u="none" strike="noStrike" kern="1200" cap="none" spc="0" normalizeH="0" baseline="0" noProof="0" err="1">
                <a:ln>
                  <a:noFill/>
                </a:ln>
                <a:solidFill>
                  <a:srgbClr val="4A4A4A"/>
                </a:solidFill>
                <a:effectLst/>
                <a:uLnTx/>
                <a:uFillTx/>
                <a:latin typeface="Tahoma"/>
              </a:rPr>
              <a:t>negocio</a:t>
            </a:r>
            <a:r>
              <a:rPr kumimoji="0" lang="en-GB" sz="1600" b="0" i="0" u="none" strike="noStrike" kern="1200" cap="none" spc="0" normalizeH="0" baseline="0" noProof="0">
                <a:ln>
                  <a:noFill/>
                </a:ln>
                <a:solidFill>
                  <a:srgbClr val="4A4A4A"/>
                </a:solidFill>
                <a:effectLst/>
                <a:uLnTx/>
                <a:uFillTx/>
                <a:latin typeface="Tahoma"/>
              </a:rPr>
              <a:t> 2021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4A4A4A"/>
              </a:solidFill>
              <a:effectLst/>
              <a:uLnTx/>
              <a:uFillTx/>
              <a:latin typeface="Tahoma"/>
            </a:endParaRPr>
          </a:p>
        </p:txBody>
      </p:sp>
      <p:sp>
        <p:nvSpPr>
          <p:cNvPr id="77" name="ZoneTexte 76"/>
          <p:cNvSpPr txBox="1"/>
          <p:nvPr/>
        </p:nvSpPr>
        <p:spPr>
          <a:xfrm>
            <a:off x="7498713" y="1523786"/>
            <a:ext cx="20369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a:solidFill>
                  <a:srgbClr val="CF022B"/>
                </a:solidFill>
                <a:latin typeface="Tahoma"/>
              </a:rPr>
              <a:t>12</a:t>
            </a:r>
            <a:endParaRPr kumimoji="0" lang="en-GB" sz="2000" b="1" i="0" u="none" strike="noStrike" kern="1200" cap="none" spc="0" normalizeH="0" baseline="0" noProof="0">
              <a:ln>
                <a:noFill/>
              </a:ln>
              <a:solidFill>
                <a:srgbClr val="CF022B"/>
              </a:solidFill>
              <a:effectLst/>
              <a:uLnTx/>
              <a:uFillTx/>
              <a:latin typeface="Tahom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err="1">
                <a:solidFill>
                  <a:srgbClr val="4A4A4A"/>
                </a:solidFill>
                <a:latin typeface="Tahoma"/>
              </a:rPr>
              <a:t>ciudades</a:t>
            </a:r>
            <a:endParaRPr kumimoji="0" lang="en-GB" sz="1600" b="0" i="0" u="none" strike="noStrike" kern="1200" cap="none" spc="0" normalizeH="0" baseline="0" noProof="0">
              <a:ln>
                <a:noFill/>
              </a:ln>
              <a:solidFill>
                <a:srgbClr val="4A4A4A"/>
              </a:solidFill>
              <a:effectLst/>
              <a:uLnTx/>
              <a:uFillTx/>
              <a:latin typeface="Tahoma"/>
            </a:endParaRPr>
          </a:p>
        </p:txBody>
      </p:sp>
      <p:grpSp>
        <p:nvGrpSpPr>
          <p:cNvPr id="78" name="Groupe 77"/>
          <p:cNvGrpSpPr/>
          <p:nvPr/>
        </p:nvGrpSpPr>
        <p:grpSpPr>
          <a:xfrm>
            <a:off x="4044995" y="1513661"/>
            <a:ext cx="312974" cy="327283"/>
            <a:chOff x="757238" y="1430338"/>
            <a:chExt cx="430212" cy="428625"/>
          </a:xfrm>
        </p:grpSpPr>
        <p:sp>
          <p:nvSpPr>
            <p:cNvPr id="79" name="Line 21"/>
            <p:cNvSpPr>
              <a:spLocks noChangeShapeType="1"/>
            </p:cNvSpPr>
            <p:nvPr/>
          </p:nvSpPr>
          <p:spPr bwMode="auto">
            <a:xfrm>
              <a:off x="837501" y="147298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80" name="Line 22"/>
            <p:cNvSpPr>
              <a:spLocks noChangeShapeType="1"/>
            </p:cNvSpPr>
            <p:nvPr/>
          </p:nvSpPr>
          <p:spPr bwMode="auto">
            <a:xfrm>
              <a:off x="837501" y="147298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81" name="Line 38"/>
            <p:cNvSpPr>
              <a:spLocks noChangeShapeType="1"/>
            </p:cNvSpPr>
            <p:nvPr/>
          </p:nvSpPr>
          <p:spPr bwMode="auto">
            <a:xfrm>
              <a:off x="1123952" y="180657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82" name="Line 39"/>
            <p:cNvSpPr>
              <a:spLocks noChangeShapeType="1"/>
            </p:cNvSpPr>
            <p:nvPr/>
          </p:nvSpPr>
          <p:spPr bwMode="auto">
            <a:xfrm>
              <a:off x="1123952" y="1806577"/>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83" name="Freeform 10"/>
            <p:cNvSpPr>
              <a:spLocks noEditPoints="1"/>
            </p:cNvSpPr>
            <p:nvPr/>
          </p:nvSpPr>
          <p:spPr bwMode="auto">
            <a:xfrm>
              <a:off x="757238" y="1430338"/>
              <a:ext cx="430212" cy="428625"/>
            </a:xfrm>
            <a:custGeom>
              <a:avLst/>
              <a:gdLst>
                <a:gd name="T0" fmla="*/ 768 w 1536"/>
                <a:gd name="T1" fmla="*/ 1536 h 1536"/>
                <a:gd name="T2" fmla="*/ 225 w 1536"/>
                <a:gd name="T3" fmla="*/ 1311 h 1536"/>
                <a:gd name="T4" fmla="*/ 0 w 1536"/>
                <a:gd name="T5" fmla="*/ 768 h 1536"/>
                <a:gd name="T6" fmla="*/ 225 w 1536"/>
                <a:gd name="T7" fmla="*/ 225 h 1536"/>
                <a:gd name="T8" fmla="*/ 768 w 1536"/>
                <a:gd name="T9" fmla="*/ 0 h 1536"/>
                <a:gd name="T10" fmla="*/ 1311 w 1536"/>
                <a:gd name="T11" fmla="*/ 225 h 1536"/>
                <a:gd name="T12" fmla="*/ 1536 w 1536"/>
                <a:gd name="T13" fmla="*/ 768 h 1536"/>
                <a:gd name="T14" fmla="*/ 1311 w 1536"/>
                <a:gd name="T15" fmla="*/ 1311 h 1536"/>
                <a:gd name="T16" fmla="*/ 768 w 1536"/>
                <a:gd name="T17" fmla="*/ 1536 h 1536"/>
                <a:gd name="T18" fmla="*/ 768 w 1536"/>
                <a:gd name="T19" fmla="*/ 46 h 1536"/>
                <a:gd name="T20" fmla="*/ 257 w 1536"/>
                <a:gd name="T21" fmla="*/ 257 h 1536"/>
                <a:gd name="T22" fmla="*/ 46 w 1536"/>
                <a:gd name="T23" fmla="*/ 768 h 1536"/>
                <a:gd name="T24" fmla="*/ 257 w 1536"/>
                <a:gd name="T25" fmla="*/ 1279 h 1536"/>
                <a:gd name="T26" fmla="*/ 768 w 1536"/>
                <a:gd name="T27" fmla="*/ 1490 h 1536"/>
                <a:gd name="T28" fmla="*/ 1279 w 1536"/>
                <a:gd name="T29" fmla="*/ 1279 h 1536"/>
                <a:gd name="T30" fmla="*/ 1490 w 1536"/>
                <a:gd name="T31" fmla="*/ 768 h 1536"/>
                <a:gd name="T32" fmla="*/ 1279 w 1536"/>
                <a:gd name="T33" fmla="*/ 257 h 1536"/>
                <a:gd name="T34" fmla="*/ 768 w 1536"/>
                <a:gd name="T35" fmla="*/ 46 h 1536"/>
                <a:gd name="T36" fmla="*/ 768 w 1536"/>
                <a:gd name="T37" fmla="*/ 46 h 1536"/>
                <a:gd name="T38" fmla="*/ 768 w 1536"/>
                <a:gd name="T39" fmla="*/ 46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6" h="1536">
                  <a:moveTo>
                    <a:pt x="768" y="1536"/>
                  </a:moveTo>
                  <a:cubicBezTo>
                    <a:pt x="563" y="1536"/>
                    <a:pt x="370" y="1456"/>
                    <a:pt x="225" y="1311"/>
                  </a:cubicBezTo>
                  <a:cubicBezTo>
                    <a:pt x="80" y="1166"/>
                    <a:pt x="0" y="973"/>
                    <a:pt x="0" y="768"/>
                  </a:cubicBezTo>
                  <a:cubicBezTo>
                    <a:pt x="0" y="563"/>
                    <a:pt x="80" y="370"/>
                    <a:pt x="225" y="225"/>
                  </a:cubicBezTo>
                  <a:cubicBezTo>
                    <a:pt x="370" y="80"/>
                    <a:pt x="563" y="0"/>
                    <a:pt x="768" y="0"/>
                  </a:cubicBezTo>
                  <a:cubicBezTo>
                    <a:pt x="973" y="0"/>
                    <a:pt x="1166" y="80"/>
                    <a:pt x="1311" y="225"/>
                  </a:cubicBezTo>
                  <a:cubicBezTo>
                    <a:pt x="1456" y="370"/>
                    <a:pt x="1536" y="563"/>
                    <a:pt x="1536" y="768"/>
                  </a:cubicBezTo>
                  <a:cubicBezTo>
                    <a:pt x="1536" y="973"/>
                    <a:pt x="1456" y="1166"/>
                    <a:pt x="1311" y="1311"/>
                  </a:cubicBezTo>
                  <a:cubicBezTo>
                    <a:pt x="1166" y="1456"/>
                    <a:pt x="973" y="1536"/>
                    <a:pt x="768" y="1536"/>
                  </a:cubicBezTo>
                  <a:close/>
                  <a:moveTo>
                    <a:pt x="768" y="46"/>
                  </a:moveTo>
                  <a:cubicBezTo>
                    <a:pt x="575" y="46"/>
                    <a:pt x="394" y="121"/>
                    <a:pt x="257" y="257"/>
                  </a:cubicBezTo>
                  <a:cubicBezTo>
                    <a:pt x="121" y="394"/>
                    <a:pt x="46" y="575"/>
                    <a:pt x="46" y="768"/>
                  </a:cubicBezTo>
                  <a:cubicBezTo>
                    <a:pt x="46" y="961"/>
                    <a:pt x="121" y="1142"/>
                    <a:pt x="257" y="1279"/>
                  </a:cubicBezTo>
                  <a:cubicBezTo>
                    <a:pt x="394" y="1415"/>
                    <a:pt x="575" y="1490"/>
                    <a:pt x="768" y="1490"/>
                  </a:cubicBezTo>
                  <a:cubicBezTo>
                    <a:pt x="961" y="1490"/>
                    <a:pt x="1142" y="1415"/>
                    <a:pt x="1279" y="1279"/>
                  </a:cubicBezTo>
                  <a:cubicBezTo>
                    <a:pt x="1415" y="1142"/>
                    <a:pt x="1490" y="961"/>
                    <a:pt x="1490" y="768"/>
                  </a:cubicBezTo>
                  <a:cubicBezTo>
                    <a:pt x="1490" y="575"/>
                    <a:pt x="1415" y="394"/>
                    <a:pt x="1279" y="257"/>
                  </a:cubicBezTo>
                  <a:cubicBezTo>
                    <a:pt x="1142" y="121"/>
                    <a:pt x="961" y="46"/>
                    <a:pt x="768" y="46"/>
                  </a:cubicBezTo>
                  <a:close/>
                  <a:moveTo>
                    <a:pt x="768" y="46"/>
                  </a:moveTo>
                  <a:cubicBezTo>
                    <a:pt x="768" y="46"/>
                    <a:pt x="768" y="46"/>
                    <a:pt x="768" y="46"/>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84" name="Freeform 11"/>
            <p:cNvSpPr>
              <a:spLocks noEditPoints="1"/>
            </p:cNvSpPr>
            <p:nvPr/>
          </p:nvSpPr>
          <p:spPr bwMode="auto">
            <a:xfrm>
              <a:off x="803275" y="1476376"/>
              <a:ext cx="338137" cy="336550"/>
            </a:xfrm>
            <a:custGeom>
              <a:avLst/>
              <a:gdLst>
                <a:gd name="T0" fmla="*/ 602 w 1204"/>
                <a:gd name="T1" fmla="*/ 1204 h 1204"/>
                <a:gd name="T2" fmla="*/ 0 w 1204"/>
                <a:gd name="T3" fmla="*/ 602 h 1204"/>
                <a:gd name="T4" fmla="*/ 167 w 1204"/>
                <a:gd name="T5" fmla="*/ 186 h 1204"/>
                <a:gd name="T6" fmla="*/ 200 w 1204"/>
                <a:gd name="T7" fmla="*/ 185 h 1204"/>
                <a:gd name="T8" fmla="*/ 200 w 1204"/>
                <a:gd name="T9" fmla="*/ 217 h 1204"/>
                <a:gd name="T10" fmla="*/ 46 w 1204"/>
                <a:gd name="T11" fmla="*/ 602 h 1204"/>
                <a:gd name="T12" fmla="*/ 602 w 1204"/>
                <a:gd name="T13" fmla="*/ 1158 h 1204"/>
                <a:gd name="T14" fmla="*/ 1158 w 1204"/>
                <a:gd name="T15" fmla="*/ 602 h 1204"/>
                <a:gd name="T16" fmla="*/ 602 w 1204"/>
                <a:gd name="T17" fmla="*/ 46 h 1204"/>
                <a:gd name="T18" fmla="*/ 268 w 1204"/>
                <a:gd name="T19" fmla="*/ 157 h 1204"/>
                <a:gd name="T20" fmla="*/ 236 w 1204"/>
                <a:gd name="T21" fmla="*/ 153 h 1204"/>
                <a:gd name="T22" fmla="*/ 241 w 1204"/>
                <a:gd name="T23" fmla="*/ 121 h 1204"/>
                <a:gd name="T24" fmla="*/ 602 w 1204"/>
                <a:gd name="T25" fmla="*/ 0 h 1204"/>
                <a:gd name="T26" fmla="*/ 1204 w 1204"/>
                <a:gd name="T27" fmla="*/ 602 h 1204"/>
                <a:gd name="T28" fmla="*/ 602 w 1204"/>
                <a:gd name="T29" fmla="*/ 1204 h 1204"/>
                <a:gd name="T30" fmla="*/ 602 w 1204"/>
                <a:gd name="T31" fmla="*/ 1204 h 1204"/>
                <a:gd name="T32" fmla="*/ 602 w 1204"/>
                <a:gd name="T33"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04" h="1204">
                  <a:moveTo>
                    <a:pt x="602" y="1204"/>
                  </a:moveTo>
                  <a:cubicBezTo>
                    <a:pt x="270" y="1204"/>
                    <a:pt x="0" y="934"/>
                    <a:pt x="0" y="602"/>
                  </a:cubicBezTo>
                  <a:cubicBezTo>
                    <a:pt x="0" y="446"/>
                    <a:pt x="60" y="298"/>
                    <a:pt x="167" y="186"/>
                  </a:cubicBezTo>
                  <a:cubicBezTo>
                    <a:pt x="176" y="177"/>
                    <a:pt x="191" y="176"/>
                    <a:pt x="200" y="185"/>
                  </a:cubicBezTo>
                  <a:cubicBezTo>
                    <a:pt x="209" y="194"/>
                    <a:pt x="209" y="208"/>
                    <a:pt x="200" y="217"/>
                  </a:cubicBezTo>
                  <a:cubicBezTo>
                    <a:pt x="101" y="321"/>
                    <a:pt x="46" y="458"/>
                    <a:pt x="46" y="602"/>
                  </a:cubicBezTo>
                  <a:cubicBezTo>
                    <a:pt x="46" y="909"/>
                    <a:pt x="295" y="1158"/>
                    <a:pt x="602" y="1158"/>
                  </a:cubicBezTo>
                  <a:cubicBezTo>
                    <a:pt x="909" y="1158"/>
                    <a:pt x="1158" y="909"/>
                    <a:pt x="1158" y="602"/>
                  </a:cubicBezTo>
                  <a:cubicBezTo>
                    <a:pt x="1158" y="295"/>
                    <a:pt x="909" y="46"/>
                    <a:pt x="602" y="46"/>
                  </a:cubicBezTo>
                  <a:cubicBezTo>
                    <a:pt x="480" y="46"/>
                    <a:pt x="365" y="84"/>
                    <a:pt x="268" y="157"/>
                  </a:cubicBezTo>
                  <a:cubicBezTo>
                    <a:pt x="258" y="165"/>
                    <a:pt x="244" y="163"/>
                    <a:pt x="236" y="153"/>
                  </a:cubicBezTo>
                  <a:cubicBezTo>
                    <a:pt x="229" y="143"/>
                    <a:pt x="231" y="128"/>
                    <a:pt x="241" y="121"/>
                  </a:cubicBezTo>
                  <a:cubicBezTo>
                    <a:pt x="345" y="42"/>
                    <a:pt x="470" y="0"/>
                    <a:pt x="602" y="0"/>
                  </a:cubicBezTo>
                  <a:cubicBezTo>
                    <a:pt x="934" y="0"/>
                    <a:pt x="1204" y="270"/>
                    <a:pt x="1204" y="602"/>
                  </a:cubicBezTo>
                  <a:cubicBezTo>
                    <a:pt x="1204" y="934"/>
                    <a:pt x="934" y="1204"/>
                    <a:pt x="602" y="1204"/>
                  </a:cubicBezTo>
                  <a:close/>
                  <a:moveTo>
                    <a:pt x="602" y="1204"/>
                  </a:moveTo>
                  <a:cubicBezTo>
                    <a:pt x="602" y="1204"/>
                    <a:pt x="602" y="1204"/>
                    <a:pt x="602" y="1204"/>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85" name="Freeform 12"/>
            <p:cNvSpPr>
              <a:spLocks noEditPoints="1"/>
            </p:cNvSpPr>
            <p:nvPr/>
          </p:nvSpPr>
          <p:spPr bwMode="auto">
            <a:xfrm>
              <a:off x="846138" y="1522413"/>
              <a:ext cx="233362" cy="244475"/>
            </a:xfrm>
            <a:custGeom>
              <a:avLst/>
              <a:gdLst>
                <a:gd name="T0" fmla="*/ 212 w 837"/>
                <a:gd name="T1" fmla="*/ 744 h 878"/>
                <a:gd name="T2" fmla="*/ 84 w 837"/>
                <a:gd name="T3" fmla="*/ 640 h 878"/>
                <a:gd name="T4" fmla="*/ 84 w 837"/>
                <a:gd name="T5" fmla="*/ 473 h 878"/>
                <a:gd name="T6" fmla="*/ 104 w 837"/>
                <a:gd name="T7" fmla="*/ 439 h 878"/>
                <a:gd name="T8" fmla="*/ 84 w 837"/>
                <a:gd name="T9" fmla="*/ 405 h 878"/>
                <a:gd name="T10" fmla="*/ 84 w 837"/>
                <a:gd name="T11" fmla="*/ 238 h 878"/>
                <a:gd name="T12" fmla="*/ 212 w 837"/>
                <a:gd name="T13" fmla="*/ 134 h 878"/>
                <a:gd name="T14" fmla="*/ 814 w 837"/>
                <a:gd name="T15" fmla="*/ 202 h 878"/>
                <a:gd name="T16" fmla="*/ 719 w 837"/>
                <a:gd name="T17" fmla="*/ 323 h 878"/>
                <a:gd name="T18" fmla="*/ 489 w 837"/>
                <a:gd name="T19" fmla="*/ 167 h 878"/>
                <a:gd name="T20" fmla="*/ 465 w 837"/>
                <a:gd name="T21" fmla="*/ 238 h 878"/>
                <a:gd name="T22" fmla="*/ 465 w 837"/>
                <a:gd name="T23" fmla="*/ 405 h 878"/>
                <a:gd name="T24" fmla="*/ 271 w 837"/>
                <a:gd name="T25" fmla="*/ 439 h 878"/>
                <a:gd name="T26" fmla="*/ 465 w 837"/>
                <a:gd name="T27" fmla="*/ 473 h 878"/>
                <a:gd name="T28" fmla="*/ 465 w 837"/>
                <a:gd name="T29" fmla="*/ 640 h 878"/>
                <a:gd name="T30" fmla="*/ 489 w 837"/>
                <a:gd name="T31" fmla="*/ 711 h 878"/>
                <a:gd name="T32" fmla="*/ 719 w 837"/>
                <a:gd name="T33" fmla="*/ 555 h 878"/>
                <a:gd name="T34" fmla="*/ 814 w 837"/>
                <a:gd name="T35" fmla="*/ 676 h 878"/>
                <a:gd name="T36" fmla="*/ 644 w 837"/>
                <a:gd name="T37" fmla="*/ 817 h 878"/>
                <a:gd name="T38" fmla="*/ 774 w 837"/>
                <a:gd name="T39" fmla="*/ 654 h 878"/>
                <a:gd name="T40" fmla="*/ 731 w 837"/>
                <a:gd name="T41" fmla="*/ 599 h 878"/>
                <a:gd name="T42" fmla="*/ 489 w 837"/>
                <a:gd name="T43" fmla="*/ 756 h 878"/>
                <a:gd name="T44" fmla="*/ 278 w 837"/>
                <a:gd name="T45" fmla="*/ 606 h 878"/>
                <a:gd name="T46" fmla="*/ 465 w 837"/>
                <a:gd name="T47" fmla="*/ 594 h 878"/>
                <a:gd name="T48" fmla="*/ 465 w 837"/>
                <a:gd name="T49" fmla="*/ 518 h 878"/>
                <a:gd name="T50" fmla="*/ 230 w 837"/>
                <a:gd name="T51" fmla="*/ 499 h 878"/>
                <a:gd name="T52" fmla="*/ 230 w 837"/>
                <a:gd name="T53" fmla="*/ 379 h 878"/>
                <a:gd name="T54" fmla="*/ 465 w 837"/>
                <a:gd name="T55" fmla="*/ 360 h 878"/>
                <a:gd name="T56" fmla="*/ 465 w 837"/>
                <a:gd name="T57" fmla="*/ 284 h 878"/>
                <a:gd name="T58" fmla="*/ 278 w 837"/>
                <a:gd name="T59" fmla="*/ 272 h 878"/>
                <a:gd name="T60" fmla="*/ 489 w 837"/>
                <a:gd name="T61" fmla="*/ 122 h 878"/>
                <a:gd name="T62" fmla="*/ 731 w 837"/>
                <a:gd name="T63" fmla="*/ 279 h 878"/>
                <a:gd name="T64" fmla="*/ 774 w 837"/>
                <a:gd name="T65" fmla="*/ 224 h 878"/>
                <a:gd name="T66" fmla="*/ 247 w 837"/>
                <a:gd name="T67" fmla="*/ 163 h 878"/>
                <a:gd name="T68" fmla="*/ 161 w 837"/>
                <a:gd name="T69" fmla="*/ 284 h 878"/>
                <a:gd name="T70" fmla="*/ 46 w 837"/>
                <a:gd name="T71" fmla="*/ 322 h 878"/>
                <a:gd name="T72" fmla="*/ 130 w 837"/>
                <a:gd name="T73" fmla="*/ 360 h 878"/>
                <a:gd name="T74" fmla="*/ 153 w 837"/>
                <a:gd name="T75" fmla="*/ 385 h 878"/>
                <a:gd name="T76" fmla="*/ 153 w 837"/>
                <a:gd name="T77" fmla="*/ 493 h 878"/>
                <a:gd name="T78" fmla="*/ 130 w 837"/>
                <a:gd name="T79" fmla="*/ 518 h 878"/>
                <a:gd name="T80" fmla="*/ 46 w 837"/>
                <a:gd name="T81" fmla="*/ 556 h 878"/>
                <a:gd name="T82" fmla="*/ 161 w 837"/>
                <a:gd name="T83" fmla="*/ 594 h 878"/>
                <a:gd name="T84" fmla="*/ 247 w 837"/>
                <a:gd name="T85" fmla="*/ 715 h 878"/>
                <a:gd name="T86" fmla="*/ 573 w 837"/>
                <a:gd name="T87" fmla="*/ 820 h 878"/>
                <a:gd name="T88" fmla="*/ 586 w 837"/>
                <a:gd name="T89" fmla="*/ 864 h 878"/>
                <a:gd name="T90" fmla="*/ 489 w 837"/>
                <a:gd name="T91" fmla="*/ 878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37" h="878">
                  <a:moveTo>
                    <a:pt x="489" y="878"/>
                  </a:moveTo>
                  <a:cubicBezTo>
                    <a:pt x="384" y="878"/>
                    <a:pt x="285" y="830"/>
                    <a:pt x="212" y="744"/>
                  </a:cubicBezTo>
                  <a:cubicBezTo>
                    <a:pt x="186" y="713"/>
                    <a:pt x="164" y="678"/>
                    <a:pt x="146" y="640"/>
                  </a:cubicBezTo>
                  <a:cubicBezTo>
                    <a:pt x="84" y="640"/>
                    <a:pt x="84" y="640"/>
                    <a:pt x="84" y="640"/>
                  </a:cubicBezTo>
                  <a:cubicBezTo>
                    <a:pt x="38" y="640"/>
                    <a:pt x="0" y="603"/>
                    <a:pt x="0" y="556"/>
                  </a:cubicBezTo>
                  <a:cubicBezTo>
                    <a:pt x="0" y="510"/>
                    <a:pt x="38" y="473"/>
                    <a:pt x="84" y="473"/>
                  </a:cubicBezTo>
                  <a:cubicBezTo>
                    <a:pt x="105" y="473"/>
                    <a:pt x="105" y="473"/>
                    <a:pt x="105" y="473"/>
                  </a:cubicBezTo>
                  <a:cubicBezTo>
                    <a:pt x="104" y="462"/>
                    <a:pt x="104" y="450"/>
                    <a:pt x="104" y="439"/>
                  </a:cubicBezTo>
                  <a:cubicBezTo>
                    <a:pt x="104" y="428"/>
                    <a:pt x="104" y="416"/>
                    <a:pt x="105" y="405"/>
                  </a:cubicBezTo>
                  <a:cubicBezTo>
                    <a:pt x="84" y="405"/>
                    <a:pt x="84" y="405"/>
                    <a:pt x="84" y="405"/>
                  </a:cubicBezTo>
                  <a:cubicBezTo>
                    <a:pt x="38" y="405"/>
                    <a:pt x="0" y="368"/>
                    <a:pt x="0" y="322"/>
                  </a:cubicBezTo>
                  <a:cubicBezTo>
                    <a:pt x="0" y="275"/>
                    <a:pt x="38" y="238"/>
                    <a:pt x="84" y="238"/>
                  </a:cubicBezTo>
                  <a:cubicBezTo>
                    <a:pt x="146" y="238"/>
                    <a:pt x="146" y="238"/>
                    <a:pt x="146" y="238"/>
                  </a:cubicBezTo>
                  <a:cubicBezTo>
                    <a:pt x="164" y="200"/>
                    <a:pt x="186" y="165"/>
                    <a:pt x="212" y="134"/>
                  </a:cubicBezTo>
                  <a:cubicBezTo>
                    <a:pt x="285" y="48"/>
                    <a:pt x="384" y="0"/>
                    <a:pt x="489" y="0"/>
                  </a:cubicBezTo>
                  <a:cubicBezTo>
                    <a:pt x="622" y="0"/>
                    <a:pt x="743" y="75"/>
                    <a:pt x="814" y="202"/>
                  </a:cubicBezTo>
                  <a:cubicBezTo>
                    <a:pt x="837" y="242"/>
                    <a:pt x="822" y="293"/>
                    <a:pt x="782" y="316"/>
                  </a:cubicBezTo>
                  <a:cubicBezTo>
                    <a:pt x="763" y="327"/>
                    <a:pt x="740" y="329"/>
                    <a:pt x="719" y="323"/>
                  </a:cubicBezTo>
                  <a:cubicBezTo>
                    <a:pt x="697" y="317"/>
                    <a:pt x="679" y="303"/>
                    <a:pt x="668" y="284"/>
                  </a:cubicBezTo>
                  <a:cubicBezTo>
                    <a:pt x="627" y="211"/>
                    <a:pt x="560" y="167"/>
                    <a:pt x="489" y="167"/>
                  </a:cubicBezTo>
                  <a:cubicBezTo>
                    <a:pt x="435" y="167"/>
                    <a:pt x="383" y="193"/>
                    <a:pt x="343" y="238"/>
                  </a:cubicBezTo>
                  <a:cubicBezTo>
                    <a:pt x="465" y="238"/>
                    <a:pt x="465" y="238"/>
                    <a:pt x="465" y="238"/>
                  </a:cubicBezTo>
                  <a:cubicBezTo>
                    <a:pt x="511" y="238"/>
                    <a:pt x="549" y="275"/>
                    <a:pt x="549" y="322"/>
                  </a:cubicBezTo>
                  <a:cubicBezTo>
                    <a:pt x="549" y="368"/>
                    <a:pt x="511" y="405"/>
                    <a:pt x="465" y="405"/>
                  </a:cubicBezTo>
                  <a:cubicBezTo>
                    <a:pt x="273" y="405"/>
                    <a:pt x="273" y="405"/>
                    <a:pt x="273" y="405"/>
                  </a:cubicBezTo>
                  <a:cubicBezTo>
                    <a:pt x="272" y="416"/>
                    <a:pt x="271" y="428"/>
                    <a:pt x="271" y="439"/>
                  </a:cubicBezTo>
                  <a:cubicBezTo>
                    <a:pt x="271" y="450"/>
                    <a:pt x="272" y="462"/>
                    <a:pt x="273" y="473"/>
                  </a:cubicBezTo>
                  <a:cubicBezTo>
                    <a:pt x="465" y="473"/>
                    <a:pt x="465" y="473"/>
                    <a:pt x="465" y="473"/>
                  </a:cubicBezTo>
                  <a:cubicBezTo>
                    <a:pt x="511" y="473"/>
                    <a:pt x="549" y="510"/>
                    <a:pt x="549" y="556"/>
                  </a:cubicBezTo>
                  <a:cubicBezTo>
                    <a:pt x="549" y="603"/>
                    <a:pt x="511" y="640"/>
                    <a:pt x="465" y="640"/>
                  </a:cubicBezTo>
                  <a:cubicBezTo>
                    <a:pt x="343" y="640"/>
                    <a:pt x="343" y="640"/>
                    <a:pt x="343" y="640"/>
                  </a:cubicBezTo>
                  <a:cubicBezTo>
                    <a:pt x="383" y="685"/>
                    <a:pt x="435" y="711"/>
                    <a:pt x="489" y="711"/>
                  </a:cubicBezTo>
                  <a:cubicBezTo>
                    <a:pt x="560" y="711"/>
                    <a:pt x="627" y="667"/>
                    <a:pt x="668" y="594"/>
                  </a:cubicBezTo>
                  <a:cubicBezTo>
                    <a:pt x="679" y="575"/>
                    <a:pt x="697" y="561"/>
                    <a:pt x="719" y="555"/>
                  </a:cubicBezTo>
                  <a:cubicBezTo>
                    <a:pt x="740" y="549"/>
                    <a:pt x="763" y="551"/>
                    <a:pt x="782" y="562"/>
                  </a:cubicBezTo>
                  <a:cubicBezTo>
                    <a:pt x="822" y="585"/>
                    <a:pt x="837" y="636"/>
                    <a:pt x="814" y="676"/>
                  </a:cubicBezTo>
                  <a:cubicBezTo>
                    <a:pt x="779" y="738"/>
                    <a:pt x="731" y="789"/>
                    <a:pt x="675" y="824"/>
                  </a:cubicBezTo>
                  <a:cubicBezTo>
                    <a:pt x="664" y="831"/>
                    <a:pt x="650" y="827"/>
                    <a:pt x="644" y="817"/>
                  </a:cubicBezTo>
                  <a:cubicBezTo>
                    <a:pt x="637" y="806"/>
                    <a:pt x="640" y="792"/>
                    <a:pt x="651" y="785"/>
                  </a:cubicBezTo>
                  <a:cubicBezTo>
                    <a:pt x="701" y="754"/>
                    <a:pt x="743" y="709"/>
                    <a:pt x="774" y="654"/>
                  </a:cubicBezTo>
                  <a:cubicBezTo>
                    <a:pt x="785" y="636"/>
                    <a:pt x="778" y="612"/>
                    <a:pt x="760" y="602"/>
                  </a:cubicBezTo>
                  <a:cubicBezTo>
                    <a:pt x="751" y="597"/>
                    <a:pt x="741" y="596"/>
                    <a:pt x="731" y="599"/>
                  </a:cubicBezTo>
                  <a:cubicBezTo>
                    <a:pt x="721" y="601"/>
                    <a:pt x="713" y="608"/>
                    <a:pt x="708" y="616"/>
                  </a:cubicBezTo>
                  <a:cubicBezTo>
                    <a:pt x="659" y="704"/>
                    <a:pt x="577" y="756"/>
                    <a:pt x="489" y="756"/>
                  </a:cubicBezTo>
                  <a:cubicBezTo>
                    <a:pt x="406" y="756"/>
                    <a:pt x="329" y="710"/>
                    <a:pt x="278" y="629"/>
                  </a:cubicBezTo>
                  <a:cubicBezTo>
                    <a:pt x="274" y="622"/>
                    <a:pt x="274" y="613"/>
                    <a:pt x="278" y="606"/>
                  </a:cubicBezTo>
                  <a:cubicBezTo>
                    <a:pt x="282" y="599"/>
                    <a:pt x="289" y="594"/>
                    <a:pt x="298" y="594"/>
                  </a:cubicBezTo>
                  <a:cubicBezTo>
                    <a:pt x="465" y="594"/>
                    <a:pt x="465" y="594"/>
                    <a:pt x="465" y="594"/>
                  </a:cubicBezTo>
                  <a:cubicBezTo>
                    <a:pt x="486" y="594"/>
                    <a:pt x="503" y="577"/>
                    <a:pt x="503" y="556"/>
                  </a:cubicBezTo>
                  <a:cubicBezTo>
                    <a:pt x="503" y="535"/>
                    <a:pt x="486" y="518"/>
                    <a:pt x="465" y="518"/>
                  </a:cubicBezTo>
                  <a:cubicBezTo>
                    <a:pt x="253" y="518"/>
                    <a:pt x="253" y="518"/>
                    <a:pt x="253" y="518"/>
                  </a:cubicBezTo>
                  <a:cubicBezTo>
                    <a:pt x="242" y="518"/>
                    <a:pt x="232" y="510"/>
                    <a:pt x="230" y="499"/>
                  </a:cubicBezTo>
                  <a:cubicBezTo>
                    <a:pt x="227" y="479"/>
                    <a:pt x="225" y="459"/>
                    <a:pt x="225" y="439"/>
                  </a:cubicBezTo>
                  <a:cubicBezTo>
                    <a:pt x="225" y="419"/>
                    <a:pt x="227" y="399"/>
                    <a:pt x="230" y="379"/>
                  </a:cubicBezTo>
                  <a:cubicBezTo>
                    <a:pt x="232" y="368"/>
                    <a:pt x="242" y="360"/>
                    <a:pt x="253" y="360"/>
                  </a:cubicBezTo>
                  <a:cubicBezTo>
                    <a:pt x="465" y="360"/>
                    <a:pt x="465" y="360"/>
                    <a:pt x="465" y="360"/>
                  </a:cubicBezTo>
                  <a:cubicBezTo>
                    <a:pt x="486" y="360"/>
                    <a:pt x="503" y="342"/>
                    <a:pt x="503" y="322"/>
                  </a:cubicBezTo>
                  <a:cubicBezTo>
                    <a:pt x="503" y="301"/>
                    <a:pt x="486" y="284"/>
                    <a:pt x="465" y="284"/>
                  </a:cubicBezTo>
                  <a:cubicBezTo>
                    <a:pt x="298" y="284"/>
                    <a:pt x="298" y="284"/>
                    <a:pt x="298" y="284"/>
                  </a:cubicBezTo>
                  <a:cubicBezTo>
                    <a:pt x="289" y="284"/>
                    <a:pt x="282" y="279"/>
                    <a:pt x="278" y="272"/>
                  </a:cubicBezTo>
                  <a:cubicBezTo>
                    <a:pt x="274" y="264"/>
                    <a:pt x="274" y="256"/>
                    <a:pt x="278" y="249"/>
                  </a:cubicBezTo>
                  <a:cubicBezTo>
                    <a:pt x="329" y="168"/>
                    <a:pt x="406" y="122"/>
                    <a:pt x="489" y="122"/>
                  </a:cubicBezTo>
                  <a:cubicBezTo>
                    <a:pt x="577" y="122"/>
                    <a:pt x="659" y="174"/>
                    <a:pt x="708" y="262"/>
                  </a:cubicBezTo>
                  <a:cubicBezTo>
                    <a:pt x="713" y="270"/>
                    <a:pt x="721" y="277"/>
                    <a:pt x="731" y="279"/>
                  </a:cubicBezTo>
                  <a:cubicBezTo>
                    <a:pt x="741" y="282"/>
                    <a:pt x="751" y="281"/>
                    <a:pt x="760" y="276"/>
                  </a:cubicBezTo>
                  <a:cubicBezTo>
                    <a:pt x="778" y="266"/>
                    <a:pt x="785" y="242"/>
                    <a:pt x="774" y="224"/>
                  </a:cubicBezTo>
                  <a:cubicBezTo>
                    <a:pt x="711" y="112"/>
                    <a:pt x="605" y="46"/>
                    <a:pt x="489" y="46"/>
                  </a:cubicBezTo>
                  <a:cubicBezTo>
                    <a:pt x="397" y="46"/>
                    <a:pt x="311" y="87"/>
                    <a:pt x="247" y="163"/>
                  </a:cubicBezTo>
                  <a:cubicBezTo>
                    <a:pt x="220" y="194"/>
                    <a:pt x="199" y="230"/>
                    <a:pt x="182" y="269"/>
                  </a:cubicBezTo>
                  <a:cubicBezTo>
                    <a:pt x="179" y="278"/>
                    <a:pt x="171" y="284"/>
                    <a:pt x="161" y="284"/>
                  </a:cubicBezTo>
                  <a:cubicBezTo>
                    <a:pt x="84" y="284"/>
                    <a:pt x="84" y="284"/>
                    <a:pt x="84" y="284"/>
                  </a:cubicBezTo>
                  <a:cubicBezTo>
                    <a:pt x="63" y="284"/>
                    <a:pt x="46" y="301"/>
                    <a:pt x="46" y="322"/>
                  </a:cubicBezTo>
                  <a:cubicBezTo>
                    <a:pt x="46" y="342"/>
                    <a:pt x="63" y="360"/>
                    <a:pt x="84" y="360"/>
                  </a:cubicBezTo>
                  <a:cubicBezTo>
                    <a:pt x="130" y="360"/>
                    <a:pt x="130" y="360"/>
                    <a:pt x="130" y="360"/>
                  </a:cubicBezTo>
                  <a:cubicBezTo>
                    <a:pt x="136" y="360"/>
                    <a:pt x="143" y="362"/>
                    <a:pt x="147" y="367"/>
                  </a:cubicBezTo>
                  <a:cubicBezTo>
                    <a:pt x="151" y="372"/>
                    <a:pt x="153" y="379"/>
                    <a:pt x="153" y="385"/>
                  </a:cubicBezTo>
                  <a:cubicBezTo>
                    <a:pt x="150" y="403"/>
                    <a:pt x="149" y="421"/>
                    <a:pt x="149" y="439"/>
                  </a:cubicBezTo>
                  <a:cubicBezTo>
                    <a:pt x="149" y="457"/>
                    <a:pt x="150" y="475"/>
                    <a:pt x="153" y="493"/>
                  </a:cubicBezTo>
                  <a:cubicBezTo>
                    <a:pt x="153" y="499"/>
                    <a:pt x="151" y="506"/>
                    <a:pt x="147" y="511"/>
                  </a:cubicBezTo>
                  <a:cubicBezTo>
                    <a:pt x="143" y="516"/>
                    <a:pt x="136" y="518"/>
                    <a:pt x="130" y="518"/>
                  </a:cubicBezTo>
                  <a:cubicBezTo>
                    <a:pt x="84" y="518"/>
                    <a:pt x="84" y="518"/>
                    <a:pt x="84" y="518"/>
                  </a:cubicBezTo>
                  <a:cubicBezTo>
                    <a:pt x="63" y="518"/>
                    <a:pt x="46" y="535"/>
                    <a:pt x="46" y="556"/>
                  </a:cubicBezTo>
                  <a:cubicBezTo>
                    <a:pt x="46" y="577"/>
                    <a:pt x="63" y="594"/>
                    <a:pt x="84" y="594"/>
                  </a:cubicBezTo>
                  <a:cubicBezTo>
                    <a:pt x="161" y="594"/>
                    <a:pt x="161" y="594"/>
                    <a:pt x="161" y="594"/>
                  </a:cubicBezTo>
                  <a:cubicBezTo>
                    <a:pt x="171" y="594"/>
                    <a:pt x="179" y="600"/>
                    <a:pt x="182" y="609"/>
                  </a:cubicBezTo>
                  <a:cubicBezTo>
                    <a:pt x="199" y="648"/>
                    <a:pt x="220" y="684"/>
                    <a:pt x="247" y="715"/>
                  </a:cubicBezTo>
                  <a:cubicBezTo>
                    <a:pt x="311" y="791"/>
                    <a:pt x="397" y="832"/>
                    <a:pt x="489" y="832"/>
                  </a:cubicBezTo>
                  <a:cubicBezTo>
                    <a:pt x="518" y="832"/>
                    <a:pt x="546" y="828"/>
                    <a:pt x="573" y="820"/>
                  </a:cubicBezTo>
                  <a:cubicBezTo>
                    <a:pt x="586" y="817"/>
                    <a:pt x="598" y="824"/>
                    <a:pt x="602" y="836"/>
                  </a:cubicBezTo>
                  <a:cubicBezTo>
                    <a:pt x="605" y="848"/>
                    <a:pt x="598" y="860"/>
                    <a:pt x="586" y="864"/>
                  </a:cubicBezTo>
                  <a:cubicBezTo>
                    <a:pt x="555" y="873"/>
                    <a:pt x="522" y="878"/>
                    <a:pt x="489" y="878"/>
                  </a:cubicBezTo>
                  <a:close/>
                  <a:moveTo>
                    <a:pt x="489" y="878"/>
                  </a:moveTo>
                  <a:cubicBezTo>
                    <a:pt x="489" y="878"/>
                    <a:pt x="489" y="878"/>
                    <a:pt x="489" y="878"/>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grpSp>
      <p:grpSp>
        <p:nvGrpSpPr>
          <p:cNvPr id="86" name="Groupe 85"/>
          <p:cNvGrpSpPr/>
          <p:nvPr/>
        </p:nvGrpSpPr>
        <p:grpSpPr>
          <a:xfrm>
            <a:off x="7149153" y="1469758"/>
            <a:ext cx="324619" cy="366918"/>
            <a:chOff x="1449388" y="2164993"/>
            <a:chExt cx="377825" cy="433388"/>
          </a:xfrm>
        </p:grpSpPr>
        <p:sp>
          <p:nvSpPr>
            <p:cNvPr id="87" name="Freeform 86"/>
            <p:cNvSpPr>
              <a:spLocks noEditPoints="1"/>
            </p:cNvSpPr>
            <p:nvPr/>
          </p:nvSpPr>
          <p:spPr bwMode="auto">
            <a:xfrm>
              <a:off x="1449388" y="2357081"/>
              <a:ext cx="377825" cy="241300"/>
            </a:xfrm>
            <a:custGeom>
              <a:avLst/>
              <a:gdLst>
                <a:gd name="T0" fmla="*/ 1325 w 1331"/>
                <a:gd name="T1" fmla="*/ 96 h 854"/>
                <a:gd name="T2" fmla="*/ 1296 w 1331"/>
                <a:gd name="T3" fmla="*/ 74 h 854"/>
                <a:gd name="T4" fmla="*/ 1274 w 1331"/>
                <a:gd name="T5" fmla="*/ 103 h 854"/>
                <a:gd name="T6" fmla="*/ 1280 w 1331"/>
                <a:gd name="T7" fmla="*/ 188 h 854"/>
                <a:gd name="T8" fmla="*/ 673 w 1331"/>
                <a:gd name="T9" fmla="*/ 803 h 854"/>
                <a:gd name="T10" fmla="*/ 535 w 1331"/>
                <a:gd name="T11" fmla="*/ 585 h 854"/>
                <a:gd name="T12" fmla="*/ 512 w 1331"/>
                <a:gd name="T13" fmla="*/ 341 h 854"/>
                <a:gd name="T14" fmla="*/ 507 w 1331"/>
                <a:gd name="T15" fmla="*/ 336 h 854"/>
                <a:gd name="T16" fmla="*/ 483 w 1331"/>
                <a:gd name="T17" fmla="*/ 318 h 854"/>
                <a:gd name="T18" fmla="*/ 469 w 1331"/>
                <a:gd name="T19" fmla="*/ 274 h 854"/>
                <a:gd name="T20" fmla="*/ 495 w 1331"/>
                <a:gd name="T21" fmla="*/ 234 h 854"/>
                <a:gd name="T22" fmla="*/ 537 w 1331"/>
                <a:gd name="T23" fmla="*/ 111 h 854"/>
                <a:gd name="T24" fmla="*/ 478 w 1331"/>
                <a:gd name="T25" fmla="*/ 19 h 854"/>
                <a:gd name="T26" fmla="*/ 350 w 1331"/>
                <a:gd name="T27" fmla="*/ 34 h 854"/>
                <a:gd name="T28" fmla="*/ 332 w 1331"/>
                <a:gd name="T29" fmla="*/ 97 h 854"/>
                <a:gd name="T30" fmla="*/ 231 w 1331"/>
                <a:gd name="T31" fmla="*/ 289 h 854"/>
                <a:gd name="T32" fmla="*/ 200 w 1331"/>
                <a:gd name="T33" fmla="*/ 293 h 854"/>
                <a:gd name="T34" fmla="*/ 198 w 1331"/>
                <a:gd name="T35" fmla="*/ 173 h 854"/>
                <a:gd name="T36" fmla="*/ 208 w 1331"/>
                <a:gd name="T37" fmla="*/ 130 h 854"/>
                <a:gd name="T38" fmla="*/ 29 w 1331"/>
                <a:gd name="T39" fmla="*/ 88 h 854"/>
                <a:gd name="T40" fmla="*/ 26 w 1331"/>
                <a:gd name="T41" fmla="*/ 89 h 854"/>
                <a:gd name="T42" fmla="*/ 21 w 1331"/>
                <a:gd name="T43" fmla="*/ 90 h 854"/>
                <a:gd name="T44" fmla="*/ 16 w 1331"/>
                <a:gd name="T45" fmla="*/ 93 h 854"/>
                <a:gd name="T46" fmla="*/ 13 w 1331"/>
                <a:gd name="T47" fmla="*/ 95 h 854"/>
                <a:gd name="T48" fmla="*/ 10 w 1331"/>
                <a:gd name="T49" fmla="*/ 99 h 854"/>
                <a:gd name="T50" fmla="*/ 7 w 1331"/>
                <a:gd name="T51" fmla="*/ 103 h 854"/>
                <a:gd name="T52" fmla="*/ 6 w 1331"/>
                <a:gd name="T53" fmla="*/ 108 h 854"/>
                <a:gd name="T54" fmla="*/ 5 w 1331"/>
                <a:gd name="T55" fmla="*/ 111 h 854"/>
                <a:gd name="T56" fmla="*/ 0 w 1331"/>
                <a:gd name="T57" fmla="*/ 188 h 854"/>
                <a:gd name="T58" fmla="*/ 505 w 1331"/>
                <a:gd name="T59" fmla="*/ 835 h 854"/>
                <a:gd name="T60" fmla="*/ 512 w 1331"/>
                <a:gd name="T61" fmla="*/ 835 h 854"/>
                <a:gd name="T62" fmla="*/ 536 w 1331"/>
                <a:gd name="T63" fmla="*/ 816 h 854"/>
                <a:gd name="T64" fmla="*/ 518 w 1331"/>
                <a:gd name="T65" fmla="*/ 785 h 854"/>
                <a:gd name="T66" fmla="*/ 51 w 1331"/>
                <a:gd name="T67" fmla="*/ 188 h 854"/>
                <a:gd name="T68" fmla="*/ 53 w 1331"/>
                <a:gd name="T69" fmla="*/ 139 h 854"/>
                <a:gd name="T70" fmla="*/ 152 w 1331"/>
                <a:gd name="T71" fmla="*/ 150 h 854"/>
                <a:gd name="T72" fmla="*/ 162 w 1331"/>
                <a:gd name="T73" fmla="*/ 327 h 854"/>
                <a:gd name="T74" fmla="*/ 262 w 1331"/>
                <a:gd name="T75" fmla="*/ 330 h 854"/>
                <a:gd name="T76" fmla="*/ 381 w 1331"/>
                <a:gd name="T77" fmla="*/ 81 h 854"/>
                <a:gd name="T78" fmla="*/ 384 w 1331"/>
                <a:gd name="T79" fmla="*/ 72 h 854"/>
                <a:gd name="T80" fmla="*/ 457 w 1331"/>
                <a:gd name="T81" fmla="*/ 66 h 854"/>
                <a:gd name="T82" fmla="*/ 486 w 1331"/>
                <a:gd name="T83" fmla="*/ 111 h 854"/>
                <a:gd name="T84" fmla="*/ 458 w 1331"/>
                <a:gd name="T85" fmla="*/ 198 h 854"/>
                <a:gd name="T86" fmla="*/ 421 w 1331"/>
                <a:gd name="T87" fmla="*/ 258 h 854"/>
                <a:gd name="T88" fmla="*/ 457 w 1331"/>
                <a:gd name="T89" fmla="*/ 362 h 854"/>
                <a:gd name="T90" fmla="*/ 471 w 1331"/>
                <a:gd name="T91" fmla="*/ 372 h 854"/>
                <a:gd name="T92" fmla="*/ 477 w 1331"/>
                <a:gd name="T93" fmla="*/ 378 h 854"/>
                <a:gd name="T94" fmla="*/ 488 w 1331"/>
                <a:gd name="T95" fmla="*/ 565 h 854"/>
                <a:gd name="T96" fmla="*/ 652 w 1331"/>
                <a:gd name="T97" fmla="*/ 850 h 854"/>
                <a:gd name="T98" fmla="*/ 666 w 1331"/>
                <a:gd name="T99" fmla="*/ 854 h 854"/>
                <a:gd name="T100" fmla="*/ 1331 w 1331"/>
                <a:gd name="T101" fmla="*/ 188 h 854"/>
                <a:gd name="T102" fmla="*/ 1325 w 1331"/>
                <a:gd name="T103" fmla="*/ 96 h 854"/>
                <a:gd name="T104" fmla="*/ 1325 w 1331"/>
                <a:gd name="T105" fmla="*/ 96 h 854"/>
                <a:gd name="T106" fmla="*/ 1325 w 1331"/>
                <a:gd name="T107" fmla="*/ 96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31" h="854">
                  <a:moveTo>
                    <a:pt x="1325" y="96"/>
                  </a:moveTo>
                  <a:cubicBezTo>
                    <a:pt x="1323" y="82"/>
                    <a:pt x="1310" y="72"/>
                    <a:pt x="1296" y="74"/>
                  </a:cubicBezTo>
                  <a:cubicBezTo>
                    <a:pt x="1282" y="76"/>
                    <a:pt x="1272" y="89"/>
                    <a:pt x="1274" y="103"/>
                  </a:cubicBezTo>
                  <a:cubicBezTo>
                    <a:pt x="1278" y="131"/>
                    <a:pt x="1280" y="160"/>
                    <a:pt x="1280" y="188"/>
                  </a:cubicBezTo>
                  <a:cubicBezTo>
                    <a:pt x="1280" y="525"/>
                    <a:pt x="1008" y="799"/>
                    <a:pt x="673" y="803"/>
                  </a:cubicBezTo>
                  <a:cubicBezTo>
                    <a:pt x="582" y="745"/>
                    <a:pt x="497" y="673"/>
                    <a:pt x="535" y="585"/>
                  </a:cubicBezTo>
                  <a:cubicBezTo>
                    <a:pt x="603" y="425"/>
                    <a:pt x="539" y="366"/>
                    <a:pt x="512" y="341"/>
                  </a:cubicBezTo>
                  <a:cubicBezTo>
                    <a:pt x="507" y="336"/>
                    <a:pt x="507" y="336"/>
                    <a:pt x="507" y="336"/>
                  </a:cubicBezTo>
                  <a:cubicBezTo>
                    <a:pt x="499" y="328"/>
                    <a:pt x="491" y="323"/>
                    <a:pt x="483" y="318"/>
                  </a:cubicBezTo>
                  <a:cubicBezTo>
                    <a:pt x="464" y="307"/>
                    <a:pt x="459" y="304"/>
                    <a:pt x="469" y="274"/>
                  </a:cubicBezTo>
                  <a:cubicBezTo>
                    <a:pt x="476" y="254"/>
                    <a:pt x="485" y="244"/>
                    <a:pt x="495" y="234"/>
                  </a:cubicBezTo>
                  <a:cubicBezTo>
                    <a:pt x="519" y="208"/>
                    <a:pt x="537" y="184"/>
                    <a:pt x="537" y="111"/>
                  </a:cubicBezTo>
                  <a:cubicBezTo>
                    <a:pt x="537" y="69"/>
                    <a:pt x="515" y="35"/>
                    <a:pt x="478" y="19"/>
                  </a:cubicBezTo>
                  <a:cubicBezTo>
                    <a:pt x="436" y="0"/>
                    <a:pt x="379" y="7"/>
                    <a:pt x="350" y="34"/>
                  </a:cubicBezTo>
                  <a:cubicBezTo>
                    <a:pt x="331" y="51"/>
                    <a:pt x="325" y="74"/>
                    <a:pt x="332" y="97"/>
                  </a:cubicBezTo>
                  <a:cubicBezTo>
                    <a:pt x="351" y="152"/>
                    <a:pt x="309" y="231"/>
                    <a:pt x="231" y="289"/>
                  </a:cubicBezTo>
                  <a:cubicBezTo>
                    <a:pt x="210" y="305"/>
                    <a:pt x="204" y="298"/>
                    <a:pt x="200" y="293"/>
                  </a:cubicBezTo>
                  <a:cubicBezTo>
                    <a:pt x="178" y="267"/>
                    <a:pt x="179" y="192"/>
                    <a:pt x="198" y="173"/>
                  </a:cubicBezTo>
                  <a:cubicBezTo>
                    <a:pt x="211" y="161"/>
                    <a:pt x="214" y="145"/>
                    <a:pt x="208" y="130"/>
                  </a:cubicBezTo>
                  <a:cubicBezTo>
                    <a:pt x="187" y="83"/>
                    <a:pt x="55" y="87"/>
                    <a:pt x="29" y="88"/>
                  </a:cubicBezTo>
                  <a:cubicBezTo>
                    <a:pt x="28" y="88"/>
                    <a:pt x="27" y="89"/>
                    <a:pt x="26" y="89"/>
                  </a:cubicBezTo>
                  <a:cubicBezTo>
                    <a:pt x="24" y="89"/>
                    <a:pt x="23" y="90"/>
                    <a:pt x="21" y="90"/>
                  </a:cubicBezTo>
                  <a:cubicBezTo>
                    <a:pt x="20" y="91"/>
                    <a:pt x="18" y="92"/>
                    <a:pt x="16" y="93"/>
                  </a:cubicBezTo>
                  <a:cubicBezTo>
                    <a:pt x="15" y="93"/>
                    <a:pt x="14" y="94"/>
                    <a:pt x="13" y="95"/>
                  </a:cubicBezTo>
                  <a:cubicBezTo>
                    <a:pt x="12" y="96"/>
                    <a:pt x="11" y="98"/>
                    <a:pt x="10" y="99"/>
                  </a:cubicBezTo>
                  <a:cubicBezTo>
                    <a:pt x="9" y="100"/>
                    <a:pt x="8" y="102"/>
                    <a:pt x="7" y="103"/>
                  </a:cubicBezTo>
                  <a:cubicBezTo>
                    <a:pt x="6" y="105"/>
                    <a:pt x="6" y="106"/>
                    <a:pt x="6" y="108"/>
                  </a:cubicBezTo>
                  <a:cubicBezTo>
                    <a:pt x="5" y="109"/>
                    <a:pt x="5" y="110"/>
                    <a:pt x="5" y="111"/>
                  </a:cubicBezTo>
                  <a:cubicBezTo>
                    <a:pt x="1" y="137"/>
                    <a:pt x="0" y="160"/>
                    <a:pt x="0" y="188"/>
                  </a:cubicBezTo>
                  <a:cubicBezTo>
                    <a:pt x="0" y="495"/>
                    <a:pt x="208" y="761"/>
                    <a:pt x="505" y="835"/>
                  </a:cubicBezTo>
                  <a:cubicBezTo>
                    <a:pt x="507" y="835"/>
                    <a:pt x="510" y="835"/>
                    <a:pt x="512" y="835"/>
                  </a:cubicBezTo>
                  <a:cubicBezTo>
                    <a:pt x="523" y="835"/>
                    <a:pt x="534" y="828"/>
                    <a:pt x="536" y="816"/>
                  </a:cubicBezTo>
                  <a:cubicBezTo>
                    <a:pt x="540" y="802"/>
                    <a:pt x="531" y="788"/>
                    <a:pt x="518" y="785"/>
                  </a:cubicBezTo>
                  <a:cubicBezTo>
                    <a:pt x="243" y="717"/>
                    <a:pt x="51" y="472"/>
                    <a:pt x="51" y="188"/>
                  </a:cubicBezTo>
                  <a:cubicBezTo>
                    <a:pt x="51" y="171"/>
                    <a:pt x="52" y="155"/>
                    <a:pt x="53" y="139"/>
                  </a:cubicBezTo>
                  <a:cubicBezTo>
                    <a:pt x="96" y="139"/>
                    <a:pt x="133" y="144"/>
                    <a:pt x="152" y="150"/>
                  </a:cubicBezTo>
                  <a:cubicBezTo>
                    <a:pt x="123" y="195"/>
                    <a:pt x="126" y="286"/>
                    <a:pt x="162" y="327"/>
                  </a:cubicBezTo>
                  <a:cubicBezTo>
                    <a:pt x="188" y="357"/>
                    <a:pt x="225" y="358"/>
                    <a:pt x="262" y="330"/>
                  </a:cubicBezTo>
                  <a:cubicBezTo>
                    <a:pt x="360" y="257"/>
                    <a:pt x="407" y="159"/>
                    <a:pt x="381" y="81"/>
                  </a:cubicBezTo>
                  <a:cubicBezTo>
                    <a:pt x="380" y="78"/>
                    <a:pt x="379" y="76"/>
                    <a:pt x="384" y="72"/>
                  </a:cubicBezTo>
                  <a:cubicBezTo>
                    <a:pt x="397" y="60"/>
                    <a:pt x="432" y="54"/>
                    <a:pt x="457" y="66"/>
                  </a:cubicBezTo>
                  <a:cubicBezTo>
                    <a:pt x="476" y="74"/>
                    <a:pt x="486" y="89"/>
                    <a:pt x="486" y="111"/>
                  </a:cubicBezTo>
                  <a:cubicBezTo>
                    <a:pt x="486" y="169"/>
                    <a:pt x="474" y="181"/>
                    <a:pt x="458" y="198"/>
                  </a:cubicBezTo>
                  <a:cubicBezTo>
                    <a:pt x="446" y="211"/>
                    <a:pt x="431" y="227"/>
                    <a:pt x="421" y="258"/>
                  </a:cubicBezTo>
                  <a:cubicBezTo>
                    <a:pt x="398" y="327"/>
                    <a:pt x="435" y="349"/>
                    <a:pt x="457" y="362"/>
                  </a:cubicBezTo>
                  <a:cubicBezTo>
                    <a:pt x="462" y="366"/>
                    <a:pt x="468" y="369"/>
                    <a:pt x="471" y="372"/>
                  </a:cubicBezTo>
                  <a:cubicBezTo>
                    <a:pt x="473" y="374"/>
                    <a:pt x="475" y="376"/>
                    <a:pt x="477" y="378"/>
                  </a:cubicBezTo>
                  <a:cubicBezTo>
                    <a:pt x="500" y="399"/>
                    <a:pt x="542" y="438"/>
                    <a:pt x="488" y="565"/>
                  </a:cubicBezTo>
                  <a:cubicBezTo>
                    <a:pt x="426" y="708"/>
                    <a:pt x="584" y="807"/>
                    <a:pt x="652" y="850"/>
                  </a:cubicBezTo>
                  <a:cubicBezTo>
                    <a:pt x="656" y="853"/>
                    <a:pt x="661" y="854"/>
                    <a:pt x="666" y="854"/>
                  </a:cubicBezTo>
                  <a:cubicBezTo>
                    <a:pt x="1033" y="854"/>
                    <a:pt x="1331" y="555"/>
                    <a:pt x="1331" y="188"/>
                  </a:cubicBezTo>
                  <a:cubicBezTo>
                    <a:pt x="1331" y="158"/>
                    <a:pt x="1329" y="127"/>
                    <a:pt x="1325" y="96"/>
                  </a:cubicBezTo>
                  <a:close/>
                  <a:moveTo>
                    <a:pt x="1325" y="96"/>
                  </a:moveTo>
                  <a:cubicBezTo>
                    <a:pt x="1325" y="96"/>
                    <a:pt x="1325" y="96"/>
                    <a:pt x="1325" y="96"/>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88" name="Freeform 87"/>
            <p:cNvSpPr>
              <a:spLocks noEditPoints="1"/>
            </p:cNvSpPr>
            <p:nvPr/>
          </p:nvSpPr>
          <p:spPr bwMode="auto">
            <a:xfrm>
              <a:off x="1662113" y="2411056"/>
              <a:ext cx="112713" cy="73025"/>
            </a:xfrm>
            <a:custGeom>
              <a:avLst/>
              <a:gdLst>
                <a:gd name="T0" fmla="*/ 222 w 394"/>
                <a:gd name="T1" fmla="*/ 15 h 261"/>
                <a:gd name="T2" fmla="*/ 202 w 394"/>
                <a:gd name="T3" fmla="*/ 20 h 261"/>
                <a:gd name="T4" fmla="*/ 127 w 394"/>
                <a:gd name="T5" fmla="*/ 67 h 261"/>
                <a:gd name="T6" fmla="*/ 103 w 394"/>
                <a:gd name="T7" fmla="*/ 89 h 261"/>
                <a:gd name="T8" fmla="*/ 66 w 394"/>
                <a:gd name="T9" fmla="*/ 80 h 261"/>
                <a:gd name="T10" fmla="*/ 4 w 394"/>
                <a:gd name="T11" fmla="*/ 123 h 261"/>
                <a:gd name="T12" fmla="*/ 36 w 394"/>
                <a:gd name="T13" fmla="*/ 179 h 261"/>
                <a:gd name="T14" fmla="*/ 139 w 394"/>
                <a:gd name="T15" fmla="*/ 240 h 261"/>
                <a:gd name="T16" fmla="*/ 202 w 394"/>
                <a:gd name="T17" fmla="*/ 261 h 261"/>
                <a:gd name="T18" fmla="*/ 314 w 394"/>
                <a:gd name="T19" fmla="*/ 186 h 261"/>
                <a:gd name="T20" fmla="*/ 356 w 394"/>
                <a:gd name="T21" fmla="*/ 132 h 261"/>
                <a:gd name="T22" fmla="*/ 394 w 394"/>
                <a:gd name="T23" fmla="*/ 70 h 261"/>
                <a:gd name="T24" fmla="*/ 374 w 394"/>
                <a:gd name="T25" fmla="*/ 27 h 261"/>
                <a:gd name="T26" fmla="*/ 301 w 394"/>
                <a:gd name="T27" fmla="*/ 0 h 261"/>
                <a:gd name="T28" fmla="*/ 222 w 394"/>
                <a:gd name="T29" fmla="*/ 15 h 261"/>
                <a:gd name="T30" fmla="*/ 343 w 394"/>
                <a:gd name="T31" fmla="*/ 69 h 261"/>
                <a:gd name="T32" fmla="*/ 320 w 394"/>
                <a:gd name="T33" fmla="*/ 95 h 261"/>
                <a:gd name="T34" fmla="*/ 265 w 394"/>
                <a:gd name="T35" fmla="*/ 170 h 261"/>
                <a:gd name="T36" fmla="*/ 202 w 394"/>
                <a:gd name="T37" fmla="*/ 210 h 261"/>
                <a:gd name="T38" fmla="*/ 175 w 394"/>
                <a:gd name="T39" fmla="*/ 204 h 261"/>
                <a:gd name="T40" fmla="*/ 58 w 394"/>
                <a:gd name="T41" fmla="*/ 133 h 261"/>
                <a:gd name="T42" fmla="*/ 58 w 394"/>
                <a:gd name="T43" fmla="*/ 133 h 261"/>
                <a:gd name="T44" fmla="*/ 80 w 394"/>
                <a:gd name="T45" fmla="*/ 135 h 261"/>
                <a:gd name="T46" fmla="*/ 105 w 394"/>
                <a:gd name="T47" fmla="*/ 141 h 261"/>
                <a:gd name="T48" fmla="*/ 167 w 394"/>
                <a:gd name="T49" fmla="*/ 100 h 261"/>
                <a:gd name="T50" fmla="*/ 201 w 394"/>
                <a:gd name="T51" fmla="*/ 71 h 261"/>
                <a:gd name="T52" fmla="*/ 236 w 394"/>
                <a:gd name="T53" fmla="*/ 64 h 261"/>
                <a:gd name="T54" fmla="*/ 301 w 394"/>
                <a:gd name="T55" fmla="*/ 52 h 261"/>
                <a:gd name="T56" fmla="*/ 338 w 394"/>
                <a:gd name="T57" fmla="*/ 64 h 261"/>
                <a:gd name="T58" fmla="*/ 343 w 394"/>
                <a:gd name="T59" fmla="*/ 69 h 261"/>
                <a:gd name="T60" fmla="*/ 343 w 394"/>
                <a:gd name="T61" fmla="*/ 69 h 261"/>
                <a:gd name="T62" fmla="*/ 343 w 394"/>
                <a:gd name="T63" fmla="*/ 6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4" h="261">
                  <a:moveTo>
                    <a:pt x="222" y="15"/>
                  </a:moveTo>
                  <a:cubicBezTo>
                    <a:pt x="214" y="17"/>
                    <a:pt x="204" y="20"/>
                    <a:pt x="202" y="20"/>
                  </a:cubicBezTo>
                  <a:cubicBezTo>
                    <a:pt x="166" y="20"/>
                    <a:pt x="144" y="47"/>
                    <a:pt x="127" y="67"/>
                  </a:cubicBezTo>
                  <a:cubicBezTo>
                    <a:pt x="121" y="75"/>
                    <a:pt x="110" y="89"/>
                    <a:pt x="103" y="89"/>
                  </a:cubicBezTo>
                  <a:cubicBezTo>
                    <a:pt x="91" y="83"/>
                    <a:pt x="79" y="80"/>
                    <a:pt x="66" y="80"/>
                  </a:cubicBezTo>
                  <a:cubicBezTo>
                    <a:pt x="36" y="80"/>
                    <a:pt x="10" y="98"/>
                    <a:pt x="4" y="123"/>
                  </a:cubicBezTo>
                  <a:cubicBezTo>
                    <a:pt x="0" y="140"/>
                    <a:pt x="6" y="164"/>
                    <a:pt x="36" y="179"/>
                  </a:cubicBezTo>
                  <a:cubicBezTo>
                    <a:pt x="77" y="200"/>
                    <a:pt x="120" y="221"/>
                    <a:pt x="139" y="240"/>
                  </a:cubicBezTo>
                  <a:cubicBezTo>
                    <a:pt x="152" y="253"/>
                    <a:pt x="175" y="261"/>
                    <a:pt x="202" y="261"/>
                  </a:cubicBezTo>
                  <a:cubicBezTo>
                    <a:pt x="242" y="261"/>
                    <a:pt x="296" y="241"/>
                    <a:pt x="314" y="186"/>
                  </a:cubicBezTo>
                  <a:cubicBezTo>
                    <a:pt x="321" y="164"/>
                    <a:pt x="339" y="148"/>
                    <a:pt x="356" y="132"/>
                  </a:cubicBezTo>
                  <a:cubicBezTo>
                    <a:pt x="375" y="113"/>
                    <a:pt x="393" y="95"/>
                    <a:pt x="394" y="70"/>
                  </a:cubicBezTo>
                  <a:cubicBezTo>
                    <a:pt x="394" y="55"/>
                    <a:pt x="387" y="41"/>
                    <a:pt x="374" y="27"/>
                  </a:cubicBezTo>
                  <a:cubicBezTo>
                    <a:pt x="356" y="9"/>
                    <a:pt x="332" y="0"/>
                    <a:pt x="301" y="0"/>
                  </a:cubicBezTo>
                  <a:cubicBezTo>
                    <a:pt x="272" y="0"/>
                    <a:pt x="243" y="9"/>
                    <a:pt x="222" y="15"/>
                  </a:cubicBezTo>
                  <a:close/>
                  <a:moveTo>
                    <a:pt x="343" y="69"/>
                  </a:moveTo>
                  <a:cubicBezTo>
                    <a:pt x="341" y="74"/>
                    <a:pt x="329" y="86"/>
                    <a:pt x="320" y="95"/>
                  </a:cubicBezTo>
                  <a:cubicBezTo>
                    <a:pt x="301" y="113"/>
                    <a:pt x="277" y="136"/>
                    <a:pt x="265" y="170"/>
                  </a:cubicBezTo>
                  <a:cubicBezTo>
                    <a:pt x="253" y="208"/>
                    <a:pt x="210" y="210"/>
                    <a:pt x="202" y="210"/>
                  </a:cubicBezTo>
                  <a:cubicBezTo>
                    <a:pt x="187" y="210"/>
                    <a:pt x="177" y="206"/>
                    <a:pt x="175" y="204"/>
                  </a:cubicBezTo>
                  <a:cubicBezTo>
                    <a:pt x="150" y="179"/>
                    <a:pt x="106" y="157"/>
                    <a:pt x="58" y="133"/>
                  </a:cubicBezTo>
                  <a:cubicBezTo>
                    <a:pt x="58" y="133"/>
                    <a:pt x="58" y="133"/>
                    <a:pt x="58" y="133"/>
                  </a:cubicBezTo>
                  <a:cubicBezTo>
                    <a:pt x="63" y="131"/>
                    <a:pt x="72" y="131"/>
                    <a:pt x="80" y="135"/>
                  </a:cubicBezTo>
                  <a:cubicBezTo>
                    <a:pt x="88" y="139"/>
                    <a:pt x="96" y="141"/>
                    <a:pt x="105" y="141"/>
                  </a:cubicBezTo>
                  <a:cubicBezTo>
                    <a:pt x="133" y="141"/>
                    <a:pt x="151" y="119"/>
                    <a:pt x="167" y="100"/>
                  </a:cubicBezTo>
                  <a:cubicBezTo>
                    <a:pt x="179" y="86"/>
                    <a:pt x="190" y="71"/>
                    <a:pt x="201" y="71"/>
                  </a:cubicBezTo>
                  <a:cubicBezTo>
                    <a:pt x="211" y="71"/>
                    <a:pt x="221" y="68"/>
                    <a:pt x="236" y="64"/>
                  </a:cubicBezTo>
                  <a:cubicBezTo>
                    <a:pt x="255" y="58"/>
                    <a:pt x="279" y="52"/>
                    <a:pt x="301" y="52"/>
                  </a:cubicBezTo>
                  <a:cubicBezTo>
                    <a:pt x="318" y="52"/>
                    <a:pt x="330" y="55"/>
                    <a:pt x="338" y="64"/>
                  </a:cubicBezTo>
                  <a:cubicBezTo>
                    <a:pt x="341" y="67"/>
                    <a:pt x="342" y="69"/>
                    <a:pt x="343" y="69"/>
                  </a:cubicBezTo>
                  <a:close/>
                  <a:moveTo>
                    <a:pt x="343" y="69"/>
                  </a:moveTo>
                  <a:cubicBezTo>
                    <a:pt x="343" y="69"/>
                    <a:pt x="343" y="69"/>
                    <a:pt x="343" y="69"/>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89" name="Freeform 88"/>
            <p:cNvSpPr>
              <a:spLocks noEditPoints="1"/>
            </p:cNvSpPr>
            <p:nvPr/>
          </p:nvSpPr>
          <p:spPr bwMode="auto">
            <a:xfrm>
              <a:off x="1624013" y="2222144"/>
              <a:ext cx="196850" cy="165100"/>
            </a:xfrm>
            <a:custGeom>
              <a:avLst/>
              <a:gdLst>
                <a:gd name="T0" fmla="*/ 28 w 696"/>
                <a:gd name="T1" fmla="*/ 54 h 583"/>
                <a:gd name="T2" fmla="*/ 181 w 696"/>
                <a:gd name="T3" fmla="*/ 67 h 583"/>
                <a:gd name="T4" fmla="*/ 207 w 696"/>
                <a:gd name="T5" fmla="*/ 145 h 583"/>
                <a:gd name="T6" fmla="*/ 214 w 696"/>
                <a:gd name="T7" fmla="*/ 156 h 583"/>
                <a:gd name="T8" fmla="*/ 195 w 696"/>
                <a:gd name="T9" fmla="*/ 263 h 583"/>
                <a:gd name="T10" fmla="*/ 60 w 696"/>
                <a:gd name="T11" fmla="*/ 348 h 583"/>
                <a:gd name="T12" fmla="*/ 64 w 696"/>
                <a:gd name="T13" fmla="*/ 435 h 583"/>
                <a:gd name="T14" fmla="*/ 97 w 696"/>
                <a:gd name="T15" fmla="*/ 494 h 583"/>
                <a:gd name="T16" fmla="*/ 181 w 696"/>
                <a:gd name="T17" fmla="*/ 583 h 583"/>
                <a:gd name="T18" fmla="*/ 207 w 696"/>
                <a:gd name="T19" fmla="*/ 576 h 583"/>
                <a:gd name="T20" fmla="*/ 279 w 696"/>
                <a:gd name="T21" fmla="*/ 478 h 583"/>
                <a:gd name="T22" fmla="*/ 309 w 696"/>
                <a:gd name="T23" fmla="*/ 425 h 583"/>
                <a:gd name="T24" fmla="*/ 365 w 696"/>
                <a:gd name="T25" fmla="*/ 489 h 583"/>
                <a:gd name="T26" fmla="*/ 416 w 696"/>
                <a:gd name="T27" fmla="*/ 558 h 583"/>
                <a:gd name="T28" fmla="*/ 680 w 696"/>
                <a:gd name="T29" fmla="*/ 523 h 583"/>
                <a:gd name="T30" fmla="*/ 683 w 696"/>
                <a:gd name="T31" fmla="*/ 522 h 583"/>
                <a:gd name="T32" fmla="*/ 687 w 696"/>
                <a:gd name="T33" fmla="*/ 519 h 583"/>
                <a:gd name="T34" fmla="*/ 691 w 696"/>
                <a:gd name="T35" fmla="*/ 515 h 583"/>
                <a:gd name="T36" fmla="*/ 693 w 696"/>
                <a:gd name="T37" fmla="*/ 511 h 583"/>
                <a:gd name="T38" fmla="*/ 695 w 696"/>
                <a:gd name="T39" fmla="*/ 506 h 583"/>
                <a:gd name="T40" fmla="*/ 696 w 696"/>
                <a:gd name="T41" fmla="*/ 502 h 583"/>
                <a:gd name="T42" fmla="*/ 695 w 696"/>
                <a:gd name="T43" fmla="*/ 497 h 583"/>
                <a:gd name="T44" fmla="*/ 695 w 696"/>
                <a:gd name="T45" fmla="*/ 493 h 583"/>
                <a:gd name="T46" fmla="*/ 305 w 696"/>
                <a:gd name="T47" fmla="*/ 51 h 583"/>
                <a:gd name="T48" fmla="*/ 271 w 696"/>
                <a:gd name="T49" fmla="*/ 65 h 583"/>
                <a:gd name="T50" fmla="*/ 285 w 696"/>
                <a:gd name="T51" fmla="*/ 99 h 583"/>
                <a:gd name="T52" fmla="*/ 639 w 696"/>
                <a:gd name="T53" fmla="*/ 485 h 583"/>
                <a:gd name="T54" fmla="*/ 439 w 696"/>
                <a:gd name="T55" fmla="*/ 512 h 583"/>
                <a:gd name="T56" fmla="*/ 411 w 696"/>
                <a:gd name="T57" fmla="*/ 468 h 583"/>
                <a:gd name="T58" fmla="*/ 307 w 696"/>
                <a:gd name="T59" fmla="*/ 374 h 583"/>
                <a:gd name="T60" fmla="*/ 233 w 696"/>
                <a:gd name="T61" fmla="*/ 455 h 583"/>
                <a:gd name="T62" fmla="*/ 182 w 696"/>
                <a:gd name="T63" fmla="*/ 531 h 583"/>
                <a:gd name="T64" fmla="*/ 142 w 696"/>
                <a:gd name="T65" fmla="*/ 471 h 583"/>
                <a:gd name="T66" fmla="*/ 106 w 696"/>
                <a:gd name="T67" fmla="*/ 407 h 583"/>
                <a:gd name="T68" fmla="*/ 105 w 696"/>
                <a:gd name="T69" fmla="*/ 372 h 583"/>
                <a:gd name="T70" fmla="*/ 195 w 696"/>
                <a:gd name="T71" fmla="*/ 314 h 583"/>
                <a:gd name="T72" fmla="*/ 265 w 696"/>
                <a:gd name="T73" fmla="*/ 156 h 583"/>
                <a:gd name="T74" fmla="*/ 250 w 696"/>
                <a:gd name="T75" fmla="*/ 118 h 583"/>
                <a:gd name="T76" fmla="*/ 235 w 696"/>
                <a:gd name="T77" fmla="*/ 52 h 583"/>
                <a:gd name="T78" fmla="*/ 216 w 696"/>
                <a:gd name="T79" fmla="*/ 22 h 583"/>
                <a:gd name="T80" fmla="*/ 25 w 696"/>
                <a:gd name="T81" fmla="*/ 2 h 583"/>
                <a:gd name="T82" fmla="*/ 1 w 696"/>
                <a:gd name="T83" fmla="*/ 29 h 583"/>
                <a:gd name="T84" fmla="*/ 28 w 696"/>
                <a:gd name="T85" fmla="*/ 54 h 583"/>
                <a:gd name="T86" fmla="*/ 28 w 696"/>
                <a:gd name="T87" fmla="*/ 54 h 583"/>
                <a:gd name="T88" fmla="*/ 28 w 696"/>
                <a:gd name="T89" fmla="*/ 54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6" h="583">
                  <a:moveTo>
                    <a:pt x="28" y="54"/>
                  </a:moveTo>
                  <a:cubicBezTo>
                    <a:pt x="79" y="51"/>
                    <a:pt x="131" y="56"/>
                    <a:pt x="181" y="67"/>
                  </a:cubicBezTo>
                  <a:cubicBezTo>
                    <a:pt x="180" y="103"/>
                    <a:pt x="196" y="129"/>
                    <a:pt x="207" y="145"/>
                  </a:cubicBezTo>
                  <a:cubicBezTo>
                    <a:pt x="209" y="149"/>
                    <a:pt x="213" y="155"/>
                    <a:pt x="214" y="156"/>
                  </a:cubicBezTo>
                  <a:cubicBezTo>
                    <a:pt x="214" y="248"/>
                    <a:pt x="195" y="263"/>
                    <a:pt x="195" y="263"/>
                  </a:cubicBezTo>
                  <a:cubicBezTo>
                    <a:pt x="154" y="263"/>
                    <a:pt x="86" y="300"/>
                    <a:pt x="60" y="348"/>
                  </a:cubicBezTo>
                  <a:cubicBezTo>
                    <a:pt x="44" y="377"/>
                    <a:pt x="46" y="408"/>
                    <a:pt x="64" y="435"/>
                  </a:cubicBezTo>
                  <a:cubicBezTo>
                    <a:pt x="76" y="454"/>
                    <a:pt x="87" y="474"/>
                    <a:pt x="97" y="494"/>
                  </a:cubicBezTo>
                  <a:cubicBezTo>
                    <a:pt x="119" y="537"/>
                    <a:pt x="143" y="583"/>
                    <a:pt x="181" y="583"/>
                  </a:cubicBezTo>
                  <a:cubicBezTo>
                    <a:pt x="189" y="583"/>
                    <a:pt x="197" y="581"/>
                    <a:pt x="207" y="576"/>
                  </a:cubicBezTo>
                  <a:cubicBezTo>
                    <a:pt x="237" y="562"/>
                    <a:pt x="258" y="519"/>
                    <a:pt x="279" y="478"/>
                  </a:cubicBezTo>
                  <a:cubicBezTo>
                    <a:pt x="288" y="460"/>
                    <a:pt x="301" y="434"/>
                    <a:pt x="309" y="425"/>
                  </a:cubicBezTo>
                  <a:cubicBezTo>
                    <a:pt x="335" y="429"/>
                    <a:pt x="348" y="452"/>
                    <a:pt x="365" y="489"/>
                  </a:cubicBezTo>
                  <a:cubicBezTo>
                    <a:pt x="378" y="517"/>
                    <a:pt x="391" y="545"/>
                    <a:pt x="416" y="558"/>
                  </a:cubicBezTo>
                  <a:cubicBezTo>
                    <a:pt x="460" y="580"/>
                    <a:pt x="602" y="557"/>
                    <a:pt x="680" y="523"/>
                  </a:cubicBezTo>
                  <a:cubicBezTo>
                    <a:pt x="682" y="523"/>
                    <a:pt x="682" y="522"/>
                    <a:pt x="683" y="522"/>
                  </a:cubicBezTo>
                  <a:cubicBezTo>
                    <a:pt x="685" y="521"/>
                    <a:pt x="686" y="520"/>
                    <a:pt x="687" y="519"/>
                  </a:cubicBezTo>
                  <a:cubicBezTo>
                    <a:pt x="689" y="518"/>
                    <a:pt x="690" y="516"/>
                    <a:pt x="691" y="515"/>
                  </a:cubicBezTo>
                  <a:cubicBezTo>
                    <a:pt x="692" y="514"/>
                    <a:pt x="693" y="512"/>
                    <a:pt x="693" y="511"/>
                  </a:cubicBezTo>
                  <a:cubicBezTo>
                    <a:pt x="694" y="510"/>
                    <a:pt x="694" y="508"/>
                    <a:pt x="695" y="506"/>
                  </a:cubicBezTo>
                  <a:cubicBezTo>
                    <a:pt x="695" y="505"/>
                    <a:pt x="696" y="503"/>
                    <a:pt x="696" y="502"/>
                  </a:cubicBezTo>
                  <a:cubicBezTo>
                    <a:pt x="696" y="500"/>
                    <a:pt x="696" y="498"/>
                    <a:pt x="695" y="497"/>
                  </a:cubicBezTo>
                  <a:cubicBezTo>
                    <a:pt x="695" y="495"/>
                    <a:pt x="695" y="494"/>
                    <a:pt x="695" y="493"/>
                  </a:cubicBezTo>
                  <a:cubicBezTo>
                    <a:pt x="641" y="295"/>
                    <a:pt x="495" y="129"/>
                    <a:pt x="305" y="51"/>
                  </a:cubicBezTo>
                  <a:cubicBezTo>
                    <a:pt x="292" y="46"/>
                    <a:pt x="277" y="52"/>
                    <a:pt x="271" y="65"/>
                  </a:cubicBezTo>
                  <a:cubicBezTo>
                    <a:pt x="266" y="78"/>
                    <a:pt x="272" y="93"/>
                    <a:pt x="285" y="99"/>
                  </a:cubicBezTo>
                  <a:cubicBezTo>
                    <a:pt x="454" y="168"/>
                    <a:pt x="585" y="311"/>
                    <a:pt x="639" y="485"/>
                  </a:cubicBezTo>
                  <a:cubicBezTo>
                    <a:pt x="559" y="513"/>
                    <a:pt x="457" y="521"/>
                    <a:pt x="439" y="512"/>
                  </a:cubicBezTo>
                  <a:cubicBezTo>
                    <a:pt x="430" y="507"/>
                    <a:pt x="420" y="486"/>
                    <a:pt x="411" y="468"/>
                  </a:cubicBezTo>
                  <a:cubicBezTo>
                    <a:pt x="394" y="429"/>
                    <a:pt x="369" y="376"/>
                    <a:pt x="307" y="374"/>
                  </a:cubicBezTo>
                  <a:cubicBezTo>
                    <a:pt x="274" y="372"/>
                    <a:pt x="256" y="409"/>
                    <a:pt x="233" y="455"/>
                  </a:cubicBezTo>
                  <a:cubicBezTo>
                    <a:pt x="219" y="482"/>
                    <a:pt x="198" y="523"/>
                    <a:pt x="182" y="531"/>
                  </a:cubicBezTo>
                  <a:cubicBezTo>
                    <a:pt x="172" y="529"/>
                    <a:pt x="154" y="493"/>
                    <a:pt x="142" y="471"/>
                  </a:cubicBezTo>
                  <a:cubicBezTo>
                    <a:pt x="132" y="451"/>
                    <a:pt x="120" y="428"/>
                    <a:pt x="106" y="407"/>
                  </a:cubicBezTo>
                  <a:cubicBezTo>
                    <a:pt x="99" y="396"/>
                    <a:pt x="98" y="385"/>
                    <a:pt x="105" y="372"/>
                  </a:cubicBezTo>
                  <a:cubicBezTo>
                    <a:pt x="123" y="339"/>
                    <a:pt x="176" y="314"/>
                    <a:pt x="195" y="314"/>
                  </a:cubicBezTo>
                  <a:cubicBezTo>
                    <a:pt x="241" y="314"/>
                    <a:pt x="265" y="261"/>
                    <a:pt x="265" y="156"/>
                  </a:cubicBezTo>
                  <a:cubicBezTo>
                    <a:pt x="265" y="141"/>
                    <a:pt x="257" y="129"/>
                    <a:pt x="250" y="118"/>
                  </a:cubicBezTo>
                  <a:cubicBezTo>
                    <a:pt x="239" y="100"/>
                    <a:pt x="228" y="83"/>
                    <a:pt x="235" y="52"/>
                  </a:cubicBezTo>
                  <a:cubicBezTo>
                    <a:pt x="237" y="39"/>
                    <a:pt x="229" y="25"/>
                    <a:pt x="216" y="22"/>
                  </a:cubicBezTo>
                  <a:cubicBezTo>
                    <a:pt x="154" y="6"/>
                    <a:pt x="89" y="0"/>
                    <a:pt x="25" y="2"/>
                  </a:cubicBezTo>
                  <a:cubicBezTo>
                    <a:pt x="11" y="3"/>
                    <a:pt x="0" y="15"/>
                    <a:pt x="1" y="29"/>
                  </a:cubicBezTo>
                  <a:cubicBezTo>
                    <a:pt x="1" y="43"/>
                    <a:pt x="13" y="54"/>
                    <a:pt x="28" y="54"/>
                  </a:cubicBezTo>
                  <a:close/>
                  <a:moveTo>
                    <a:pt x="28" y="54"/>
                  </a:moveTo>
                  <a:cubicBezTo>
                    <a:pt x="28" y="54"/>
                    <a:pt x="28" y="54"/>
                    <a:pt x="28" y="54"/>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0" name="Freeform 89"/>
            <p:cNvSpPr>
              <a:spLocks noEditPoints="1"/>
            </p:cNvSpPr>
            <p:nvPr/>
          </p:nvSpPr>
          <p:spPr bwMode="auto">
            <a:xfrm>
              <a:off x="1617663" y="2515831"/>
              <a:ext cx="46038" cy="44450"/>
            </a:xfrm>
            <a:custGeom>
              <a:avLst/>
              <a:gdLst>
                <a:gd name="T0" fmla="*/ 82 w 165"/>
                <a:gd name="T1" fmla="*/ 160 h 160"/>
                <a:gd name="T2" fmla="*/ 144 w 165"/>
                <a:gd name="T3" fmla="*/ 136 h 160"/>
                <a:gd name="T4" fmla="*/ 156 w 165"/>
                <a:gd name="T5" fmla="*/ 66 h 160"/>
                <a:gd name="T6" fmla="*/ 122 w 165"/>
                <a:gd name="T7" fmla="*/ 11 h 160"/>
                <a:gd name="T8" fmla="*/ 94 w 165"/>
                <a:gd name="T9" fmla="*/ 0 h 160"/>
                <a:gd name="T10" fmla="*/ 11 w 165"/>
                <a:gd name="T11" fmla="*/ 70 h 160"/>
                <a:gd name="T12" fmla="*/ 20 w 165"/>
                <a:gd name="T13" fmla="*/ 136 h 160"/>
                <a:gd name="T14" fmla="*/ 82 w 165"/>
                <a:gd name="T15" fmla="*/ 160 h 160"/>
                <a:gd name="T16" fmla="*/ 63 w 165"/>
                <a:gd name="T17" fmla="*/ 81 h 160"/>
                <a:gd name="T18" fmla="*/ 91 w 165"/>
                <a:gd name="T19" fmla="*/ 53 h 160"/>
                <a:gd name="T20" fmla="*/ 107 w 165"/>
                <a:gd name="T21" fmla="*/ 82 h 160"/>
                <a:gd name="T22" fmla="*/ 108 w 165"/>
                <a:gd name="T23" fmla="*/ 100 h 160"/>
                <a:gd name="T24" fmla="*/ 56 w 165"/>
                <a:gd name="T25" fmla="*/ 100 h 160"/>
                <a:gd name="T26" fmla="*/ 63 w 165"/>
                <a:gd name="T27" fmla="*/ 81 h 160"/>
                <a:gd name="T28" fmla="*/ 63 w 165"/>
                <a:gd name="T29" fmla="*/ 81 h 160"/>
                <a:gd name="T30" fmla="*/ 63 w 165"/>
                <a:gd name="T31" fmla="*/ 8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60">
                  <a:moveTo>
                    <a:pt x="82" y="160"/>
                  </a:moveTo>
                  <a:cubicBezTo>
                    <a:pt x="106" y="160"/>
                    <a:pt x="129" y="151"/>
                    <a:pt x="144" y="136"/>
                  </a:cubicBezTo>
                  <a:cubicBezTo>
                    <a:pt x="161" y="119"/>
                    <a:pt x="165" y="94"/>
                    <a:pt x="156" y="66"/>
                  </a:cubicBezTo>
                  <a:cubicBezTo>
                    <a:pt x="150" y="46"/>
                    <a:pt x="137" y="26"/>
                    <a:pt x="122" y="11"/>
                  </a:cubicBezTo>
                  <a:cubicBezTo>
                    <a:pt x="115" y="4"/>
                    <a:pt x="105" y="0"/>
                    <a:pt x="94" y="0"/>
                  </a:cubicBezTo>
                  <a:cubicBezTo>
                    <a:pt x="62" y="0"/>
                    <a:pt x="25" y="37"/>
                    <a:pt x="11" y="70"/>
                  </a:cubicBezTo>
                  <a:cubicBezTo>
                    <a:pt x="0" y="96"/>
                    <a:pt x="4" y="120"/>
                    <a:pt x="20" y="136"/>
                  </a:cubicBezTo>
                  <a:cubicBezTo>
                    <a:pt x="35" y="151"/>
                    <a:pt x="58" y="160"/>
                    <a:pt x="82" y="160"/>
                  </a:cubicBezTo>
                  <a:close/>
                  <a:moveTo>
                    <a:pt x="63" y="81"/>
                  </a:moveTo>
                  <a:cubicBezTo>
                    <a:pt x="71" y="67"/>
                    <a:pt x="84" y="56"/>
                    <a:pt x="91" y="53"/>
                  </a:cubicBezTo>
                  <a:cubicBezTo>
                    <a:pt x="98" y="61"/>
                    <a:pt x="104" y="72"/>
                    <a:pt x="107" y="82"/>
                  </a:cubicBezTo>
                  <a:cubicBezTo>
                    <a:pt x="110" y="90"/>
                    <a:pt x="111" y="97"/>
                    <a:pt x="108" y="100"/>
                  </a:cubicBezTo>
                  <a:cubicBezTo>
                    <a:pt x="97" y="111"/>
                    <a:pt x="67" y="111"/>
                    <a:pt x="56" y="100"/>
                  </a:cubicBezTo>
                  <a:cubicBezTo>
                    <a:pt x="56" y="99"/>
                    <a:pt x="56" y="92"/>
                    <a:pt x="63" y="81"/>
                  </a:cubicBezTo>
                  <a:close/>
                  <a:moveTo>
                    <a:pt x="63" y="81"/>
                  </a:moveTo>
                  <a:cubicBezTo>
                    <a:pt x="63" y="81"/>
                    <a:pt x="63" y="81"/>
                    <a:pt x="63" y="81"/>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1" name="Freeform 90"/>
            <p:cNvSpPr>
              <a:spLocks noEditPoints="1"/>
            </p:cNvSpPr>
            <p:nvPr/>
          </p:nvSpPr>
          <p:spPr bwMode="auto">
            <a:xfrm>
              <a:off x="1454151" y="2284056"/>
              <a:ext cx="55563" cy="90487"/>
            </a:xfrm>
            <a:custGeom>
              <a:avLst/>
              <a:gdLst>
                <a:gd name="T0" fmla="*/ 23 w 197"/>
                <a:gd name="T1" fmla="*/ 319 h 319"/>
                <a:gd name="T2" fmla="*/ 28 w 197"/>
                <a:gd name="T3" fmla="*/ 319 h 319"/>
                <a:gd name="T4" fmla="*/ 53 w 197"/>
                <a:gd name="T5" fmla="*/ 299 h 319"/>
                <a:gd name="T6" fmla="*/ 187 w 197"/>
                <a:gd name="T7" fmla="*/ 47 h 319"/>
                <a:gd name="T8" fmla="*/ 187 w 197"/>
                <a:gd name="T9" fmla="*/ 11 h 319"/>
                <a:gd name="T10" fmla="*/ 151 w 197"/>
                <a:gd name="T11" fmla="*/ 10 h 319"/>
                <a:gd name="T12" fmla="*/ 3 w 197"/>
                <a:gd name="T13" fmla="*/ 288 h 319"/>
                <a:gd name="T14" fmla="*/ 23 w 197"/>
                <a:gd name="T15" fmla="*/ 319 h 319"/>
                <a:gd name="T16" fmla="*/ 23 w 197"/>
                <a:gd name="T17" fmla="*/ 319 h 319"/>
                <a:gd name="T18" fmla="*/ 23 w 197"/>
                <a:gd name="T19" fmla="*/ 31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319">
                  <a:moveTo>
                    <a:pt x="23" y="319"/>
                  </a:moveTo>
                  <a:cubicBezTo>
                    <a:pt x="25" y="319"/>
                    <a:pt x="27" y="319"/>
                    <a:pt x="28" y="319"/>
                  </a:cubicBezTo>
                  <a:cubicBezTo>
                    <a:pt x="40" y="319"/>
                    <a:pt x="51" y="311"/>
                    <a:pt x="53" y="299"/>
                  </a:cubicBezTo>
                  <a:cubicBezTo>
                    <a:pt x="72" y="218"/>
                    <a:pt x="135" y="97"/>
                    <a:pt x="187" y="47"/>
                  </a:cubicBezTo>
                  <a:cubicBezTo>
                    <a:pt x="197" y="37"/>
                    <a:pt x="197" y="21"/>
                    <a:pt x="187" y="11"/>
                  </a:cubicBezTo>
                  <a:cubicBezTo>
                    <a:pt x="177" y="0"/>
                    <a:pt x="161" y="0"/>
                    <a:pt x="151" y="10"/>
                  </a:cubicBezTo>
                  <a:cubicBezTo>
                    <a:pt x="93" y="67"/>
                    <a:pt x="24" y="197"/>
                    <a:pt x="3" y="288"/>
                  </a:cubicBezTo>
                  <a:cubicBezTo>
                    <a:pt x="0" y="302"/>
                    <a:pt x="9" y="316"/>
                    <a:pt x="23" y="319"/>
                  </a:cubicBezTo>
                  <a:close/>
                  <a:moveTo>
                    <a:pt x="23" y="319"/>
                  </a:moveTo>
                  <a:cubicBezTo>
                    <a:pt x="23" y="319"/>
                    <a:pt x="23" y="319"/>
                    <a:pt x="23" y="319"/>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grpSp>
          <p:nvGrpSpPr>
            <p:cNvPr id="92" name="Groupe 91"/>
            <p:cNvGrpSpPr/>
            <p:nvPr/>
          </p:nvGrpSpPr>
          <p:grpSpPr>
            <a:xfrm>
              <a:off x="1491755" y="2164993"/>
              <a:ext cx="124608" cy="163867"/>
              <a:chOff x="1493838" y="2164994"/>
              <a:chExt cx="115888" cy="152400"/>
            </a:xfrm>
          </p:grpSpPr>
          <p:sp>
            <p:nvSpPr>
              <p:cNvPr id="93" name="Freeform 91"/>
              <p:cNvSpPr>
                <a:spLocks noEditPoints="1"/>
              </p:cNvSpPr>
              <p:nvPr/>
            </p:nvSpPr>
            <p:spPr bwMode="auto">
              <a:xfrm>
                <a:off x="1493838" y="2164994"/>
                <a:ext cx="115888" cy="152400"/>
              </a:xfrm>
              <a:custGeom>
                <a:avLst/>
                <a:gdLst>
                  <a:gd name="T0" fmla="*/ 184 w 409"/>
                  <a:gd name="T1" fmla="*/ 528 h 538"/>
                  <a:gd name="T2" fmla="*/ 204 w 409"/>
                  <a:gd name="T3" fmla="*/ 538 h 538"/>
                  <a:gd name="T4" fmla="*/ 224 w 409"/>
                  <a:gd name="T5" fmla="*/ 528 h 538"/>
                  <a:gd name="T6" fmla="*/ 326 w 409"/>
                  <a:gd name="T7" fmla="*/ 401 h 538"/>
                  <a:gd name="T8" fmla="*/ 409 w 409"/>
                  <a:gd name="T9" fmla="*/ 205 h 538"/>
                  <a:gd name="T10" fmla="*/ 204 w 409"/>
                  <a:gd name="T11" fmla="*/ 0 h 538"/>
                  <a:gd name="T12" fmla="*/ 0 w 409"/>
                  <a:gd name="T13" fmla="*/ 205 h 538"/>
                  <a:gd name="T14" fmla="*/ 82 w 409"/>
                  <a:gd name="T15" fmla="*/ 400 h 538"/>
                  <a:gd name="T16" fmla="*/ 184 w 409"/>
                  <a:gd name="T17" fmla="*/ 528 h 538"/>
                  <a:gd name="T18" fmla="*/ 204 w 409"/>
                  <a:gd name="T19" fmla="*/ 51 h 538"/>
                  <a:gd name="T20" fmla="*/ 358 w 409"/>
                  <a:gd name="T21" fmla="*/ 205 h 538"/>
                  <a:gd name="T22" fmla="*/ 287 w 409"/>
                  <a:gd name="T23" fmla="*/ 368 h 538"/>
                  <a:gd name="T24" fmla="*/ 204 w 409"/>
                  <a:gd name="T25" fmla="*/ 471 h 538"/>
                  <a:gd name="T26" fmla="*/ 123 w 409"/>
                  <a:gd name="T27" fmla="*/ 369 h 538"/>
                  <a:gd name="T28" fmla="*/ 51 w 409"/>
                  <a:gd name="T29" fmla="*/ 205 h 538"/>
                  <a:gd name="T30" fmla="*/ 204 w 409"/>
                  <a:gd name="T31" fmla="*/ 51 h 538"/>
                  <a:gd name="T32" fmla="*/ 204 w 409"/>
                  <a:gd name="T33" fmla="*/ 51 h 538"/>
                  <a:gd name="T34" fmla="*/ 204 w 409"/>
                  <a:gd name="T35" fmla="*/ 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9" h="538">
                    <a:moveTo>
                      <a:pt x="184" y="528"/>
                    </a:moveTo>
                    <a:cubicBezTo>
                      <a:pt x="189" y="534"/>
                      <a:pt x="197" y="538"/>
                      <a:pt x="204" y="538"/>
                    </a:cubicBezTo>
                    <a:cubicBezTo>
                      <a:pt x="212" y="538"/>
                      <a:pt x="220" y="534"/>
                      <a:pt x="224" y="528"/>
                    </a:cubicBezTo>
                    <a:cubicBezTo>
                      <a:pt x="326" y="401"/>
                      <a:pt x="326" y="401"/>
                      <a:pt x="326" y="401"/>
                    </a:cubicBezTo>
                    <a:cubicBezTo>
                      <a:pt x="354" y="369"/>
                      <a:pt x="409" y="275"/>
                      <a:pt x="409" y="205"/>
                    </a:cubicBezTo>
                    <a:cubicBezTo>
                      <a:pt x="409" y="92"/>
                      <a:pt x="317" y="0"/>
                      <a:pt x="204" y="0"/>
                    </a:cubicBezTo>
                    <a:cubicBezTo>
                      <a:pt x="91" y="0"/>
                      <a:pt x="0" y="92"/>
                      <a:pt x="0" y="205"/>
                    </a:cubicBezTo>
                    <a:cubicBezTo>
                      <a:pt x="0" y="287"/>
                      <a:pt x="73" y="388"/>
                      <a:pt x="82" y="400"/>
                    </a:cubicBezTo>
                    <a:lnTo>
                      <a:pt x="184" y="528"/>
                    </a:lnTo>
                    <a:close/>
                    <a:moveTo>
                      <a:pt x="204" y="51"/>
                    </a:moveTo>
                    <a:cubicBezTo>
                      <a:pt x="289" y="51"/>
                      <a:pt x="358" y="120"/>
                      <a:pt x="358" y="205"/>
                    </a:cubicBezTo>
                    <a:cubicBezTo>
                      <a:pt x="358" y="258"/>
                      <a:pt x="311" y="340"/>
                      <a:pt x="287" y="368"/>
                    </a:cubicBezTo>
                    <a:cubicBezTo>
                      <a:pt x="204" y="471"/>
                      <a:pt x="204" y="471"/>
                      <a:pt x="204" y="471"/>
                    </a:cubicBezTo>
                    <a:cubicBezTo>
                      <a:pt x="123" y="369"/>
                      <a:pt x="123" y="369"/>
                      <a:pt x="123" y="369"/>
                    </a:cubicBezTo>
                    <a:cubicBezTo>
                      <a:pt x="98" y="335"/>
                      <a:pt x="51" y="258"/>
                      <a:pt x="51" y="205"/>
                    </a:cubicBezTo>
                    <a:cubicBezTo>
                      <a:pt x="51" y="120"/>
                      <a:pt x="120" y="51"/>
                      <a:pt x="204" y="51"/>
                    </a:cubicBezTo>
                    <a:close/>
                    <a:moveTo>
                      <a:pt x="204" y="51"/>
                    </a:moveTo>
                    <a:cubicBezTo>
                      <a:pt x="204" y="51"/>
                      <a:pt x="204" y="51"/>
                      <a:pt x="204"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sp>
            <p:nvSpPr>
              <p:cNvPr id="94" name="Freeform 285"/>
              <p:cNvSpPr>
                <a:spLocks noEditPoints="1"/>
              </p:cNvSpPr>
              <p:nvPr/>
            </p:nvSpPr>
            <p:spPr bwMode="auto">
              <a:xfrm>
                <a:off x="1522815" y="2196393"/>
                <a:ext cx="56564" cy="55665"/>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55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4A4A4A"/>
                  </a:solidFill>
                  <a:effectLst/>
                  <a:uLnTx/>
                  <a:uFillTx/>
                  <a:latin typeface="Tahoma"/>
                  <a:ea typeface="+mn-ea"/>
                  <a:cs typeface="+mn-cs"/>
                </a:endParaRPr>
              </a:p>
            </p:txBody>
          </p:sp>
        </p:grpSp>
      </p:grpSp>
      <p:sp>
        <p:nvSpPr>
          <p:cNvPr id="115" name="Rectangle 114"/>
          <p:cNvSpPr/>
          <p:nvPr/>
        </p:nvSpPr>
        <p:spPr>
          <a:xfrm>
            <a:off x="809678" y="5274371"/>
            <a:ext cx="4250250" cy="492443"/>
          </a:xfrm>
          <a:prstGeom prst="rect">
            <a:avLst/>
          </a:prstGeom>
        </p:spPr>
        <p:txBody>
          <a:bodyPr wrap="square">
            <a:spAutoFit/>
          </a:bodyPr>
          <a:lstStyle/>
          <a:p>
            <a:pPr defTabSz="457113">
              <a:defRPr/>
            </a:pPr>
            <a:r>
              <a:rPr lang="es-ES" sz="1300"/>
              <a:t>Entre sus clientes se encuentran </a:t>
            </a:r>
            <a:r>
              <a:rPr lang="es-ES" sz="1300" b="1"/>
              <a:t>gran parte de las empresas del </a:t>
            </a:r>
            <a:r>
              <a:rPr lang="es-ES" sz="1300" b="1">
                <a:solidFill>
                  <a:srgbClr val="CF022B"/>
                </a:solidFill>
              </a:rPr>
              <a:t>Ibex 35</a:t>
            </a:r>
            <a:r>
              <a:rPr lang="es-ES" sz="1300" b="1">
                <a:solidFill>
                  <a:schemeClr val="tx2"/>
                </a:solidFill>
              </a:rPr>
              <a:t>.</a:t>
            </a:r>
            <a:endParaRPr lang="en-GB" sz="1300" b="1" kern="0">
              <a:solidFill>
                <a:schemeClr val="tx2"/>
              </a:solidFill>
              <a:cs typeface="Arial" charset="0"/>
            </a:endParaRPr>
          </a:p>
        </p:txBody>
      </p:sp>
      <p:grpSp>
        <p:nvGrpSpPr>
          <p:cNvPr id="43" name="Groupe 95">
            <a:extLst>
              <a:ext uri="{FF2B5EF4-FFF2-40B4-BE49-F238E27FC236}">
                <a16:creationId xmlns:a16="http://schemas.microsoft.com/office/drawing/2014/main" id="{ABA6F1B6-6346-47C5-B4F9-D8D062DCBA02}"/>
              </a:ext>
            </a:extLst>
          </p:cNvPr>
          <p:cNvGrpSpPr/>
          <p:nvPr/>
        </p:nvGrpSpPr>
        <p:grpSpPr>
          <a:xfrm>
            <a:off x="6600731" y="2785360"/>
            <a:ext cx="4189651" cy="3596640"/>
            <a:chOff x="916216" y="1915885"/>
            <a:chExt cx="4189651" cy="3596640"/>
          </a:xfrm>
        </p:grpSpPr>
        <p:sp>
          <p:nvSpPr>
            <p:cNvPr id="44" name="Freeform 14">
              <a:extLst>
                <a:ext uri="{FF2B5EF4-FFF2-40B4-BE49-F238E27FC236}">
                  <a16:creationId xmlns:a16="http://schemas.microsoft.com/office/drawing/2014/main" id="{28D2D9FA-3097-4F40-8976-93E980F63386}"/>
                </a:ext>
              </a:extLst>
            </p:cNvPr>
            <p:cNvSpPr>
              <a:spLocks noEditPoints="1"/>
            </p:cNvSpPr>
            <p:nvPr/>
          </p:nvSpPr>
          <p:spPr bwMode="auto">
            <a:xfrm>
              <a:off x="916216" y="1915885"/>
              <a:ext cx="4189651" cy="3596640"/>
            </a:xfrm>
            <a:custGeom>
              <a:avLst/>
              <a:gdLst>
                <a:gd name="T0" fmla="*/ 531 w 579"/>
                <a:gd name="T1" fmla="*/ 198 h 482"/>
                <a:gd name="T2" fmla="*/ 454 w 579"/>
                <a:gd name="T3" fmla="*/ 229 h 482"/>
                <a:gd name="T4" fmla="*/ 414 w 579"/>
                <a:gd name="T5" fmla="*/ 260 h 482"/>
                <a:gd name="T6" fmla="*/ 381 w 579"/>
                <a:gd name="T7" fmla="*/ 290 h 482"/>
                <a:gd name="T8" fmla="*/ 363 w 579"/>
                <a:gd name="T9" fmla="*/ 347 h 482"/>
                <a:gd name="T10" fmla="*/ 347 w 579"/>
                <a:gd name="T11" fmla="*/ 383 h 482"/>
                <a:gd name="T12" fmla="*/ 321 w 579"/>
                <a:gd name="T13" fmla="*/ 419 h 482"/>
                <a:gd name="T14" fmla="*/ 312 w 579"/>
                <a:gd name="T15" fmla="*/ 428 h 482"/>
                <a:gd name="T16" fmla="*/ 273 w 579"/>
                <a:gd name="T17" fmla="*/ 440 h 482"/>
                <a:gd name="T18" fmla="*/ 252 w 579"/>
                <a:gd name="T19" fmla="*/ 469 h 482"/>
                <a:gd name="T20" fmla="*/ 214 w 579"/>
                <a:gd name="T21" fmla="*/ 467 h 482"/>
                <a:gd name="T22" fmla="*/ 153 w 579"/>
                <a:gd name="T23" fmla="*/ 453 h 482"/>
                <a:gd name="T24" fmla="*/ 85 w 579"/>
                <a:gd name="T25" fmla="*/ 478 h 482"/>
                <a:gd name="T26" fmla="*/ 49 w 579"/>
                <a:gd name="T27" fmla="*/ 459 h 482"/>
                <a:gd name="T28" fmla="*/ 45 w 579"/>
                <a:gd name="T29" fmla="*/ 427 h 482"/>
                <a:gd name="T30" fmla="*/ 24 w 579"/>
                <a:gd name="T31" fmla="*/ 394 h 482"/>
                <a:gd name="T32" fmla="*/ 1 w 579"/>
                <a:gd name="T33" fmla="*/ 383 h 482"/>
                <a:gd name="T34" fmla="*/ 38 w 579"/>
                <a:gd name="T35" fmla="*/ 336 h 482"/>
                <a:gd name="T36" fmla="*/ 43 w 579"/>
                <a:gd name="T37" fmla="*/ 293 h 482"/>
                <a:gd name="T38" fmla="*/ 35 w 579"/>
                <a:gd name="T39" fmla="*/ 254 h 482"/>
                <a:gd name="T40" fmla="*/ 61 w 579"/>
                <a:gd name="T41" fmla="*/ 221 h 482"/>
                <a:gd name="T42" fmla="*/ 81 w 579"/>
                <a:gd name="T43" fmla="*/ 181 h 482"/>
                <a:gd name="T44" fmla="*/ 106 w 579"/>
                <a:gd name="T45" fmla="*/ 157 h 482"/>
                <a:gd name="T46" fmla="*/ 106 w 579"/>
                <a:gd name="T47" fmla="*/ 127 h 482"/>
                <a:gd name="T48" fmla="*/ 80 w 579"/>
                <a:gd name="T49" fmla="*/ 113 h 482"/>
                <a:gd name="T50" fmla="*/ 48 w 579"/>
                <a:gd name="T51" fmla="*/ 108 h 482"/>
                <a:gd name="T52" fmla="*/ 38 w 579"/>
                <a:gd name="T53" fmla="*/ 91 h 482"/>
                <a:gd name="T54" fmla="*/ 10 w 579"/>
                <a:gd name="T55" fmla="*/ 85 h 482"/>
                <a:gd name="T56" fmla="*/ 13 w 579"/>
                <a:gd name="T57" fmla="*/ 74 h 482"/>
                <a:gd name="T58" fmla="*/ 13 w 579"/>
                <a:gd name="T59" fmla="*/ 63 h 482"/>
                <a:gd name="T60" fmla="*/ 18 w 579"/>
                <a:gd name="T61" fmla="*/ 55 h 482"/>
                <a:gd name="T62" fmla="*/ 15 w 579"/>
                <a:gd name="T63" fmla="*/ 48 h 482"/>
                <a:gd name="T64" fmla="*/ 5 w 579"/>
                <a:gd name="T65" fmla="*/ 32 h 482"/>
                <a:gd name="T66" fmla="*/ 23 w 579"/>
                <a:gd name="T67" fmla="*/ 16 h 482"/>
                <a:gd name="T68" fmla="*/ 51 w 579"/>
                <a:gd name="T69" fmla="*/ 17 h 482"/>
                <a:gd name="T70" fmla="*/ 53 w 579"/>
                <a:gd name="T71" fmla="*/ 13 h 482"/>
                <a:gd name="T72" fmla="*/ 74 w 579"/>
                <a:gd name="T73" fmla="*/ 6 h 482"/>
                <a:gd name="T74" fmla="*/ 99 w 579"/>
                <a:gd name="T75" fmla="*/ 17 h 482"/>
                <a:gd name="T76" fmla="*/ 134 w 579"/>
                <a:gd name="T77" fmla="*/ 27 h 482"/>
                <a:gd name="T78" fmla="*/ 176 w 579"/>
                <a:gd name="T79" fmla="*/ 41 h 482"/>
                <a:gd name="T80" fmla="*/ 219 w 579"/>
                <a:gd name="T81" fmla="*/ 57 h 482"/>
                <a:gd name="T82" fmla="*/ 246 w 579"/>
                <a:gd name="T83" fmla="*/ 59 h 482"/>
                <a:gd name="T84" fmla="*/ 276 w 579"/>
                <a:gd name="T85" fmla="*/ 69 h 482"/>
                <a:gd name="T86" fmla="*/ 317 w 579"/>
                <a:gd name="T87" fmla="*/ 79 h 482"/>
                <a:gd name="T88" fmla="*/ 341 w 579"/>
                <a:gd name="T89" fmla="*/ 96 h 482"/>
                <a:gd name="T90" fmla="*/ 372 w 579"/>
                <a:gd name="T91" fmla="*/ 114 h 482"/>
                <a:gd name="T92" fmla="*/ 397 w 579"/>
                <a:gd name="T93" fmla="*/ 126 h 482"/>
                <a:gd name="T94" fmla="*/ 439 w 579"/>
                <a:gd name="T95" fmla="*/ 126 h 482"/>
                <a:gd name="T96" fmla="*/ 465 w 579"/>
                <a:gd name="T97" fmla="*/ 152 h 482"/>
                <a:gd name="T98" fmla="*/ 499 w 579"/>
                <a:gd name="T99" fmla="*/ 156 h 482"/>
                <a:gd name="T100" fmla="*/ 530 w 579"/>
                <a:gd name="T101" fmla="*/ 157 h 482"/>
                <a:gd name="T102" fmla="*/ 437 w 579"/>
                <a:gd name="T103" fmla="*/ 366 h 482"/>
                <a:gd name="T104" fmla="*/ 429 w 579"/>
                <a:gd name="T105" fmla="*/ 359 h 482"/>
                <a:gd name="T106" fmla="*/ 538 w 579"/>
                <a:gd name="T107" fmla="*/ 324 h 482"/>
                <a:gd name="T108" fmla="*/ 528 w 579"/>
                <a:gd name="T109" fmla="*/ 309 h 482"/>
                <a:gd name="T110" fmla="*/ 506 w 579"/>
                <a:gd name="T111" fmla="*/ 314 h 482"/>
                <a:gd name="T112" fmla="*/ 503 w 579"/>
                <a:gd name="T113" fmla="*/ 333 h 482"/>
                <a:gd name="T114" fmla="*/ 528 w 579"/>
                <a:gd name="T115" fmla="*/ 341 h 482"/>
                <a:gd name="T116" fmla="*/ 571 w 579"/>
                <a:gd name="T117" fmla="*/ 30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9" h="482">
                  <a:moveTo>
                    <a:pt x="545" y="168"/>
                  </a:moveTo>
                  <a:cubicBezTo>
                    <a:pt x="543" y="168"/>
                    <a:pt x="544" y="171"/>
                    <a:pt x="542" y="171"/>
                  </a:cubicBezTo>
                  <a:cubicBezTo>
                    <a:pt x="542" y="171"/>
                    <a:pt x="542" y="172"/>
                    <a:pt x="542" y="172"/>
                  </a:cubicBezTo>
                  <a:cubicBezTo>
                    <a:pt x="541" y="172"/>
                    <a:pt x="541" y="172"/>
                    <a:pt x="541" y="172"/>
                  </a:cubicBezTo>
                  <a:cubicBezTo>
                    <a:pt x="539" y="173"/>
                    <a:pt x="539" y="172"/>
                    <a:pt x="539" y="171"/>
                  </a:cubicBezTo>
                  <a:cubicBezTo>
                    <a:pt x="535" y="170"/>
                    <a:pt x="535" y="175"/>
                    <a:pt x="535" y="177"/>
                  </a:cubicBezTo>
                  <a:cubicBezTo>
                    <a:pt x="535" y="179"/>
                    <a:pt x="537" y="179"/>
                    <a:pt x="538" y="181"/>
                  </a:cubicBezTo>
                  <a:cubicBezTo>
                    <a:pt x="539" y="183"/>
                    <a:pt x="538" y="183"/>
                    <a:pt x="538" y="185"/>
                  </a:cubicBezTo>
                  <a:cubicBezTo>
                    <a:pt x="537" y="186"/>
                    <a:pt x="539" y="187"/>
                    <a:pt x="539" y="189"/>
                  </a:cubicBezTo>
                  <a:cubicBezTo>
                    <a:pt x="539" y="192"/>
                    <a:pt x="536" y="193"/>
                    <a:pt x="535" y="195"/>
                  </a:cubicBezTo>
                  <a:cubicBezTo>
                    <a:pt x="534" y="195"/>
                    <a:pt x="534" y="195"/>
                    <a:pt x="533" y="195"/>
                  </a:cubicBezTo>
                  <a:cubicBezTo>
                    <a:pt x="532" y="195"/>
                    <a:pt x="531" y="197"/>
                    <a:pt x="531" y="198"/>
                  </a:cubicBezTo>
                  <a:cubicBezTo>
                    <a:pt x="529" y="199"/>
                    <a:pt x="528" y="199"/>
                    <a:pt x="527" y="200"/>
                  </a:cubicBezTo>
                  <a:cubicBezTo>
                    <a:pt x="525" y="201"/>
                    <a:pt x="525" y="202"/>
                    <a:pt x="523" y="203"/>
                  </a:cubicBezTo>
                  <a:cubicBezTo>
                    <a:pt x="520" y="203"/>
                    <a:pt x="519" y="203"/>
                    <a:pt x="517" y="205"/>
                  </a:cubicBezTo>
                  <a:cubicBezTo>
                    <a:pt x="512" y="209"/>
                    <a:pt x="505" y="209"/>
                    <a:pt x="500" y="212"/>
                  </a:cubicBezTo>
                  <a:cubicBezTo>
                    <a:pt x="498" y="213"/>
                    <a:pt x="495" y="213"/>
                    <a:pt x="493" y="215"/>
                  </a:cubicBezTo>
                  <a:cubicBezTo>
                    <a:pt x="491" y="216"/>
                    <a:pt x="491" y="217"/>
                    <a:pt x="490" y="218"/>
                  </a:cubicBezTo>
                  <a:cubicBezTo>
                    <a:pt x="488" y="220"/>
                    <a:pt x="488" y="221"/>
                    <a:pt x="487" y="223"/>
                  </a:cubicBezTo>
                  <a:cubicBezTo>
                    <a:pt x="485" y="224"/>
                    <a:pt x="483" y="225"/>
                    <a:pt x="481" y="225"/>
                  </a:cubicBezTo>
                  <a:cubicBezTo>
                    <a:pt x="479" y="225"/>
                    <a:pt x="478" y="225"/>
                    <a:pt x="476" y="225"/>
                  </a:cubicBezTo>
                  <a:cubicBezTo>
                    <a:pt x="474" y="225"/>
                    <a:pt x="472" y="226"/>
                    <a:pt x="470" y="226"/>
                  </a:cubicBezTo>
                  <a:cubicBezTo>
                    <a:pt x="468" y="227"/>
                    <a:pt x="465" y="227"/>
                    <a:pt x="463" y="227"/>
                  </a:cubicBezTo>
                  <a:cubicBezTo>
                    <a:pt x="460" y="227"/>
                    <a:pt x="457" y="228"/>
                    <a:pt x="454" y="229"/>
                  </a:cubicBezTo>
                  <a:cubicBezTo>
                    <a:pt x="452" y="229"/>
                    <a:pt x="450" y="230"/>
                    <a:pt x="448" y="230"/>
                  </a:cubicBezTo>
                  <a:cubicBezTo>
                    <a:pt x="447" y="230"/>
                    <a:pt x="444" y="230"/>
                    <a:pt x="443" y="231"/>
                  </a:cubicBezTo>
                  <a:cubicBezTo>
                    <a:pt x="442" y="231"/>
                    <a:pt x="441" y="232"/>
                    <a:pt x="441" y="232"/>
                  </a:cubicBezTo>
                  <a:cubicBezTo>
                    <a:pt x="441" y="234"/>
                    <a:pt x="440" y="232"/>
                    <a:pt x="440" y="232"/>
                  </a:cubicBezTo>
                  <a:cubicBezTo>
                    <a:pt x="431" y="230"/>
                    <a:pt x="427" y="239"/>
                    <a:pt x="421" y="243"/>
                  </a:cubicBezTo>
                  <a:cubicBezTo>
                    <a:pt x="419" y="244"/>
                    <a:pt x="416" y="246"/>
                    <a:pt x="419" y="248"/>
                  </a:cubicBezTo>
                  <a:cubicBezTo>
                    <a:pt x="420" y="249"/>
                    <a:pt x="422" y="248"/>
                    <a:pt x="420" y="247"/>
                  </a:cubicBezTo>
                  <a:cubicBezTo>
                    <a:pt x="422" y="246"/>
                    <a:pt x="422" y="249"/>
                    <a:pt x="423" y="250"/>
                  </a:cubicBezTo>
                  <a:cubicBezTo>
                    <a:pt x="424" y="251"/>
                    <a:pt x="425" y="250"/>
                    <a:pt x="426" y="251"/>
                  </a:cubicBezTo>
                  <a:cubicBezTo>
                    <a:pt x="427" y="252"/>
                    <a:pt x="423" y="254"/>
                    <a:pt x="423" y="254"/>
                  </a:cubicBezTo>
                  <a:cubicBezTo>
                    <a:pt x="421" y="255"/>
                    <a:pt x="419" y="255"/>
                    <a:pt x="418" y="257"/>
                  </a:cubicBezTo>
                  <a:cubicBezTo>
                    <a:pt x="417" y="258"/>
                    <a:pt x="415" y="260"/>
                    <a:pt x="414" y="260"/>
                  </a:cubicBezTo>
                  <a:cubicBezTo>
                    <a:pt x="412" y="260"/>
                    <a:pt x="411" y="259"/>
                    <a:pt x="413" y="258"/>
                  </a:cubicBezTo>
                  <a:cubicBezTo>
                    <a:pt x="413" y="257"/>
                    <a:pt x="415" y="258"/>
                    <a:pt x="416" y="258"/>
                  </a:cubicBezTo>
                  <a:cubicBezTo>
                    <a:pt x="417" y="258"/>
                    <a:pt x="417" y="257"/>
                    <a:pt x="418" y="256"/>
                  </a:cubicBezTo>
                  <a:cubicBezTo>
                    <a:pt x="414" y="254"/>
                    <a:pt x="409" y="257"/>
                    <a:pt x="407" y="261"/>
                  </a:cubicBezTo>
                  <a:cubicBezTo>
                    <a:pt x="407" y="261"/>
                    <a:pt x="407" y="261"/>
                    <a:pt x="407" y="261"/>
                  </a:cubicBezTo>
                  <a:cubicBezTo>
                    <a:pt x="405" y="264"/>
                    <a:pt x="402" y="266"/>
                    <a:pt x="401" y="270"/>
                  </a:cubicBezTo>
                  <a:cubicBezTo>
                    <a:pt x="400" y="272"/>
                    <a:pt x="397" y="274"/>
                    <a:pt x="396" y="276"/>
                  </a:cubicBezTo>
                  <a:cubicBezTo>
                    <a:pt x="394" y="276"/>
                    <a:pt x="394" y="278"/>
                    <a:pt x="393" y="279"/>
                  </a:cubicBezTo>
                  <a:cubicBezTo>
                    <a:pt x="392" y="279"/>
                    <a:pt x="391" y="279"/>
                    <a:pt x="391" y="280"/>
                  </a:cubicBezTo>
                  <a:cubicBezTo>
                    <a:pt x="389" y="281"/>
                    <a:pt x="388" y="282"/>
                    <a:pt x="387" y="284"/>
                  </a:cubicBezTo>
                  <a:cubicBezTo>
                    <a:pt x="386" y="287"/>
                    <a:pt x="385" y="286"/>
                    <a:pt x="383" y="287"/>
                  </a:cubicBezTo>
                  <a:cubicBezTo>
                    <a:pt x="382" y="288"/>
                    <a:pt x="381" y="289"/>
                    <a:pt x="381" y="290"/>
                  </a:cubicBezTo>
                  <a:cubicBezTo>
                    <a:pt x="380" y="291"/>
                    <a:pt x="380" y="293"/>
                    <a:pt x="379" y="294"/>
                  </a:cubicBezTo>
                  <a:cubicBezTo>
                    <a:pt x="378" y="296"/>
                    <a:pt x="375" y="297"/>
                    <a:pt x="373" y="299"/>
                  </a:cubicBezTo>
                  <a:cubicBezTo>
                    <a:pt x="372" y="301"/>
                    <a:pt x="370" y="303"/>
                    <a:pt x="368" y="305"/>
                  </a:cubicBezTo>
                  <a:cubicBezTo>
                    <a:pt x="368" y="306"/>
                    <a:pt x="367" y="308"/>
                    <a:pt x="366" y="309"/>
                  </a:cubicBezTo>
                  <a:cubicBezTo>
                    <a:pt x="366" y="310"/>
                    <a:pt x="365" y="310"/>
                    <a:pt x="364" y="311"/>
                  </a:cubicBezTo>
                  <a:cubicBezTo>
                    <a:pt x="363" y="313"/>
                    <a:pt x="361" y="316"/>
                    <a:pt x="360" y="318"/>
                  </a:cubicBezTo>
                  <a:cubicBezTo>
                    <a:pt x="360" y="320"/>
                    <a:pt x="359" y="321"/>
                    <a:pt x="359" y="323"/>
                  </a:cubicBezTo>
                  <a:cubicBezTo>
                    <a:pt x="359" y="325"/>
                    <a:pt x="360" y="327"/>
                    <a:pt x="360" y="328"/>
                  </a:cubicBezTo>
                  <a:cubicBezTo>
                    <a:pt x="360" y="331"/>
                    <a:pt x="362" y="334"/>
                    <a:pt x="362" y="337"/>
                  </a:cubicBezTo>
                  <a:cubicBezTo>
                    <a:pt x="362" y="338"/>
                    <a:pt x="361" y="339"/>
                    <a:pt x="361" y="340"/>
                  </a:cubicBezTo>
                  <a:cubicBezTo>
                    <a:pt x="361" y="341"/>
                    <a:pt x="362" y="341"/>
                    <a:pt x="362" y="342"/>
                  </a:cubicBezTo>
                  <a:cubicBezTo>
                    <a:pt x="362" y="344"/>
                    <a:pt x="363" y="345"/>
                    <a:pt x="363" y="347"/>
                  </a:cubicBezTo>
                  <a:cubicBezTo>
                    <a:pt x="364" y="350"/>
                    <a:pt x="366" y="354"/>
                    <a:pt x="369" y="356"/>
                  </a:cubicBezTo>
                  <a:cubicBezTo>
                    <a:pt x="369" y="356"/>
                    <a:pt x="369" y="356"/>
                    <a:pt x="369" y="356"/>
                  </a:cubicBezTo>
                  <a:cubicBezTo>
                    <a:pt x="372" y="359"/>
                    <a:pt x="376" y="359"/>
                    <a:pt x="379" y="362"/>
                  </a:cubicBezTo>
                  <a:cubicBezTo>
                    <a:pt x="379" y="363"/>
                    <a:pt x="378" y="363"/>
                    <a:pt x="378" y="364"/>
                  </a:cubicBezTo>
                  <a:cubicBezTo>
                    <a:pt x="379" y="365"/>
                    <a:pt x="380" y="365"/>
                    <a:pt x="380" y="367"/>
                  </a:cubicBezTo>
                  <a:cubicBezTo>
                    <a:pt x="378" y="368"/>
                    <a:pt x="376" y="369"/>
                    <a:pt x="374" y="370"/>
                  </a:cubicBezTo>
                  <a:cubicBezTo>
                    <a:pt x="373" y="371"/>
                    <a:pt x="372" y="371"/>
                    <a:pt x="372" y="372"/>
                  </a:cubicBezTo>
                  <a:cubicBezTo>
                    <a:pt x="372" y="372"/>
                    <a:pt x="369" y="372"/>
                    <a:pt x="369" y="372"/>
                  </a:cubicBezTo>
                  <a:cubicBezTo>
                    <a:pt x="367" y="372"/>
                    <a:pt x="366" y="373"/>
                    <a:pt x="365" y="375"/>
                  </a:cubicBezTo>
                  <a:cubicBezTo>
                    <a:pt x="365" y="377"/>
                    <a:pt x="363" y="377"/>
                    <a:pt x="362" y="377"/>
                  </a:cubicBezTo>
                  <a:cubicBezTo>
                    <a:pt x="361" y="377"/>
                    <a:pt x="360" y="377"/>
                    <a:pt x="359" y="377"/>
                  </a:cubicBezTo>
                  <a:cubicBezTo>
                    <a:pt x="355" y="379"/>
                    <a:pt x="349" y="378"/>
                    <a:pt x="347" y="383"/>
                  </a:cubicBezTo>
                  <a:cubicBezTo>
                    <a:pt x="347" y="384"/>
                    <a:pt x="346" y="385"/>
                    <a:pt x="346" y="385"/>
                  </a:cubicBezTo>
                  <a:cubicBezTo>
                    <a:pt x="346" y="386"/>
                    <a:pt x="344" y="386"/>
                    <a:pt x="343" y="386"/>
                  </a:cubicBezTo>
                  <a:cubicBezTo>
                    <a:pt x="341" y="387"/>
                    <a:pt x="341" y="388"/>
                    <a:pt x="340" y="390"/>
                  </a:cubicBezTo>
                  <a:cubicBezTo>
                    <a:pt x="340" y="391"/>
                    <a:pt x="341" y="392"/>
                    <a:pt x="340" y="393"/>
                  </a:cubicBezTo>
                  <a:cubicBezTo>
                    <a:pt x="340" y="395"/>
                    <a:pt x="338" y="394"/>
                    <a:pt x="337" y="394"/>
                  </a:cubicBezTo>
                  <a:cubicBezTo>
                    <a:pt x="334" y="395"/>
                    <a:pt x="333" y="399"/>
                    <a:pt x="332" y="401"/>
                  </a:cubicBezTo>
                  <a:cubicBezTo>
                    <a:pt x="332" y="402"/>
                    <a:pt x="332" y="403"/>
                    <a:pt x="332" y="405"/>
                  </a:cubicBezTo>
                  <a:cubicBezTo>
                    <a:pt x="331" y="406"/>
                    <a:pt x="331" y="406"/>
                    <a:pt x="330" y="407"/>
                  </a:cubicBezTo>
                  <a:cubicBezTo>
                    <a:pt x="329" y="407"/>
                    <a:pt x="328" y="410"/>
                    <a:pt x="327" y="410"/>
                  </a:cubicBezTo>
                  <a:cubicBezTo>
                    <a:pt x="326" y="411"/>
                    <a:pt x="326" y="413"/>
                    <a:pt x="325" y="414"/>
                  </a:cubicBezTo>
                  <a:cubicBezTo>
                    <a:pt x="325" y="415"/>
                    <a:pt x="326" y="416"/>
                    <a:pt x="325" y="417"/>
                  </a:cubicBezTo>
                  <a:cubicBezTo>
                    <a:pt x="324" y="414"/>
                    <a:pt x="322" y="418"/>
                    <a:pt x="321" y="419"/>
                  </a:cubicBezTo>
                  <a:cubicBezTo>
                    <a:pt x="319" y="421"/>
                    <a:pt x="320" y="423"/>
                    <a:pt x="322" y="425"/>
                  </a:cubicBezTo>
                  <a:cubicBezTo>
                    <a:pt x="323" y="426"/>
                    <a:pt x="325" y="428"/>
                    <a:pt x="325" y="425"/>
                  </a:cubicBezTo>
                  <a:cubicBezTo>
                    <a:pt x="325" y="424"/>
                    <a:pt x="325" y="423"/>
                    <a:pt x="325" y="421"/>
                  </a:cubicBezTo>
                  <a:cubicBezTo>
                    <a:pt x="325" y="420"/>
                    <a:pt x="326" y="419"/>
                    <a:pt x="325" y="418"/>
                  </a:cubicBezTo>
                  <a:cubicBezTo>
                    <a:pt x="325" y="419"/>
                    <a:pt x="326" y="420"/>
                    <a:pt x="326" y="420"/>
                  </a:cubicBezTo>
                  <a:cubicBezTo>
                    <a:pt x="326" y="421"/>
                    <a:pt x="325" y="423"/>
                    <a:pt x="325" y="424"/>
                  </a:cubicBezTo>
                  <a:cubicBezTo>
                    <a:pt x="325" y="425"/>
                    <a:pt x="327" y="427"/>
                    <a:pt x="326" y="428"/>
                  </a:cubicBezTo>
                  <a:cubicBezTo>
                    <a:pt x="325" y="429"/>
                    <a:pt x="325" y="429"/>
                    <a:pt x="323" y="429"/>
                  </a:cubicBezTo>
                  <a:cubicBezTo>
                    <a:pt x="322" y="429"/>
                    <a:pt x="321" y="429"/>
                    <a:pt x="321" y="429"/>
                  </a:cubicBezTo>
                  <a:cubicBezTo>
                    <a:pt x="320" y="430"/>
                    <a:pt x="319" y="429"/>
                    <a:pt x="319" y="429"/>
                  </a:cubicBezTo>
                  <a:cubicBezTo>
                    <a:pt x="318" y="429"/>
                    <a:pt x="316" y="431"/>
                    <a:pt x="315" y="430"/>
                  </a:cubicBezTo>
                  <a:cubicBezTo>
                    <a:pt x="313" y="430"/>
                    <a:pt x="313" y="429"/>
                    <a:pt x="312" y="428"/>
                  </a:cubicBezTo>
                  <a:cubicBezTo>
                    <a:pt x="312" y="428"/>
                    <a:pt x="309" y="428"/>
                    <a:pt x="309" y="428"/>
                  </a:cubicBezTo>
                  <a:cubicBezTo>
                    <a:pt x="308" y="428"/>
                    <a:pt x="305" y="428"/>
                    <a:pt x="306" y="430"/>
                  </a:cubicBezTo>
                  <a:cubicBezTo>
                    <a:pt x="305" y="430"/>
                    <a:pt x="304" y="430"/>
                    <a:pt x="303" y="429"/>
                  </a:cubicBezTo>
                  <a:cubicBezTo>
                    <a:pt x="303" y="429"/>
                    <a:pt x="303" y="428"/>
                    <a:pt x="303" y="428"/>
                  </a:cubicBezTo>
                  <a:cubicBezTo>
                    <a:pt x="302" y="427"/>
                    <a:pt x="302" y="427"/>
                    <a:pt x="301" y="427"/>
                  </a:cubicBezTo>
                  <a:cubicBezTo>
                    <a:pt x="300" y="427"/>
                    <a:pt x="299" y="428"/>
                    <a:pt x="298" y="428"/>
                  </a:cubicBezTo>
                  <a:cubicBezTo>
                    <a:pt x="297" y="427"/>
                    <a:pt x="296" y="427"/>
                    <a:pt x="294" y="427"/>
                  </a:cubicBezTo>
                  <a:cubicBezTo>
                    <a:pt x="293" y="428"/>
                    <a:pt x="292" y="429"/>
                    <a:pt x="290" y="430"/>
                  </a:cubicBezTo>
                  <a:cubicBezTo>
                    <a:pt x="289" y="430"/>
                    <a:pt x="288" y="431"/>
                    <a:pt x="287" y="432"/>
                  </a:cubicBezTo>
                  <a:cubicBezTo>
                    <a:pt x="287" y="433"/>
                    <a:pt x="287" y="434"/>
                    <a:pt x="286" y="434"/>
                  </a:cubicBezTo>
                  <a:cubicBezTo>
                    <a:pt x="284" y="435"/>
                    <a:pt x="281" y="435"/>
                    <a:pt x="279" y="436"/>
                  </a:cubicBezTo>
                  <a:cubicBezTo>
                    <a:pt x="277" y="437"/>
                    <a:pt x="275" y="438"/>
                    <a:pt x="273" y="440"/>
                  </a:cubicBezTo>
                  <a:cubicBezTo>
                    <a:pt x="273" y="441"/>
                    <a:pt x="272" y="442"/>
                    <a:pt x="271" y="442"/>
                  </a:cubicBezTo>
                  <a:cubicBezTo>
                    <a:pt x="271" y="442"/>
                    <a:pt x="271" y="442"/>
                    <a:pt x="271" y="441"/>
                  </a:cubicBezTo>
                  <a:cubicBezTo>
                    <a:pt x="270" y="441"/>
                    <a:pt x="270" y="441"/>
                    <a:pt x="269" y="441"/>
                  </a:cubicBezTo>
                  <a:cubicBezTo>
                    <a:pt x="272" y="442"/>
                    <a:pt x="270" y="443"/>
                    <a:pt x="269" y="445"/>
                  </a:cubicBezTo>
                  <a:cubicBezTo>
                    <a:pt x="268" y="446"/>
                    <a:pt x="268" y="448"/>
                    <a:pt x="267" y="449"/>
                  </a:cubicBezTo>
                  <a:cubicBezTo>
                    <a:pt x="266" y="451"/>
                    <a:pt x="265" y="454"/>
                    <a:pt x="263" y="456"/>
                  </a:cubicBezTo>
                  <a:cubicBezTo>
                    <a:pt x="262" y="457"/>
                    <a:pt x="262" y="459"/>
                    <a:pt x="261" y="460"/>
                  </a:cubicBezTo>
                  <a:cubicBezTo>
                    <a:pt x="261" y="460"/>
                    <a:pt x="261" y="460"/>
                    <a:pt x="260" y="460"/>
                  </a:cubicBezTo>
                  <a:cubicBezTo>
                    <a:pt x="260" y="460"/>
                    <a:pt x="259" y="461"/>
                    <a:pt x="259" y="461"/>
                  </a:cubicBezTo>
                  <a:cubicBezTo>
                    <a:pt x="258" y="462"/>
                    <a:pt x="257" y="462"/>
                    <a:pt x="256" y="463"/>
                  </a:cubicBezTo>
                  <a:cubicBezTo>
                    <a:pt x="256" y="465"/>
                    <a:pt x="257" y="465"/>
                    <a:pt x="255" y="466"/>
                  </a:cubicBezTo>
                  <a:cubicBezTo>
                    <a:pt x="253" y="466"/>
                    <a:pt x="253" y="468"/>
                    <a:pt x="252" y="469"/>
                  </a:cubicBezTo>
                  <a:cubicBezTo>
                    <a:pt x="251" y="469"/>
                    <a:pt x="250" y="470"/>
                    <a:pt x="250" y="470"/>
                  </a:cubicBezTo>
                  <a:cubicBezTo>
                    <a:pt x="249" y="470"/>
                    <a:pt x="249" y="470"/>
                    <a:pt x="248" y="470"/>
                  </a:cubicBezTo>
                  <a:cubicBezTo>
                    <a:pt x="246" y="471"/>
                    <a:pt x="245" y="471"/>
                    <a:pt x="245" y="469"/>
                  </a:cubicBezTo>
                  <a:cubicBezTo>
                    <a:pt x="244" y="467"/>
                    <a:pt x="244" y="466"/>
                    <a:pt x="243" y="465"/>
                  </a:cubicBezTo>
                  <a:cubicBezTo>
                    <a:pt x="242" y="464"/>
                    <a:pt x="241" y="463"/>
                    <a:pt x="240" y="462"/>
                  </a:cubicBezTo>
                  <a:cubicBezTo>
                    <a:pt x="238" y="462"/>
                    <a:pt x="237" y="463"/>
                    <a:pt x="236" y="463"/>
                  </a:cubicBezTo>
                  <a:cubicBezTo>
                    <a:pt x="234" y="463"/>
                    <a:pt x="234" y="461"/>
                    <a:pt x="232" y="462"/>
                  </a:cubicBezTo>
                  <a:cubicBezTo>
                    <a:pt x="230" y="462"/>
                    <a:pt x="229" y="462"/>
                    <a:pt x="227" y="463"/>
                  </a:cubicBezTo>
                  <a:cubicBezTo>
                    <a:pt x="226" y="465"/>
                    <a:pt x="226" y="466"/>
                    <a:pt x="224" y="467"/>
                  </a:cubicBezTo>
                  <a:cubicBezTo>
                    <a:pt x="222" y="469"/>
                    <a:pt x="221" y="469"/>
                    <a:pt x="218" y="468"/>
                  </a:cubicBezTo>
                  <a:cubicBezTo>
                    <a:pt x="217" y="468"/>
                    <a:pt x="217" y="469"/>
                    <a:pt x="216" y="468"/>
                  </a:cubicBezTo>
                  <a:cubicBezTo>
                    <a:pt x="215" y="466"/>
                    <a:pt x="215" y="467"/>
                    <a:pt x="214" y="467"/>
                  </a:cubicBezTo>
                  <a:cubicBezTo>
                    <a:pt x="212" y="466"/>
                    <a:pt x="213" y="465"/>
                    <a:pt x="211" y="463"/>
                  </a:cubicBezTo>
                  <a:cubicBezTo>
                    <a:pt x="210" y="463"/>
                    <a:pt x="209" y="463"/>
                    <a:pt x="208" y="463"/>
                  </a:cubicBezTo>
                  <a:cubicBezTo>
                    <a:pt x="207" y="463"/>
                    <a:pt x="206" y="463"/>
                    <a:pt x="206" y="462"/>
                  </a:cubicBezTo>
                  <a:cubicBezTo>
                    <a:pt x="204" y="462"/>
                    <a:pt x="202" y="462"/>
                    <a:pt x="200" y="461"/>
                  </a:cubicBezTo>
                  <a:cubicBezTo>
                    <a:pt x="197" y="461"/>
                    <a:pt x="193" y="459"/>
                    <a:pt x="189" y="460"/>
                  </a:cubicBezTo>
                  <a:cubicBezTo>
                    <a:pt x="187" y="461"/>
                    <a:pt x="185" y="462"/>
                    <a:pt x="182" y="460"/>
                  </a:cubicBezTo>
                  <a:cubicBezTo>
                    <a:pt x="181" y="460"/>
                    <a:pt x="180" y="459"/>
                    <a:pt x="179" y="459"/>
                  </a:cubicBezTo>
                  <a:cubicBezTo>
                    <a:pt x="178" y="458"/>
                    <a:pt x="178" y="457"/>
                    <a:pt x="177" y="457"/>
                  </a:cubicBezTo>
                  <a:cubicBezTo>
                    <a:pt x="174" y="457"/>
                    <a:pt x="171" y="457"/>
                    <a:pt x="169" y="456"/>
                  </a:cubicBezTo>
                  <a:cubicBezTo>
                    <a:pt x="166" y="454"/>
                    <a:pt x="164" y="454"/>
                    <a:pt x="161" y="455"/>
                  </a:cubicBezTo>
                  <a:cubicBezTo>
                    <a:pt x="159" y="455"/>
                    <a:pt x="157" y="454"/>
                    <a:pt x="156" y="453"/>
                  </a:cubicBezTo>
                  <a:cubicBezTo>
                    <a:pt x="155" y="453"/>
                    <a:pt x="154" y="453"/>
                    <a:pt x="153" y="453"/>
                  </a:cubicBezTo>
                  <a:cubicBezTo>
                    <a:pt x="152" y="453"/>
                    <a:pt x="151" y="453"/>
                    <a:pt x="149" y="453"/>
                  </a:cubicBezTo>
                  <a:cubicBezTo>
                    <a:pt x="146" y="453"/>
                    <a:pt x="143" y="453"/>
                    <a:pt x="141" y="452"/>
                  </a:cubicBezTo>
                  <a:cubicBezTo>
                    <a:pt x="137" y="451"/>
                    <a:pt x="135" y="453"/>
                    <a:pt x="133" y="456"/>
                  </a:cubicBezTo>
                  <a:cubicBezTo>
                    <a:pt x="132" y="458"/>
                    <a:pt x="129" y="457"/>
                    <a:pt x="127" y="458"/>
                  </a:cubicBezTo>
                  <a:cubicBezTo>
                    <a:pt x="125" y="459"/>
                    <a:pt x="126" y="461"/>
                    <a:pt x="123" y="461"/>
                  </a:cubicBezTo>
                  <a:cubicBezTo>
                    <a:pt x="120" y="462"/>
                    <a:pt x="118" y="461"/>
                    <a:pt x="115" y="460"/>
                  </a:cubicBezTo>
                  <a:cubicBezTo>
                    <a:pt x="113" y="459"/>
                    <a:pt x="110" y="459"/>
                    <a:pt x="108" y="460"/>
                  </a:cubicBezTo>
                  <a:cubicBezTo>
                    <a:pt x="103" y="462"/>
                    <a:pt x="95" y="460"/>
                    <a:pt x="93" y="467"/>
                  </a:cubicBezTo>
                  <a:cubicBezTo>
                    <a:pt x="91" y="468"/>
                    <a:pt x="91" y="469"/>
                    <a:pt x="90" y="470"/>
                  </a:cubicBezTo>
                  <a:cubicBezTo>
                    <a:pt x="90" y="470"/>
                    <a:pt x="89" y="471"/>
                    <a:pt x="88" y="471"/>
                  </a:cubicBezTo>
                  <a:cubicBezTo>
                    <a:pt x="87" y="473"/>
                    <a:pt x="87" y="474"/>
                    <a:pt x="86" y="476"/>
                  </a:cubicBezTo>
                  <a:cubicBezTo>
                    <a:pt x="85" y="478"/>
                    <a:pt x="85" y="478"/>
                    <a:pt x="85" y="478"/>
                  </a:cubicBezTo>
                  <a:cubicBezTo>
                    <a:pt x="85" y="477"/>
                    <a:pt x="85" y="476"/>
                    <a:pt x="86" y="476"/>
                  </a:cubicBezTo>
                  <a:cubicBezTo>
                    <a:pt x="84" y="474"/>
                    <a:pt x="83" y="472"/>
                    <a:pt x="81" y="474"/>
                  </a:cubicBezTo>
                  <a:cubicBezTo>
                    <a:pt x="80" y="475"/>
                    <a:pt x="81" y="477"/>
                    <a:pt x="80" y="478"/>
                  </a:cubicBezTo>
                  <a:cubicBezTo>
                    <a:pt x="79" y="481"/>
                    <a:pt x="79" y="480"/>
                    <a:pt x="76" y="481"/>
                  </a:cubicBezTo>
                  <a:cubicBezTo>
                    <a:pt x="74" y="481"/>
                    <a:pt x="73" y="482"/>
                    <a:pt x="72" y="482"/>
                  </a:cubicBezTo>
                  <a:cubicBezTo>
                    <a:pt x="70" y="482"/>
                    <a:pt x="71" y="482"/>
                    <a:pt x="70" y="481"/>
                  </a:cubicBezTo>
                  <a:cubicBezTo>
                    <a:pt x="70" y="480"/>
                    <a:pt x="69" y="478"/>
                    <a:pt x="68" y="478"/>
                  </a:cubicBezTo>
                  <a:cubicBezTo>
                    <a:pt x="67" y="477"/>
                    <a:pt x="66" y="478"/>
                    <a:pt x="66" y="477"/>
                  </a:cubicBezTo>
                  <a:cubicBezTo>
                    <a:pt x="65" y="477"/>
                    <a:pt x="64" y="476"/>
                    <a:pt x="64" y="476"/>
                  </a:cubicBezTo>
                  <a:cubicBezTo>
                    <a:pt x="61" y="475"/>
                    <a:pt x="61" y="471"/>
                    <a:pt x="59" y="469"/>
                  </a:cubicBezTo>
                  <a:cubicBezTo>
                    <a:pt x="57" y="467"/>
                    <a:pt x="54" y="467"/>
                    <a:pt x="52" y="466"/>
                  </a:cubicBezTo>
                  <a:cubicBezTo>
                    <a:pt x="51" y="464"/>
                    <a:pt x="51" y="461"/>
                    <a:pt x="49" y="459"/>
                  </a:cubicBezTo>
                  <a:cubicBezTo>
                    <a:pt x="48" y="457"/>
                    <a:pt x="48" y="454"/>
                    <a:pt x="47" y="452"/>
                  </a:cubicBezTo>
                  <a:cubicBezTo>
                    <a:pt x="46" y="451"/>
                    <a:pt x="46" y="449"/>
                    <a:pt x="45" y="447"/>
                  </a:cubicBezTo>
                  <a:cubicBezTo>
                    <a:pt x="45" y="446"/>
                    <a:pt x="44" y="444"/>
                    <a:pt x="44" y="443"/>
                  </a:cubicBezTo>
                  <a:cubicBezTo>
                    <a:pt x="44" y="441"/>
                    <a:pt x="46" y="444"/>
                    <a:pt x="46" y="445"/>
                  </a:cubicBezTo>
                  <a:cubicBezTo>
                    <a:pt x="46" y="445"/>
                    <a:pt x="46" y="449"/>
                    <a:pt x="48" y="447"/>
                  </a:cubicBezTo>
                  <a:cubicBezTo>
                    <a:pt x="48" y="446"/>
                    <a:pt x="50" y="445"/>
                    <a:pt x="50" y="445"/>
                  </a:cubicBezTo>
                  <a:cubicBezTo>
                    <a:pt x="49" y="444"/>
                    <a:pt x="47" y="446"/>
                    <a:pt x="47" y="444"/>
                  </a:cubicBezTo>
                  <a:cubicBezTo>
                    <a:pt x="47" y="443"/>
                    <a:pt x="50" y="441"/>
                    <a:pt x="47" y="440"/>
                  </a:cubicBezTo>
                  <a:cubicBezTo>
                    <a:pt x="46" y="440"/>
                    <a:pt x="46" y="438"/>
                    <a:pt x="45" y="437"/>
                  </a:cubicBezTo>
                  <a:cubicBezTo>
                    <a:pt x="44" y="437"/>
                    <a:pt x="43" y="437"/>
                    <a:pt x="42" y="436"/>
                  </a:cubicBezTo>
                  <a:cubicBezTo>
                    <a:pt x="40" y="434"/>
                    <a:pt x="39" y="428"/>
                    <a:pt x="42" y="428"/>
                  </a:cubicBezTo>
                  <a:cubicBezTo>
                    <a:pt x="43" y="427"/>
                    <a:pt x="44" y="428"/>
                    <a:pt x="45" y="427"/>
                  </a:cubicBezTo>
                  <a:cubicBezTo>
                    <a:pt x="47" y="426"/>
                    <a:pt x="46" y="424"/>
                    <a:pt x="47" y="422"/>
                  </a:cubicBezTo>
                  <a:cubicBezTo>
                    <a:pt x="48" y="420"/>
                    <a:pt x="50" y="420"/>
                    <a:pt x="52" y="421"/>
                  </a:cubicBezTo>
                  <a:cubicBezTo>
                    <a:pt x="51" y="420"/>
                    <a:pt x="50" y="420"/>
                    <a:pt x="48" y="420"/>
                  </a:cubicBezTo>
                  <a:cubicBezTo>
                    <a:pt x="48" y="420"/>
                    <a:pt x="48" y="420"/>
                    <a:pt x="48" y="420"/>
                  </a:cubicBezTo>
                  <a:cubicBezTo>
                    <a:pt x="46" y="421"/>
                    <a:pt x="46" y="426"/>
                    <a:pt x="45" y="426"/>
                  </a:cubicBezTo>
                  <a:cubicBezTo>
                    <a:pt x="43" y="426"/>
                    <a:pt x="43" y="423"/>
                    <a:pt x="43" y="422"/>
                  </a:cubicBezTo>
                  <a:cubicBezTo>
                    <a:pt x="43" y="420"/>
                    <a:pt x="42" y="417"/>
                    <a:pt x="40" y="414"/>
                  </a:cubicBezTo>
                  <a:cubicBezTo>
                    <a:pt x="37" y="410"/>
                    <a:pt x="34" y="406"/>
                    <a:pt x="30" y="403"/>
                  </a:cubicBezTo>
                  <a:cubicBezTo>
                    <a:pt x="28" y="401"/>
                    <a:pt x="25" y="399"/>
                    <a:pt x="24" y="397"/>
                  </a:cubicBezTo>
                  <a:cubicBezTo>
                    <a:pt x="23" y="395"/>
                    <a:pt x="25" y="394"/>
                    <a:pt x="26" y="394"/>
                  </a:cubicBezTo>
                  <a:cubicBezTo>
                    <a:pt x="26" y="393"/>
                    <a:pt x="27" y="393"/>
                    <a:pt x="27" y="392"/>
                  </a:cubicBezTo>
                  <a:cubicBezTo>
                    <a:pt x="26" y="392"/>
                    <a:pt x="25" y="394"/>
                    <a:pt x="24" y="394"/>
                  </a:cubicBezTo>
                  <a:cubicBezTo>
                    <a:pt x="22" y="394"/>
                    <a:pt x="23" y="392"/>
                    <a:pt x="23" y="391"/>
                  </a:cubicBezTo>
                  <a:cubicBezTo>
                    <a:pt x="22" y="392"/>
                    <a:pt x="23" y="393"/>
                    <a:pt x="23" y="394"/>
                  </a:cubicBezTo>
                  <a:cubicBezTo>
                    <a:pt x="22" y="395"/>
                    <a:pt x="21" y="394"/>
                    <a:pt x="22" y="396"/>
                  </a:cubicBezTo>
                  <a:cubicBezTo>
                    <a:pt x="20" y="396"/>
                    <a:pt x="18" y="393"/>
                    <a:pt x="16" y="393"/>
                  </a:cubicBezTo>
                  <a:cubicBezTo>
                    <a:pt x="15" y="392"/>
                    <a:pt x="13" y="392"/>
                    <a:pt x="12" y="391"/>
                  </a:cubicBezTo>
                  <a:cubicBezTo>
                    <a:pt x="13" y="392"/>
                    <a:pt x="13" y="392"/>
                    <a:pt x="13" y="392"/>
                  </a:cubicBezTo>
                  <a:cubicBezTo>
                    <a:pt x="11" y="393"/>
                    <a:pt x="8" y="391"/>
                    <a:pt x="7" y="391"/>
                  </a:cubicBezTo>
                  <a:cubicBezTo>
                    <a:pt x="6" y="391"/>
                    <a:pt x="4" y="390"/>
                    <a:pt x="4" y="391"/>
                  </a:cubicBezTo>
                  <a:cubicBezTo>
                    <a:pt x="4" y="392"/>
                    <a:pt x="3" y="392"/>
                    <a:pt x="2" y="392"/>
                  </a:cubicBezTo>
                  <a:cubicBezTo>
                    <a:pt x="1" y="391"/>
                    <a:pt x="1" y="388"/>
                    <a:pt x="1" y="387"/>
                  </a:cubicBezTo>
                  <a:cubicBezTo>
                    <a:pt x="1" y="387"/>
                    <a:pt x="1" y="387"/>
                    <a:pt x="1" y="387"/>
                  </a:cubicBezTo>
                  <a:cubicBezTo>
                    <a:pt x="2" y="386"/>
                    <a:pt x="1" y="385"/>
                    <a:pt x="1" y="383"/>
                  </a:cubicBezTo>
                  <a:cubicBezTo>
                    <a:pt x="1" y="382"/>
                    <a:pt x="2" y="380"/>
                    <a:pt x="2" y="379"/>
                  </a:cubicBezTo>
                  <a:cubicBezTo>
                    <a:pt x="1" y="377"/>
                    <a:pt x="2" y="376"/>
                    <a:pt x="2" y="375"/>
                  </a:cubicBezTo>
                  <a:cubicBezTo>
                    <a:pt x="2" y="373"/>
                    <a:pt x="2" y="371"/>
                    <a:pt x="1" y="369"/>
                  </a:cubicBezTo>
                  <a:cubicBezTo>
                    <a:pt x="0" y="368"/>
                    <a:pt x="2" y="366"/>
                    <a:pt x="3" y="365"/>
                  </a:cubicBezTo>
                  <a:cubicBezTo>
                    <a:pt x="6" y="363"/>
                    <a:pt x="7" y="360"/>
                    <a:pt x="8" y="357"/>
                  </a:cubicBezTo>
                  <a:cubicBezTo>
                    <a:pt x="10" y="356"/>
                    <a:pt x="13" y="356"/>
                    <a:pt x="14" y="355"/>
                  </a:cubicBezTo>
                  <a:cubicBezTo>
                    <a:pt x="17" y="352"/>
                    <a:pt x="19" y="349"/>
                    <a:pt x="19" y="345"/>
                  </a:cubicBezTo>
                  <a:cubicBezTo>
                    <a:pt x="21" y="345"/>
                    <a:pt x="22" y="345"/>
                    <a:pt x="23" y="346"/>
                  </a:cubicBezTo>
                  <a:cubicBezTo>
                    <a:pt x="26" y="347"/>
                    <a:pt x="25" y="344"/>
                    <a:pt x="27" y="344"/>
                  </a:cubicBezTo>
                  <a:cubicBezTo>
                    <a:pt x="29" y="343"/>
                    <a:pt x="29" y="346"/>
                    <a:pt x="31" y="346"/>
                  </a:cubicBezTo>
                  <a:cubicBezTo>
                    <a:pt x="33" y="345"/>
                    <a:pt x="33" y="342"/>
                    <a:pt x="35" y="341"/>
                  </a:cubicBezTo>
                  <a:cubicBezTo>
                    <a:pt x="36" y="339"/>
                    <a:pt x="37" y="338"/>
                    <a:pt x="38" y="336"/>
                  </a:cubicBezTo>
                  <a:cubicBezTo>
                    <a:pt x="36" y="333"/>
                    <a:pt x="31" y="338"/>
                    <a:pt x="30" y="335"/>
                  </a:cubicBezTo>
                  <a:cubicBezTo>
                    <a:pt x="29" y="330"/>
                    <a:pt x="27" y="326"/>
                    <a:pt x="25" y="322"/>
                  </a:cubicBezTo>
                  <a:cubicBezTo>
                    <a:pt x="25" y="321"/>
                    <a:pt x="25" y="320"/>
                    <a:pt x="24" y="319"/>
                  </a:cubicBezTo>
                  <a:cubicBezTo>
                    <a:pt x="24" y="319"/>
                    <a:pt x="23" y="318"/>
                    <a:pt x="23" y="318"/>
                  </a:cubicBezTo>
                  <a:cubicBezTo>
                    <a:pt x="23" y="317"/>
                    <a:pt x="25" y="316"/>
                    <a:pt x="24" y="315"/>
                  </a:cubicBezTo>
                  <a:cubicBezTo>
                    <a:pt x="24" y="315"/>
                    <a:pt x="24" y="315"/>
                    <a:pt x="24" y="315"/>
                  </a:cubicBezTo>
                  <a:cubicBezTo>
                    <a:pt x="26" y="312"/>
                    <a:pt x="28" y="309"/>
                    <a:pt x="29" y="306"/>
                  </a:cubicBezTo>
                  <a:cubicBezTo>
                    <a:pt x="29" y="303"/>
                    <a:pt x="30" y="302"/>
                    <a:pt x="33" y="301"/>
                  </a:cubicBezTo>
                  <a:cubicBezTo>
                    <a:pt x="34" y="300"/>
                    <a:pt x="35" y="299"/>
                    <a:pt x="37" y="298"/>
                  </a:cubicBezTo>
                  <a:cubicBezTo>
                    <a:pt x="37" y="298"/>
                    <a:pt x="38" y="298"/>
                    <a:pt x="39" y="298"/>
                  </a:cubicBezTo>
                  <a:cubicBezTo>
                    <a:pt x="40" y="297"/>
                    <a:pt x="41" y="296"/>
                    <a:pt x="42" y="296"/>
                  </a:cubicBezTo>
                  <a:cubicBezTo>
                    <a:pt x="43" y="295"/>
                    <a:pt x="42" y="294"/>
                    <a:pt x="43" y="293"/>
                  </a:cubicBezTo>
                  <a:cubicBezTo>
                    <a:pt x="44" y="292"/>
                    <a:pt x="46" y="290"/>
                    <a:pt x="47" y="289"/>
                  </a:cubicBezTo>
                  <a:cubicBezTo>
                    <a:pt x="48" y="288"/>
                    <a:pt x="49" y="286"/>
                    <a:pt x="48" y="284"/>
                  </a:cubicBezTo>
                  <a:cubicBezTo>
                    <a:pt x="47" y="282"/>
                    <a:pt x="46" y="281"/>
                    <a:pt x="45" y="281"/>
                  </a:cubicBezTo>
                  <a:cubicBezTo>
                    <a:pt x="44" y="281"/>
                    <a:pt x="42" y="281"/>
                    <a:pt x="41" y="281"/>
                  </a:cubicBezTo>
                  <a:cubicBezTo>
                    <a:pt x="40" y="279"/>
                    <a:pt x="42" y="279"/>
                    <a:pt x="42" y="277"/>
                  </a:cubicBezTo>
                  <a:cubicBezTo>
                    <a:pt x="42" y="276"/>
                    <a:pt x="39" y="275"/>
                    <a:pt x="38" y="274"/>
                  </a:cubicBezTo>
                  <a:cubicBezTo>
                    <a:pt x="37" y="272"/>
                    <a:pt x="38" y="270"/>
                    <a:pt x="39" y="269"/>
                  </a:cubicBezTo>
                  <a:cubicBezTo>
                    <a:pt x="38" y="268"/>
                    <a:pt x="38" y="266"/>
                    <a:pt x="37" y="265"/>
                  </a:cubicBezTo>
                  <a:cubicBezTo>
                    <a:pt x="37" y="263"/>
                    <a:pt x="37" y="262"/>
                    <a:pt x="38" y="260"/>
                  </a:cubicBezTo>
                  <a:cubicBezTo>
                    <a:pt x="39" y="259"/>
                    <a:pt x="39" y="258"/>
                    <a:pt x="38" y="257"/>
                  </a:cubicBezTo>
                  <a:cubicBezTo>
                    <a:pt x="38" y="256"/>
                    <a:pt x="37" y="256"/>
                    <a:pt x="37" y="256"/>
                  </a:cubicBezTo>
                  <a:cubicBezTo>
                    <a:pt x="36" y="255"/>
                    <a:pt x="36" y="255"/>
                    <a:pt x="35" y="254"/>
                  </a:cubicBezTo>
                  <a:cubicBezTo>
                    <a:pt x="35" y="252"/>
                    <a:pt x="33" y="250"/>
                    <a:pt x="32" y="249"/>
                  </a:cubicBezTo>
                  <a:cubicBezTo>
                    <a:pt x="31" y="247"/>
                    <a:pt x="31" y="245"/>
                    <a:pt x="31" y="243"/>
                  </a:cubicBezTo>
                  <a:cubicBezTo>
                    <a:pt x="32" y="243"/>
                    <a:pt x="32" y="243"/>
                    <a:pt x="32" y="243"/>
                  </a:cubicBezTo>
                  <a:cubicBezTo>
                    <a:pt x="34" y="244"/>
                    <a:pt x="35" y="245"/>
                    <a:pt x="37" y="246"/>
                  </a:cubicBezTo>
                  <a:cubicBezTo>
                    <a:pt x="39" y="247"/>
                    <a:pt x="41" y="246"/>
                    <a:pt x="44" y="246"/>
                  </a:cubicBezTo>
                  <a:cubicBezTo>
                    <a:pt x="46" y="248"/>
                    <a:pt x="48" y="247"/>
                    <a:pt x="50" y="248"/>
                  </a:cubicBezTo>
                  <a:cubicBezTo>
                    <a:pt x="53" y="248"/>
                    <a:pt x="54" y="250"/>
                    <a:pt x="56" y="246"/>
                  </a:cubicBezTo>
                  <a:cubicBezTo>
                    <a:pt x="57" y="245"/>
                    <a:pt x="57" y="243"/>
                    <a:pt x="58" y="241"/>
                  </a:cubicBezTo>
                  <a:cubicBezTo>
                    <a:pt x="59" y="240"/>
                    <a:pt x="61" y="239"/>
                    <a:pt x="62" y="238"/>
                  </a:cubicBezTo>
                  <a:cubicBezTo>
                    <a:pt x="64" y="236"/>
                    <a:pt x="64" y="233"/>
                    <a:pt x="65" y="231"/>
                  </a:cubicBezTo>
                  <a:cubicBezTo>
                    <a:pt x="66" y="229"/>
                    <a:pt x="65" y="226"/>
                    <a:pt x="65" y="224"/>
                  </a:cubicBezTo>
                  <a:cubicBezTo>
                    <a:pt x="64" y="222"/>
                    <a:pt x="62" y="223"/>
                    <a:pt x="61" y="221"/>
                  </a:cubicBezTo>
                  <a:cubicBezTo>
                    <a:pt x="61" y="219"/>
                    <a:pt x="62" y="218"/>
                    <a:pt x="63" y="217"/>
                  </a:cubicBezTo>
                  <a:cubicBezTo>
                    <a:pt x="63" y="215"/>
                    <a:pt x="65" y="216"/>
                    <a:pt x="66" y="215"/>
                  </a:cubicBezTo>
                  <a:cubicBezTo>
                    <a:pt x="67" y="215"/>
                    <a:pt x="69" y="216"/>
                    <a:pt x="70" y="215"/>
                  </a:cubicBezTo>
                  <a:cubicBezTo>
                    <a:pt x="71" y="214"/>
                    <a:pt x="71" y="213"/>
                    <a:pt x="73" y="212"/>
                  </a:cubicBezTo>
                  <a:cubicBezTo>
                    <a:pt x="74" y="212"/>
                    <a:pt x="75" y="212"/>
                    <a:pt x="75" y="210"/>
                  </a:cubicBezTo>
                  <a:cubicBezTo>
                    <a:pt x="73" y="208"/>
                    <a:pt x="72" y="205"/>
                    <a:pt x="75" y="203"/>
                  </a:cubicBezTo>
                  <a:cubicBezTo>
                    <a:pt x="76" y="202"/>
                    <a:pt x="77" y="202"/>
                    <a:pt x="76" y="200"/>
                  </a:cubicBezTo>
                  <a:cubicBezTo>
                    <a:pt x="76" y="198"/>
                    <a:pt x="75" y="198"/>
                    <a:pt x="76" y="196"/>
                  </a:cubicBezTo>
                  <a:cubicBezTo>
                    <a:pt x="77" y="195"/>
                    <a:pt x="78" y="194"/>
                    <a:pt x="78" y="192"/>
                  </a:cubicBezTo>
                  <a:cubicBezTo>
                    <a:pt x="79" y="190"/>
                    <a:pt x="78" y="188"/>
                    <a:pt x="79" y="185"/>
                  </a:cubicBezTo>
                  <a:cubicBezTo>
                    <a:pt x="80" y="184"/>
                    <a:pt x="79" y="183"/>
                    <a:pt x="80" y="182"/>
                  </a:cubicBezTo>
                  <a:cubicBezTo>
                    <a:pt x="80" y="182"/>
                    <a:pt x="80" y="182"/>
                    <a:pt x="81" y="181"/>
                  </a:cubicBezTo>
                  <a:cubicBezTo>
                    <a:pt x="81" y="180"/>
                    <a:pt x="80" y="179"/>
                    <a:pt x="79" y="178"/>
                  </a:cubicBezTo>
                  <a:cubicBezTo>
                    <a:pt x="79" y="177"/>
                    <a:pt x="80" y="176"/>
                    <a:pt x="79" y="174"/>
                  </a:cubicBezTo>
                  <a:cubicBezTo>
                    <a:pt x="78" y="173"/>
                    <a:pt x="77" y="171"/>
                    <a:pt x="78" y="170"/>
                  </a:cubicBezTo>
                  <a:cubicBezTo>
                    <a:pt x="79" y="169"/>
                    <a:pt x="80" y="170"/>
                    <a:pt x="81" y="171"/>
                  </a:cubicBezTo>
                  <a:cubicBezTo>
                    <a:pt x="82" y="171"/>
                    <a:pt x="83" y="170"/>
                    <a:pt x="84" y="170"/>
                  </a:cubicBezTo>
                  <a:cubicBezTo>
                    <a:pt x="86" y="169"/>
                    <a:pt x="86" y="167"/>
                    <a:pt x="86" y="166"/>
                  </a:cubicBezTo>
                  <a:cubicBezTo>
                    <a:pt x="88" y="164"/>
                    <a:pt x="90" y="164"/>
                    <a:pt x="91" y="162"/>
                  </a:cubicBezTo>
                  <a:cubicBezTo>
                    <a:pt x="93" y="161"/>
                    <a:pt x="93" y="160"/>
                    <a:pt x="96" y="161"/>
                  </a:cubicBezTo>
                  <a:cubicBezTo>
                    <a:pt x="97" y="162"/>
                    <a:pt x="98" y="160"/>
                    <a:pt x="99" y="160"/>
                  </a:cubicBezTo>
                  <a:cubicBezTo>
                    <a:pt x="100" y="161"/>
                    <a:pt x="101" y="160"/>
                    <a:pt x="101" y="159"/>
                  </a:cubicBezTo>
                  <a:cubicBezTo>
                    <a:pt x="103" y="159"/>
                    <a:pt x="104" y="158"/>
                    <a:pt x="104" y="157"/>
                  </a:cubicBezTo>
                  <a:cubicBezTo>
                    <a:pt x="105" y="156"/>
                    <a:pt x="105" y="157"/>
                    <a:pt x="106" y="157"/>
                  </a:cubicBezTo>
                  <a:cubicBezTo>
                    <a:pt x="106" y="156"/>
                    <a:pt x="106" y="156"/>
                    <a:pt x="106" y="155"/>
                  </a:cubicBezTo>
                  <a:cubicBezTo>
                    <a:pt x="107" y="154"/>
                    <a:pt x="108" y="156"/>
                    <a:pt x="109" y="155"/>
                  </a:cubicBezTo>
                  <a:cubicBezTo>
                    <a:pt x="110" y="155"/>
                    <a:pt x="109" y="154"/>
                    <a:pt x="110" y="154"/>
                  </a:cubicBezTo>
                  <a:cubicBezTo>
                    <a:pt x="110" y="153"/>
                    <a:pt x="111" y="153"/>
                    <a:pt x="111" y="153"/>
                  </a:cubicBezTo>
                  <a:cubicBezTo>
                    <a:pt x="111" y="152"/>
                    <a:pt x="112" y="151"/>
                    <a:pt x="113" y="150"/>
                  </a:cubicBezTo>
                  <a:cubicBezTo>
                    <a:pt x="114" y="149"/>
                    <a:pt x="116" y="148"/>
                    <a:pt x="117" y="146"/>
                  </a:cubicBezTo>
                  <a:cubicBezTo>
                    <a:pt x="118" y="145"/>
                    <a:pt x="116" y="142"/>
                    <a:pt x="115" y="141"/>
                  </a:cubicBezTo>
                  <a:cubicBezTo>
                    <a:pt x="114" y="139"/>
                    <a:pt x="111" y="138"/>
                    <a:pt x="109" y="137"/>
                  </a:cubicBezTo>
                  <a:cubicBezTo>
                    <a:pt x="109" y="137"/>
                    <a:pt x="109" y="137"/>
                    <a:pt x="109" y="137"/>
                  </a:cubicBezTo>
                  <a:cubicBezTo>
                    <a:pt x="107" y="137"/>
                    <a:pt x="106" y="138"/>
                    <a:pt x="105" y="137"/>
                  </a:cubicBezTo>
                  <a:cubicBezTo>
                    <a:pt x="103" y="136"/>
                    <a:pt x="104" y="135"/>
                    <a:pt x="104" y="133"/>
                  </a:cubicBezTo>
                  <a:cubicBezTo>
                    <a:pt x="103" y="132"/>
                    <a:pt x="106" y="128"/>
                    <a:pt x="106" y="127"/>
                  </a:cubicBezTo>
                  <a:cubicBezTo>
                    <a:pt x="107" y="126"/>
                    <a:pt x="107" y="126"/>
                    <a:pt x="107" y="125"/>
                  </a:cubicBezTo>
                  <a:cubicBezTo>
                    <a:pt x="107" y="124"/>
                    <a:pt x="106" y="124"/>
                    <a:pt x="106" y="123"/>
                  </a:cubicBezTo>
                  <a:cubicBezTo>
                    <a:pt x="106" y="121"/>
                    <a:pt x="108" y="121"/>
                    <a:pt x="106" y="120"/>
                  </a:cubicBezTo>
                  <a:cubicBezTo>
                    <a:pt x="106" y="119"/>
                    <a:pt x="103" y="120"/>
                    <a:pt x="101" y="119"/>
                  </a:cubicBezTo>
                  <a:cubicBezTo>
                    <a:pt x="100" y="119"/>
                    <a:pt x="98" y="119"/>
                    <a:pt x="98" y="117"/>
                  </a:cubicBezTo>
                  <a:cubicBezTo>
                    <a:pt x="98" y="115"/>
                    <a:pt x="97" y="115"/>
                    <a:pt x="96" y="116"/>
                  </a:cubicBezTo>
                  <a:cubicBezTo>
                    <a:pt x="95" y="116"/>
                    <a:pt x="95" y="117"/>
                    <a:pt x="94" y="117"/>
                  </a:cubicBezTo>
                  <a:cubicBezTo>
                    <a:pt x="93" y="117"/>
                    <a:pt x="92" y="117"/>
                    <a:pt x="91" y="116"/>
                  </a:cubicBezTo>
                  <a:cubicBezTo>
                    <a:pt x="90" y="116"/>
                    <a:pt x="90" y="114"/>
                    <a:pt x="88" y="114"/>
                  </a:cubicBezTo>
                  <a:cubicBezTo>
                    <a:pt x="87" y="115"/>
                    <a:pt x="85" y="115"/>
                    <a:pt x="84" y="114"/>
                  </a:cubicBezTo>
                  <a:cubicBezTo>
                    <a:pt x="83" y="113"/>
                    <a:pt x="84" y="112"/>
                    <a:pt x="82" y="112"/>
                  </a:cubicBezTo>
                  <a:cubicBezTo>
                    <a:pt x="81" y="111"/>
                    <a:pt x="80" y="112"/>
                    <a:pt x="80" y="113"/>
                  </a:cubicBezTo>
                  <a:cubicBezTo>
                    <a:pt x="79" y="115"/>
                    <a:pt x="79" y="116"/>
                    <a:pt x="77" y="117"/>
                  </a:cubicBezTo>
                  <a:cubicBezTo>
                    <a:pt x="76" y="118"/>
                    <a:pt x="73" y="118"/>
                    <a:pt x="71" y="118"/>
                  </a:cubicBezTo>
                  <a:cubicBezTo>
                    <a:pt x="70" y="118"/>
                    <a:pt x="70" y="118"/>
                    <a:pt x="68" y="118"/>
                  </a:cubicBezTo>
                  <a:cubicBezTo>
                    <a:pt x="68" y="118"/>
                    <a:pt x="67" y="119"/>
                    <a:pt x="67" y="118"/>
                  </a:cubicBezTo>
                  <a:cubicBezTo>
                    <a:pt x="66" y="117"/>
                    <a:pt x="67" y="116"/>
                    <a:pt x="66" y="115"/>
                  </a:cubicBezTo>
                  <a:cubicBezTo>
                    <a:pt x="64" y="115"/>
                    <a:pt x="65" y="116"/>
                    <a:pt x="64" y="116"/>
                  </a:cubicBezTo>
                  <a:cubicBezTo>
                    <a:pt x="62" y="116"/>
                    <a:pt x="61" y="116"/>
                    <a:pt x="59" y="116"/>
                  </a:cubicBezTo>
                  <a:cubicBezTo>
                    <a:pt x="59" y="115"/>
                    <a:pt x="60" y="114"/>
                    <a:pt x="60" y="113"/>
                  </a:cubicBezTo>
                  <a:cubicBezTo>
                    <a:pt x="60" y="112"/>
                    <a:pt x="58" y="112"/>
                    <a:pt x="57" y="111"/>
                  </a:cubicBezTo>
                  <a:cubicBezTo>
                    <a:pt x="56" y="110"/>
                    <a:pt x="52" y="110"/>
                    <a:pt x="51" y="110"/>
                  </a:cubicBezTo>
                  <a:cubicBezTo>
                    <a:pt x="50" y="110"/>
                    <a:pt x="48" y="112"/>
                    <a:pt x="48" y="111"/>
                  </a:cubicBezTo>
                  <a:cubicBezTo>
                    <a:pt x="47" y="110"/>
                    <a:pt x="48" y="109"/>
                    <a:pt x="48" y="108"/>
                  </a:cubicBezTo>
                  <a:cubicBezTo>
                    <a:pt x="49" y="107"/>
                    <a:pt x="48" y="108"/>
                    <a:pt x="47" y="108"/>
                  </a:cubicBezTo>
                  <a:cubicBezTo>
                    <a:pt x="47" y="109"/>
                    <a:pt x="47" y="109"/>
                    <a:pt x="46" y="109"/>
                  </a:cubicBezTo>
                  <a:cubicBezTo>
                    <a:pt x="45" y="110"/>
                    <a:pt x="44" y="109"/>
                    <a:pt x="44" y="110"/>
                  </a:cubicBezTo>
                  <a:cubicBezTo>
                    <a:pt x="42" y="111"/>
                    <a:pt x="41" y="111"/>
                    <a:pt x="40" y="112"/>
                  </a:cubicBezTo>
                  <a:cubicBezTo>
                    <a:pt x="38" y="112"/>
                    <a:pt x="36" y="111"/>
                    <a:pt x="35" y="111"/>
                  </a:cubicBezTo>
                  <a:cubicBezTo>
                    <a:pt x="35" y="109"/>
                    <a:pt x="36" y="108"/>
                    <a:pt x="34" y="107"/>
                  </a:cubicBezTo>
                  <a:cubicBezTo>
                    <a:pt x="34" y="105"/>
                    <a:pt x="34" y="104"/>
                    <a:pt x="35" y="103"/>
                  </a:cubicBezTo>
                  <a:cubicBezTo>
                    <a:pt x="36" y="103"/>
                    <a:pt x="37" y="101"/>
                    <a:pt x="38" y="101"/>
                  </a:cubicBezTo>
                  <a:cubicBezTo>
                    <a:pt x="39" y="100"/>
                    <a:pt x="41" y="100"/>
                    <a:pt x="41" y="100"/>
                  </a:cubicBezTo>
                  <a:cubicBezTo>
                    <a:pt x="43" y="98"/>
                    <a:pt x="40" y="96"/>
                    <a:pt x="39" y="96"/>
                  </a:cubicBezTo>
                  <a:cubicBezTo>
                    <a:pt x="38" y="95"/>
                    <a:pt x="38" y="97"/>
                    <a:pt x="38" y="95"/>
                  </a:cubicBezTo>
                  <a:cubicBezTo>
                    <a:pt x="38" y="93"/>
                    <a:pt x="39" y="92"/>
                    <a:pt x="38" y="91"/>
                  </a:cubicBezTo>
                  <a:cubicBezTo>
                    <a:pt x="37" y="92"/>
                    <a:pt x="33" y="91"/>
                    <a:pt x="32" y="93"/>
                  </a:cubicBezTo>
                  <a:cubicBezTo>
                    <a:pt x="30" y="92"/>
                    <a:pt x="28" y="92"/>
                    <a:pt x="26" y="92"/>
                  </a:cubicBezTo>
                  <a:cubicBezTo>
                    <a:pt x="25" y="91"/>
                    <a:pt x="23" y="91"/>
                    <a:pt x="22" y="92"/>
                  </a:cubicBezTo>
                  <a:cubicBezTo>
                    <a:pt x="20" y="92"/>
                    <a:pt x="17" y="90"/>
                    <a:pt x="16" y="94"/>
                  </a:cubicBezTo>
                  <a:cubicBezTo>
                    <a:pt x="15" y="94"/>
                    <a:pt x="12" y="95"/>
                    <a:pt x="12" y="96"/>
                  </a:cubicBezTo>
                  <a:cubicBezTo>
                    <a:pt x="12" y="96"/>
                    <a:pt x="12" y="96"/>
                    <a:pt x="12" y="96"/>
                  </a:cubicBezTo>
                  <a:cubicBezTo>
                    <a:pt x="10" y="97"/>
                    <a:pt x="9" y="97"/>
                    <a:pt x="8" y="97"/>
                  </a:cubicBezTo>
                  <a:cubicBezTo>
                    <a:pt x="7" y="98"/>
                    <a:pt x="6" y="99"/>
                    <a:pt x="5" y="99"/>
                  </a:cubicBezTo>
                  <a:cubicBezTo>
                    <a:pt x="4" y="99"/>
                    <a:pt x="5" y="96"/>
                    <a:pt x="5" y="95"/>
                  </a:cubicBezTo>
                  <a:cubicBezTo>
                    <a:pt x="6" y="93"/>
                    <a:pt x="7" y="90"/>
                    <a:pt x="7" y="88"/>
                  </a:cubicBezTo>
                  <a:cubicBezTo>
                    <a:pt x="7" y="86"/>
                    <a:pt x="7" y="85"/>
                    <a:pt x="9" y="85"/>
                  </a:cubicBezTo>
                  <a:cubicBezTo>
                    <a:pt x="10" y="85"/>
                    <a:pt x="10" y="85"/>
                    <a:pt x="10" y="85"/>
                  </a:cubicBezTo>
                  <a:cubicBezTo>
                    <a:pt x="11" y="86"/>
                    <a:pt x="11" y="84"/>
                    <a:pt x="11" y="84"/>
                  </a:cubicBezTo>
                  <a:cubicBezTo>
                    <a:pt x="10" y="83"/>
                    <a:pt x="11" y="83"/>
                    <a:pt x="11" y="83"/>
                  </a:cubicBezTo>
                  <a:cubicBezTo>
                    <a:pt x="12" y="83"/>
                    <a:pt x="13" y="82"/>
                    <a:pt x="13" y="81"/>
                  </a:cubicBezTo>
                  <a:cubicBezTo>
                    <a:pt x="14" y="80"/>
                    <a:pt x="16" y="81"/>
                    <a:pt x="17" y="80"/>
                  </a:cubicBezTo>
                  <a:cubicBezTo>
                    <a:pt x="18" y="79"/>
                    <a:pt x="19" y="78"/>
                    <a:pt x="20" y="78"/>
                  </a:cubicBezTo>
                  <a:cubicBezTo>
                    <a:pt x="21" y="78"/>
                    <a:pt x="22" y="78"/>
                    <a:pt x="22" y="78"/>
                  </a:cubicBezTo>
                  <a:cubicBezTo>
                    <a:pt x="23" y="77"/>
                    <a:pt x="23" y="75"/>
                    <a:pt x="25" y="75"/>
                  </a:cubicBezTo>
                  <a:cubicBezTo>
                    <a:pt x="22" y="74"/>
                    <a:pt x="22" y="76"/>
                    <a:pt x="21" y="77"/>
                  </a:cubicBezTo>
                  <a:cubicBezTo>
                    <a:pt x="20" y="78"/>
                    <a:pt x="18" y="77"/>
                    <a:pt x="17" y="78"/>
                  </a:cubicBezTo>
                  <a:cubicBezTo>
                    <a:pt x="16" y="79"/>
                    <a:pt x="14" y="78"/>
                    <a:pt x="13" y="78"/>
                  </a:cubicBezTo>
                  <a:cubicBezTo>
                    <a:pt x="13" y="78"/>
                    <a:pt x="11" y="77"/>
                    <a:pt x="11" y="77"/>
                  </a:cubicBezTo>
                  <a:cubicBezTo>
                    <a:pt x="11" y="77"/>
                    <a:pt x="12" y="75"/>
                    <a:pt x="13" y="74"/>
                  </a:cubicBezTo>
                  <a:cubicBezTo>
                    <a:pt x="13" y="75"/>
                    <a:pt x="13" y="76"/>
                    <a:pt x="13" y="76"/>
                  </a:cubicBezTo>
                  <a:cubicBezTo>
                    <a:pt x="14" y="76"/>
                    <a:pt x="14" y="74"/>
                    <a:pt x="14" y="74"/>
                  </a:cubicBezTo>
                  <a:cubicBezTo>
                    <a:pt x="14" y="72"/>
                    <a:pt x="15" y="74"/>
                    <a:pt x="17" y="73"/>
                  </a:cubicBezTo>
                  <a:cubicBezTo>
                    <a:pt x="18" y="73"/>
                    <a:pt x="19" y="72"/>
                    <a:pt x="19" y="71"/>
                  </a:cubicBezTo>
                  <a:cubicBezTo>
                    <a:pt x="20" y="70"/>
                    <a:pt x="21" y="70"/>
                    <a:pt x="22" y="70"/>
                  </a:cubicBezTo>
                  <a:cubicBezTo>
                    <a:pt x="21" y="68"/>
                    <a:pt x="21" y="69"/>
                    <a:pt x="19" y="69"/>
                  </a:cubicBezTo>
                  <a:cubicBezTo>
                    <a:pt x="19" y="69"/>
                    <a:pt x="18" y="70"/>
                    <a:pt x="18" y="70"/>
                  </a:cubicBezTo>
                  <a:cubicBezTo>
                    <a:pt x="17" y="70"/>
                    <a:pt x="17" y="70"/>
                    <a:pt x="16" y="70"/>
                  </a:cubicBezTo>
                  <a:cubicBezTo>
                    <a:pt x="15" y="69"/>
                    <a:pt x="14" y="70"/>
                    <a:pt x="14" y="68"/>
                  </a:cubicBezTo>
                  <a:cubicBezTo>
                    <a:pt x="13" y="67"/>
                    <a:pt x="14" y="65"/>
                    <a:pt x="13" y="65"/>
                  </a:cubicBezTo>
                  <a:cubicBezTo>
                    <a:pt x="12" y="64"/>
                    <a:pt x="12" y="65"/>
                    <a:pt x="11" y="64"/>
                  </a:cubicBezTo>
                  <a:cubicBezTo>
                    <a:pt x="11" y="63"/>
                    <a:pt x="12" y="64"/>
                    <a:pt x="13" y="63"/>
                  </a:cubicBezTo>
                  <a:cubicBezTo>
                    <a:pt x="14" y="63"/>
                    <a:pt x="14" y="62"/>
                    <a:pt x="15" y="63"/>
                  </a:cubicBezTo>
                  <a:cubicBezTo>
                    <a:pt x="15" y="64"/>
                    <a:pt x="14" y="64"/>
                    <a:pt x="14" y="65"/>
                  </a:cubicBezTo>
                  <a:cubicBezTo>
                    <a:pt x="14" y="66"/>
                    <a:pt x="15" y="65"/>
                    <a:pt x="16" y="66"/>
                  </a:cubicBezTo>
                  <a:cubicBezTo>
                    <a:pt x="17" y="66"/>
                    <a:pt x="16" y="64"/>
                    <a:pt x="16" y="64"/>
                  </a:cubicBezTo>
                  <a:cubicBezTo>
                    <a:pt x="17" y="64"/>
                    <a:pt x="18" y="64"/>
                    <a:pt x="18" y="63"/>
                  </a:cubicBezTo>
                  <a:cubicBezTo>
                    <a:pt x="17" y="63"/>
                    <a:pt x="17" y="61"/>
                    <a:pt x="17" y="60"/>
                  </a:cubicBezTo>
                  <a:cubicBezTo>
                    <a:pt x="18" y="59"/>
                    <a:pt x="19" y="59"/>
                    <a:pt x="20" y="59"/>
                  </a:cubicBezTo>
                  <a:cubicBezTo>
                    <a:pt x="20" y="58"/>
                    <a:pt x="21" y="57"/>
                    <a:pt x="22" y="57"/>
                  </a:cubicBezTo>
                  <a:cubicBezTo>
                    <a:pt x="23" y="55"/>
                    <a:pt x="23" y="55"/>
                    <a:pt x="24" y="53"/>
                  </a:cubicBezTo>
                  <a:cubicBezTo>
                    <a:pt x="23" y="54"/>
                    <a:pt x="21" y="57"/>
                    <a:pt x="20" y="56"/>
                  </a:cubicBezTo>
                  <a:cubicBezTo>
                    <a:pt x="19" y="55"/>
                    <a:pt x="20" y="54"/>
                    <a:pt x="19" y="53"/>
                  </a:cubicBezTo>
                  <a:cubicBezTo>
                    <a:pt x="18" y="54"/>
                    <a:pt x="18" y="54"/>
                    <a:pt x="18" y="55"/>
                  </a:cubicBezTo>
                  <a:cubicBezTo>
                    <a:pt x="17" y="55"/>
                    <a:pt x="18" y="55"/>
                    <a:pt x="18" y="56"/>
                  </a:cubicBezTo>
                  <a:cubicBezTo>
                    <a:pt x="18" y="56"/>
                    <a:pt x="17" y="56"/>
                    <a:pt x="17" y="56"/>
                  </a:cubicBezTo>
                  <a:cubicBezTo>
                    <a:pt x="17" y="57"/>
                    <a:pt x="16" y="56"/>
                    <a:pt x="16" y="56"/>
                  </a:cubicBezTo>
                  <a:cubicBezTo>
                    <a:pt x="17" y="55"/>
                    <a:pt x="14" y="55"/>
                    <a:pt x="14" y="56"/>
                  </a:cubicBezTo>
                  <a:cubicBezTo>
                    <a:pt x="13" y="56"/>
                    <a:pt x="14" y="57"/>
                    <a:pt x="14" y="57"/>
                  </a:cubicBezTo>
                  <a:cubicBezTo>
                    <a:pt x="12" y="58"/>
                    <a:pt x="11" y="58"/>
                    <a:pt x="11" y="58"/>
                  </a:cubicBezTo>
                  <a:cubicBezTo>
                    <a:pt x="10" y="59"/>
                    <a:pt x="9" y="61"/>
                    <a:pt x="8" y="60"/>
                  </a:cubicBezTo>
                  <a:cubicBezTo>
                    <a:pt x="8" y="59"/>
                    <a:pt x="8" y="59"/>
                    <a:pt x="9" y="58"/>
                  </a:cubicBezTo>
                  <a:cubicBezTo>
                    <a:pt x="10" y="56"/>
                    <a:pt x="6" y="57"/>
                    <a:pt x="7" y="55"/>
                  </a:cubicBezTo>
                  <a:cubicBezTo>
                    <a:pt x="8" y="54"/>
                    <a:pt x="9" y="53"/>
                    <a:pt x="10" y="53"/>
                  </a:cubicBezTo>
                  <a:cubicBezTo>
                    <a:pt x="10" y="52"/>
                    <a:pt x="11" y="50"/>
                    <a:pt x="12" y="49"/>
                  </a:cubicBezTo>
                  <a:cubicBezTo>
                    <a:pt x="13" y="49"/>
                    <a:pt x="14" y="48"/>
                    <a:pt x="15" y="48"/>
                  </a:cubicBezTo>
                  <a:cubicBezTo>
                    <a:pt x="16" y="47"/>
                    <a:pt x="16" y="46"/>
                    <a:pt x="18" y="46"/>
                  </a:cubicBezTo>
                  <a:cubicBezTo>
                    <a:pt x="17" y="46"/>
                    <a:pt x="21" y="44"/>
                    <a:pt x="19" y="44"/>
                  </a:cubicBezTo>
                  <a:cubicBezTo>
                    <a:pt x="18" y="44"/>
                    <a:pt x="17" y="46"/>
                    <a:pt x="16" y="46"/>
                  </a:cubicBezTo>
                  <a:cubicBezTo>
                    <a:pt x="14" y="46"/>
                    <a:pt x="13" y="44"/>
                    <a:pt x="12" y="44"/>
                  </a:cubicBezTo>
                  <a:cubicBezTo>
                    <a:pt x="11" y="45"/>
                    <a:pt x="11" y="46"/>
                    <a:pt x="10" y="47"/>
                  </a:cubicBezTo>
                  <a:cubicBezTo>
                    <a:pt x="9" y="47"/>
                    <a:pt x="8" y="44"/>
                    <a:pt x="8" y="43"/>
                  </a:cubicBezTo>
                  <a:cubicBezTo>
                    <a:pt x="8" y="43"/>
                    <a:pt x="11" y="42"/>
                    <a:pt x="10" y="40"/>
                  </a:cubicBezTo>
                  <a:cubicBezTo>
                    <a:pt x="9" y="40"/>
                    <a:pt x="8" y="38"/>
                    <a:pt x="9" y="37"/>
                  </a:cubicBezTo>
                  <a:cubicBezTo>
                    <a:pt x="10" y="37"/>
                    <a:pt x="9" y="34"/>
                    <a:pt x="8" y="33"/>
                  </a:cubicBezTo>
                  <a:cubicBezTo>
                    <a:pt x="8" y="36"/>
                    <a:pt x="7" y="34"/>
                    <a:pt x="6" y="34"/>
                  </a:cubicBezTo>
                  <a:cubicBezTo>
                    <a:pt x="5" y="34"/>
                    <a:pt x="5" y="36"/>
                    <a:pt x="4" y="36"/>
                  </a:cubicBezTo>
                  <a:cubicBezTo>
                    <a:pt x="4" y="34"/>
                    <a:pt x="3" y="33"/>
                    <a:pt x="5" y="32"/>
                  </a:cubicBezTo>
                  <a:cubicBezTo>
                    <a:pt x="7" y="31"/>
                    <a:pt x="6" y="30"/>
                    <a:pt x="6" y="28"/>
                  </a:cubicBezTo>
                  <a:cubicBezTo>
                    <a:pt x="5" y="26"/>
                    <a:pt x="6" y="27"/>
                    <a:pt x="8" y="26"/>
                  </a:cubicBezTo>
                  <a:cubicBezTo>
                    <a:pt x="8" y="25"/>
                    <a:pt x="7" y="25"/>
                    <a:pt x="8" y="25"/>
                  </a:cubicBezTo>
                  <a:cubicBezTo>
                    <a:pt x="9" y="25"/>
                    <a:pt x="9" y="24"/>
                    <a:pt x="10" y="24"/>
                  </a:cubicBezTo>
                  <a:cubicBezTo>
                    <a:pt x="11" y="24"/>
                    <a:pt x="10" y="25"/>
                    <a:pt x="11" y="24"/>
                  </a:cubicBezTo>
                  <a:cubicBezTo>
                    <a:pt x="13" y="24"/>
                    <a:pt x="11" y="23"/>
                    <a:pt x="11" y="23"/>
                  </a:cubicBezTo>
                  <a:cubicBezTo>
                    <a:pt x="11" y="23"/>
                    <a:pt x="10" y="23"/>
                    <a:pt x="10" y="22"/>
                  </a:cubicBezTo>
                  <a:cubicBezTo>
                    <a:pt x="11" y="21"/>
                    <a:pt x="12" y="21"/>
                    <a:pt x="12" y="21"/>
                  </a:cubicBezTo>
                  <a:cubicBezTo>
                    <a:pt x="13" y="18"/>
                    <a:pt x="16" y="22"/>
                    <a:pt x="18" y="21"/>
                  </a:cubicBezTo>
                  <a:cubicBezTo>
                    <a:pt x="19" y="21"/>
                    <a:pt x="20" y="20"/>
                    <a:pt x="20" y="19"/>
                  </a:cubicBezTo>
                  <a:cubicBezTo>
                    <a:pt x="21" y="20"/>
                    <a:pt x="24" y="21"/>
                    <a:pt x="25" y="20"/>
                  </a:cubicBezTo>
                  <a:cubicBezTo>
                    <a:pt x="23" y="20"/>
                    <a:pt x="22" y="17"/>
                    <a:pt x="23" y="16"/>
                  </a:cubicBezTo>
                  <a:cubicBezTo>
                    <a:pt x="24" y="16"/>
                    <a:pt x="24" y="17"/>
                    <a:pt x="25" y="17"/>
                  </a:cubicBezTo>
                  <a:cubicBezTo>
                    <a:pt x="26" y="16"/>
                    <a:pt x="26" y="15"/>
                    <a:pt x="27" y="15"/>
                  </a:cubicBezTo>
                  <a:cubicBezTo>
                    <a:pt x="28" y="16"/>
                    <a:pt x="28" y="15"/>
                    <a:pt x="29" y="15"/>
                  </a:cubicBezTo>
                  <a:cubicBezTo>
                    <a:pt x="29" y="15"/>
                    <a:pt x="30" y="16"/>
                    <a:pt x="30" y="16"/>
                  </a:cubicBezTo>
                  <a:cubicBezTo>
                    <a:pt x="31" y="17"/>
                    <a:pt x="31" y="18"/>
                    <a:pt x="33" y="19"/>
                  </a:cubicBezTo>
                  <a:cubicBezTo>
                    <a:pt x="34" y="19"/>
                    <a:pt x="35" y="19"/>
                    <a:pt x="36" y="19"/>
                  </a:cubicBezTo>
                  <a:cubicBezTo>
                    <a:pt x="38" y="19"/>
                    <a:pt x="39" y="19"/>
                    <a:pt x="40" y="19"/>
                  </a:cubicBezTo>
                  <a:cubicBezTo>
                    <a:pt x="41" y="20"/>
                    <a:pt x="42" y="20"/>
                    <a:pt x="43" y="18"/>
                  </a:cubicBezTo>
                  <a:cubicBezTo>
                    <a:pt x="44" y="18"/>
                    <a:pt x="46" y="17"/>
                    <a:pt x="47" y="18"/>
                  </a:cubicBezTo>
                  <a:cubicBezTo>
                    <a:pt x="48" y="18"/>
                    <a:pt x="49" y="17"/>
                    <a:pt x="48" y="18"/>
                  </a:cubicBezTo>
                  <a:cubicBezTo>
                    <a:pt x="48" y="18"/>
                    <a:pt x="48" y="19"/>
                    <a:pt x="48" y="20"/>
                  </a:cubicBezTo>
                  <a:cubicBezTo>
                    <a:pt x="50" y="21"/>
                    <a:pt x="50" y="17"/>
                    <a:pt x="51" y="17"/>
                  </a:cubicBezTo>
                  <a:cubicBezTo>
                    <a:pt x="53" y="16"/>
                    <a:pt x="54" y="21"/>
                    <a:pt x="55" y="22"/>
                  </a:cubicBezTo>
                  <a:cubicBezTo>
                    <a:pt x="56" y="21"/>
                    <a:pt x="55" y="19"/>
                    <a:pt x="57" y="18"/>
                  </a:cubicBezTo>
                  <a:cubicBezTo>
                    <a:pt x="58" y="17"/>
                    <a:pt x="59" y="19"/>
                    <a:pt x="60" y="18"/>
                  </a:cubicBezTo>
                  <a:cubicBezTo>
                    <a:pt x="59" y="18"/>
                    <a:pt x="57" y="17"/>
                    <a:pt x="56" y="17"/>
                  </a:cubicBezTo>
                  <a:cubicBezTo>
                    <a:pt x="56" y="16"/>
                    <a:pt x="55" y="17"/>
                    <a:pt x="55" y="16"/>
                  </a:cubicBezTo>
                  <a:cubicBezTo>
                    <a:pt x="54" y="16"/>
                    <a:pt x="54" y="15"/>
                    <a:pt x="53" y="15"/>
                  </a:cubicBezTo>
                  <a:cubicBezTo>
                    <a:pt x="52" y="14"/>
                    <a:pt x="55" y="14"/>
                    <a:pt x="56" y="14"/>
                  </a:cubicBezTo>
                  <a:cubicBezTo>
                    <a:pt x="57" y="15"/>
                    <a:pt x="60" y="15"/>
                    <a:pt x="60" y="13"/>
                  </a:cubicBezTo>
                  <a:cubicBezTo>
                    <a:pt x="59" y="13"/>
                    <a:pt x="58" y="14"/>
                    <a:pt x="57" y="14"/>
                  </a:cubicBezTo>
                  <a:cubicBezTo>
                    <a:pt x="56" y="14"/>
                    <a:pt x="56" y="12"/>
                    <a:pt x="56" y="13"/>
                  </a:cubicBezTo>
                  <a:cubicBezTo>
                    <a:pt x="55" y="14"/>
                    <a:pt x="55" y="14"/>
                    <a:pt x="54" y="14"/>
                  </a:cubicBezTo>
                  <a:cubicBezTo>
                    <a:pt x="54" y="14"/>
                    <a:pt x="53" y="14"/>
                    <a:pt x="53" y="13"/>
                  </a:cubicBezTo>
                  <a:cubicBezTo>
                    <a:pt x="52" y="13"/>
                    <a:pt x="52" y="14"/>
                    <a:pt x="52" y="13"/>
                  </a:cubicBezTo>
                  <a:cubicBezTo>
                    <a:pt x="53" y="12"/>
                    <a:pt x="53" y="10"/>
                    <a:pt x="54" y="10"/>
                  </a:cubicBezTo>
                  <a:cubicBezTo>
                    <a:pt x="55" y="10"/>
                    <a:pt x="54" y="7"/>
                    <a:pt x="55" y="8"/>
                  </a:cubicBezTo>
                  <a:cubicBezTo>
                    <a:pt x="55" y="9"/>
                    <a:pt x="57" y="9"/>
                    <a:pt x="58" y="8"/>
                  </a:cubicBezTo>
                  <a:cubicBezTo>
                    <a:pt x="58" y="8"/>
                    <a:pt x="59" y="7"/>
                    <a:pt x="60" y="7"/>
                  </a:cubicBezTo>
                  <a:cubicBezTo>
                    <a:pt x="61" y="6"/>
                    <a:pt x="61" y="7"/>
                    <a:pt x="62" y="6"/>
                  </a:cubicBezTo>
                  <a:cubicBezTo>
                    <a:pt x="63" y="6"/>
                    <a:pt x="65" y="5"/>
                    <a:pt x="65" y="5"/>
                  </a:cubicBezTo>
                  <a:cubicBezTo>
                    <a:pt x="66" y="5"/>
                    <a:pt x="66" y="6"/>
                    <a:pt x="67" y="6"/>
                  </a:cubicBezTo>
                  <a:cubicBezTo>
                    <a:pt x="67" y="5"/>
                    <a:pt x="66" y="4"/>
                    <a:pt x="67" y="3"/>
                  </a:cubicBezTo>
                  <a:cubicBezTo>
                    <a:pt x="68" y="1"/>
                    <a:pt x="69" y="3"/>
                    <a:pt x="70" y="3"/>
                  </a:cubicBezTo>
                  <a:cubicBezTo>
                    <a:pt x="72" y="2"/>
                    <a:pt x="74" y="1"/>
                    <a:pt x="76" y="0"/>
                  </a:cubicBezTo>
                  <a:cubicBezTo>
                    <a:pt x="77" y="2"/>
                    <a:pt x="75" y="6"/>
                    <a:pt x="74" y="6"/>
                  </a:cubicBezTo>
                  <a:cubicBezTo>
                    <a:pt x="75" y="7"/>
                    <a:pt x="76" y="6"/>
                    <a:pt x="75" y="5"/>
                  </a:cubicBezTo>
                  <a:cubicBezTo>
                    <a:pt x="75" y="4"/>
                    <a:pt x="77" y="5"/>
                    <a:pt x="77" y="5"/>
                  </a:cubicBezTo>
                  <a:cubicBezTo>
                    <a:pt x="77" y="5"/>
                    <a:pt x="77" y="5"/>
                    <a:pt x="78" y="4"/>
                  </a:cubicBezTo>
                  <a:cubicBezTo>
                    <a:pt x="79" y="3"/>
                    <a:pt x="84" y="4"/>
                    <a:pt x="84" y="1"/>
                  </a:cubicBezTo>
                  <a:cubicBezTo>
                    <a:pt x="86" y="2"/>
                    <a:pt x="84" y="4"/>
                    <a:pt x="83" y="5"/>
                  </a:cubicBezTo>
                  <a:cubicBezTo>
                    <a:pt x="85" y="5"/>
                    <a:pt x="86" y="4"/>
                    <a:pt x="86" y="7"/>
                  </a:cubicBezTo>
                  <a:cubicBezTo>
                    <a:pt x="87" y="8"/>
                    <a:pt x="86" y="9"/>
                    <a:pt x="86" y="9"/>
                  </a:cubicBezTo>
                  <a:cubicBezTo>
                    <a:pt x="87" y="8"/>
                    <a:pt x="90" y="5"/>
                    <a:pt x="91" y="7"/>
                  </a:cubicBezTo>
                  <a:cubicBezTo>
                    <a:pt x="92" y="7"/>
                    <a:pt x="93" y="7"/>
                    <a:pt x="92" y="8"/>
                  </a:cubicBezTo>
                  <a:cubicBezTo>
                    <a:pt x="92" y="9"/>
                    <a:pt x="95" y="10"/>
                    <a:pt x="95" y="11"/>
                  </a:cubicBezTo>
                  <a:cubicBezTo>
                    <a:pt x="96" y="11"/>
                    <a:pt x="96" y="12"/>
                    <a:pt x="97" y="14"/>
                  </a:cubicBezTo>
                  <a:cubicBezTo>
                    <a:pt x="97" y="15"/>
                    <a:pt x="98" y="16"/>
                    <a:pt x="99" y="17"/>
                  </a:cubicBezTo>
                  <a:cubicBezTo>
                    <a:pt x="100" y="18"/>
                    <a:pt x="99" y="19"/>
                    <a:pt x="99" y="20"/>
                  </a:cubicBezTo>
                  <a:cubicBezTo>
                    <a:pt x="100" y="20"/>
                    <a:pt x="99" y="19"/>
                    <a:pt x="101" y="19"/>
                  </a:cubicBezTo>
                  <a:cubicBezTo>
                    <a:pt x="102" y="20"/>
                    <a:pt x="103" y="20"/>
                    <a:pt x="105" y="20"/>
                  </a:cubicBezTo>
                  <a:cubicBezTo>
                    <a:pt x="106" y="21"/>
                    <a:pt x="108" y="21"/>
                    <a:pt x="108" y="22"/>
                  </a:cubicBezTo>
                  <a:cubicBezTo>
                    <a:pt x="108" y="23"/>
                    <a:pt x="106" y="24"/>
                    <a:pt x="107" y="25"/>
                  </a:cubicBezTo>
                  <a:cubicBezTo>
                    <a:pt x="107" y="25"/>
                    <a:pt x="109" y="24"/>
                    <a:pt x="109" y="23"/>
                  </a:cubicBezTo>
                  <a:cubicBezTo>
                    <a:pt x="109" y="23"/>
                    <a:pt x="109" y="21"/>
                    <a:pt x="110" y="22"/>
                  </a:cubicBezTo>
                  <a:cubicBezTo>
                    <a:pt x="111" y="22"/>
                    <a:pt x="112" y="21"/>
                    <a:pt x="114" y="22"/>
                  </a:cubicBezTo>
                  <a:cubicBezTo>
                    <a:pt x="115" y="22"/>
                    <a:pt x="116" y="23"/>
                    <a:pt x="118" y="24"/>
                  </a:cubicBezTo>
                  <a:cubicBezTo>
                    <a:pt x="119" y="24"/>
                    <a:pt x="121" y="23"/>
                    <a:pt x="121" y="25"/>
                  </a:cubicBezTo>
                  <a:cubicBezTo>
                    <a:pt x="124" y="23"/>
                    <a:pt x="126" y="26"/>
                    <a:pt x="129" y="26"/>
                  </a:cubicBezTo>
                  <a:cubicBezTo>
                    <a:pt x="131" y="27"/>
                    <a:pt x="132" y="27"/>
                    <a:pt x="134" y="27"/>
                  </a:cubicBezTo>
                  <a:cubicBezTo>
                    <a:pt x="136" y="28"/>
                    <a:pt x="138" y="28"/>
                    <a:pt x="141" y="28"/>
                  </a:cubicBezTo>
                  <a:cubicBezTo>
                    <a:pt x="142" y="28"/>
                    <a:pt x="142" y="27"/>
                    <a:pt x="143" y="28"/>
                  </a:cubicBezTo>
                  <a:cubicBezTo>
                    <a:pt x="144" y="28"/>
                    <a:pt x="145" y="29"/>
                    <a:pt x="146" y="29"/>
                  </a:cubicBezTo>
                  <a:cubicBezTo>
                    <a:pt x="148" y="30"/>
                    <a:pt x="149" y="30"/>
                    <a:pt x="151" y="30"/>
                  </a:cubicBezTo>
                  <a:cubicBezTo>
                    <a:pt x="153" y="29"/>
                    <a:pt x="154" y="31"/>
                    <a:pt x="157" y="30"/>
                  </a:cubicBezTo>
                  <a:cubicBezTo>
                    <a:pt x="157" y="29"/>
                    <a:pt x="160" y="28"/>
                    <a:pt x="160" y="28"/>
                  </a:cubicBezTo>
                  <a:cubicBezTo>
                    <a:pt x="162" y="28"/>
                    <a:pt x="162" y="30"/>
                    <a:pt x="162" y="31"/>
                  </a:cubicBezTo>
                  <a:cubicBezTo>
                    <a:pt x="163" y="32"/>
                    <a:pt x="165" y="34"/>
                    <a:pt x="165" y="34"/>
                  </a:cubicBezTo>
                  <a:cubicBezTo>
                    <a:pt x="165" y="36"/>
                    <a:pt x="169" y="36"/>
                    <a:pt x="170" y="36"/>
                  </a:cubicBezTo>
                  <a:cubicBezTo>
                    <a:pt x="171" y="36"/>
                    <a:pt x="172" y="36"/>
                    <a:pt x="173" y="37"/>
                  </a:cubicBezTo>
                  <a:cubicBezTo>
                    <a:pt x="174" y="37"/>
                    <a:pt x="176" y="37"/>
                    <a:pt x="178" y="38"/>
                  </a:cubicBezTo>
                  <a:cubicBezTo>
                    <a:pt x="179" y="39"/>
                    <a:pt x="176" y="40"/>
                    <a:pt x="176" y="41"/>
                  </a:cubicBezTo>
                  <a:cubicBezTo>
                    <a:pt x="177" y="40"/>
                    <a:pt x="177" y="40"/>
                    <a:pt x="178" y="40"/>
                  </a:cubicBezTo>
                  <a:cubicBezTo>
                    <a:pt x="178" y="40"/>
                    <a:pt x="178" y="39"/>
                    <a:pt x="179" y="39"/>
                  </a:cubicBezTo>
                  <a:cubicBezTo>
                    <a:pt x="181" y="39"/>
                    <a:pt x="182" y="40"/>
                    <a:pt x="183" y="42"/>
                  </a:cubicBezTo>
                  <a:cubicBezTo>
                    <a:pt x="184" y="43"/>
                    <a:pt x="185" y="44"/>
                    <a:pt x="186" y="44"/>
                  </a:cubicBezTo>
                  <a:cubicBezTo>
                    <a:pt x="187" y="44"/>
                    <a:pt x="188" y="44"/>
                    <a:pt x="188" y="44"/>
                  </a:cubicBezTo>
                  <a:cubicBezTo>
                    <a:pt x="189" y="44"/>
                    <a:pt x="190" y="45"/>
                    <a:pt x="191" y="45"/>
                  </a:cubicBezTo>
                  <a:cubicBezTo>
                    <a:pt x="193" y="47"/>
                    <a:pt x="196" y="47"/>
                    <a:pt x="198" y="48"/>
                  </a:cubicBezTo>
                  <a:cubicBezTo>
                    <a:pt x="200" y="49"/>
                    <a:pt x="201" y="50"/>
                    <a:pt x="203" y="51"/>
                  </a:cubicBezTo>
                  <a:cubicBezTo>
                    <a:pt x="204" y="51"/>
                    <a:pt x="206" y="52"/>
                    <a:pt x="207" y="52"/>
                  </a:cubicBezTo>
                  <a:cubicBezTo>
                    <a:pt x="209" y="53"/>
                    <a:pt x="212" y="53"/>
                    <a:pt x="213" y="55"/>
                  </a:cubicBezTo>
                  <a:cubicBezTo>
                    <a:pt x="214" y="55"/>
                    <a:pt x="217" y="55"/>
                    <a:pt x="218" y="55"/>
                  </a:cubicBezTo>
                  <a:cubicBezTo>
                    <a:pt x="219" y="56"/>
                    <a:pt x="218" y="56"/>
                    <a:pt x="219" y="57"/>
                  </a:cubicBezTo>
                  <a:cubicBezTo>
                    <a:pt x="218" y="56"/>
                    <a:pt x="222" y="56"/>
                    <a:pt x="222" y="56"/>
                  </a:cubicBezTo>
                  <a:cubicBezTo>
                    <a:pt x="224" y="57"/>
                    <a:pt x="226" y="57"/>
                    <a:pt x="229" y="57"/>
                  </a:cubicBezTo>
                  <a:cubicBezTo>
                    <a:pt x="230" y="57"/>
                    <a:pt x="231" y="56"/>
                    <a:pt x="232" y="56"/>
                  </a:cubicBezTo>
                  <a:cubicBezTo>
                    <a:pt x="235" y="56"/>
                    <a:pt x="233" y="57"/>
                    <a:pt x="234" y="58"/>
                  </a:cubicBezTo>
                  <a:cubicBezTo>
                    <a:pt x="235" y="57"/>
                    <a:pt x="234" y="56"/>
                    <a:pt x="235" y="56"/>
                  </a:cubicBezTo>
                  <a:cubicBezTo>
                    <a:pt x="236" y="56"/>
                    <a:pt x="236" y="58"/>
                    <a:pt x="237" y="57"/>
                  </a:cubicBezTo>
                  <a:cubicBezTo>
                    <a:pt x="237" y="56"/>
                    <a:pt x="237" y="56"/>
                    <a:pt x="237" y="56"/>
                  </a:cubicBezTo>
                  <a:cubicBezTo>
                    <a:pt x="239" y="55"/>
                    <a:pt x="241" y="56"/>
                    <a:pt x="243" y="55"/>
                  </a:cubicBezTo>
                  <a:cubicBezTo>
                    <a:pt x="245" y="55"/>
                    <a:pt x="245" y="55"/>
                    <a:pt x="246" y="57"/>
                  </a:cubicBezTo>
                  <a:cubicBezTo>
                    <a:pt x="245" y="57"/>
                    <a:pt x="244" y="57"/>
                    <a:pt x="243" y="57"/>
                  </a:cubicBezTo>
                  <a:cubicBezTo>
                    <a:pt x="243" y="57"/>
                    <a:pt x="243" y="60"/>
                    <a:pt x="243" y="59"/>
                  </a:cubicBezTo>
                  <a:cubicBezTo>
                    <a:pt x="244" y="61"/>
                    <a:pt x="245" y="57"/>
                    <a:pt x="246" y="59"/>
                  </a:cubicBezTo>
                  <a:cubicBezTo>
                    <a:pt x="246" y="57"/>
                    <a:pt x="254" y="55"/>
                    <a:pt x="255" y="56"/>
                  </a:cubicBezTo>
                  <a:cubicBezTo>
                    <a:pt x="257" y="57"/>
                    <a:pt x="257" y="58"/>
                    <a:pt x="258" y="59"/>
                  </a:cubicBezTo>
                  <a:cubicBezTo>
                    <a:pt x="259" y="59"/>
                    <a:pt x="261" y="59"/>
                    <a:pt x="260" y="60"/>
                  </a:cubicBezTo>
                  <a:cubicBezTo>
                    <a:pt x="260" y="61"/>
                    <a:pt x="259" y="61"/>
                    <a:pt x="258" y="61"/>
                  </a:cubicBezTo>
                  <a:cubicBezTo>
                    <a:pt x="259" y="62"/>
                    <a:pt x="258" y="62"/>
                    <a:pt x="258" y="63"/>
                  </a:cubicBezTo>
                  <a:cubicBezTo>
                    <a:pt x="258" y="64"/>
                    <a:pt x="259" y="62"/>
                    <a:pt x="259" y="61"/>
                  </a:cubicBezTo>
                  <a:cubicBezTo>
                    <a:pt x="260" y="63"/>
                    <a:pt x="264" y="63"/>
                    <a:pt x="265" y="64"/>
                  </a:cubicBezTo>
                  <a:cubicBezTo>
                    <a:pt x="266" y="64"/>
                    <a:pt x="268" y="65"/>
                    <a:pt x="268" y="65"/>
                  </a:cubicBezTo>
                  <a:cubicBezTo>
                    <a:pt x="269" y="66"/>
                    <a:pt x="270" y="68"/>
                    <a:pt x="271" y="68"/>
                  </a:cubicBezTo>
                  <a:cubicBezTo>
                    <a:pt x="272" y="69"/>
                    <a:pt x="273" y="68"/>
                    <a:pt x="273" y="68"/>
                  </a:cubicBezTo>
                  <a:cubicBezTo>
                    <a:pt x="274" y="68"/>
                    <a:pt x="274" y="69"/>
                    <a:pt x="275" y="69"/>
                  </a:cubicBezTo>
                  <a:cubicBezTo>
                    <a:pt x="277" y="71"/>
                    <a:pt x="276" y="70"/>
                    <a:pt x="276" y="69"/>
                  </a:cubicBezTo>
                  <a:cubicBezTo>
                    <a:pt x="277" y="68"/>
                    <a:pt x="278" y="67"/>
                    <a:pt x="279" y="67"/>
                  </a:cubicBezTo>
                  <a:cubicBezTo>
                    <a:pt x="279" y="67"/>
                    <a:pt x="280" y="66"/>
                    <a:pt x="280" y="66"/>
                  </a:cubicBezTo>
                  <a:cubicBezTo>
                    <a:pt x="281" y="66"/>
                    <a:pt x="280" y="65"/>
                    <a:pt x="281" y="65"/>
                  </a:cubicBezTo>
                  <a:cubicBezTo>
                    <a:pt x="283" y="65"/>
                    <a:pt x="286" y="67"/>
                    <a:pt x="288" y="66"/>
                  </a:cubicBezTo>
                  <a:cubicBezTo>
                    <a:pt x="290" y="66"/>
                    <a:pt x="291" y="68"/>
                    <a:pt x="291" y="70"/>
                  </a:cubicBezTo>
                  <a:cubicBezTo>
                    <a:pt x="292" y="67"/>
                    <a:pt x="296" y="71"/>
                    <a:pt x="298" y="72"/>
                  </a:cubicBezTo>
                  <a:cubicBezTo>
                    <a:pt x="299" y="72"/>
                    <a:pt x="299" y="73"/>
                    <a:pt x="300" y="73"/>
                  </a:cubicBezTo>
                  <a:cubicBezTo>
                    <a:pt x="301" y="74"/>
                    <a:pt x="302" y="75"/>
                    <a:pt x="302" y="76"/>
                  </a:cubicBezTo>
                  <a:cubicBezTo>
                    <a:pt x="304" y="76"/>
                    <a:pt x="306" y="78"/>
                    <a:pt x="308" y="78"/>
                  </a:cubicBezTo>
                  <a:cubicBezTo>
                    <a:pt x="309" y="78"/>
                    <a:pt x="310" y="78"/>
                    <a:pt x="311" y="78"/>
                  </a:cubicBezTo>
                  <a:cubicBezTo>
                    <a:pt x="313" y="79"/>
                    <a:pt x="313" y="80"/>
                    <a:pt x="315" y="79"/>
                  </a:cubicBezTo>
                  <a:cubicBezTo>
                    <a:pt x="316" y="79"/>
                    <a:pt x="317" y="79"/>
                    <a:pt x="317" y="79"/>
                  </a:cubicBezTo>
                  <a:cubicBezTo>
                    <a:pt x="320" y="78"/>
                    <a:pt x="323" y="80"/>
                    <a:pt x="326" y="78"/>
                  </a:cubicBezTo>
                  <a:cubicBezTo>
                    <a:pt x="327" y="78"/>
                    <a:pt x="327" y="77"/>
                    <a:pt x="328" y="77"/>
                  </a:cubicBezTo>
                  <a:cubicBezTo>
                    <a:pt x="331" y="76"/>
                    <a:pt x="329" y="77"/>
                    <a:pt x="330" y="78"/>
                  </a:cubicBezTo>
                  <a:cubicBezTo>
                    <a:pt x="330" y="78"/>
                    <a:pt x="330" y="78"/>
                    <a:pt x="330" y="78"/>
                  </a:cubicBezTo>
                  <a:cubicBezTo>
                    <a:pt x="330" y="79"/>
                    <a:pt x="332" y="80"/>
                    <a:pt x="331" y="82"/>
                  </a:cubicBezTo>
                  <a:cubicBezTo>
                    <a:pt x="333" y="82"/>
                    <a:pt x="335" y="81"/>
                    <a:pt x="336" y="83"/>
                  </a:cubicBezTo>
                  <a:cubicBezTo>
                    <a:pt x="336" y="83"/>
                    <a:pt x="336" y="84"/>
                    <a:pt x="336" y="84"/>
                  </a:cubicBezTo>
                  <a:cubicBezTo>
                    <a:pt x="337" y="87"/>
                    <a:pt x="338" y="84"/>
                    <a:pt x="340" y="84"/>
                  </a:cubicBezTo>
                  <a:cubicBezTo>
                    <a:pt x="341" y="84"/>
                    <a:pt x="345" y="86"/>
                    <a:pt x="346" y="87"/>
                  </a:cubicBezTo>
                  <a:cubicBezTo>
                    <a:pt x="346" y="88"/>
                    <a:pt x="346" y="90"/>
                    <a:pt x="345" y="91"/>
                  </a:cubicBezTo>
                  <a:cubicBezTo>
                    <a:pt x="345" y="91"/>
                    <a:pt x="344" y="93"/>
                    <a:pt x="344" y="94"/>
                  </a:cubicBezTo>
                  <a:cubicBezTo>
                    <a:pt x="343" y="95"/>
                    <a:pt x="341" y="95"/>
                    <a:pt x="341" y="96"/>
                  </a:cubicBezTo>
                  <a:cubicBezTo>
                    <a:pt x="340" y="98"/>
                    <a:pt x="343" y="101"/>
                    <a:pt x="345" y="100"/>
                  </a:cubicBezTo>
                  <a:cubicBezTo>
                    <a:pt x="346" y="100"/>
                    <a:pt x="346" y="98"/>
                    <a:pt x="346" y="97"/>
                  </a:cubicBezTo>
                  <a:cubicBezTo>
                    <a:pt x="347" y="96"/>
                    <a:pt x="348" y="95"/>
                    <a:pt x="349" y="96"/>
                  </a:cubicBezTo>
                  <a:cubicBezTo>
                    <a:pt x="350" y="96"/>
                    <a:pt x="348" y="97"/>
                    <a:pt x="349" y="99"/>
                  </a:cubicBezTo>
                  <a:cubicBezTo>
                    <a:pt x="350" y="100"/>
                    <a:pt x="352" y="101"/>
                    <a:pt x="353" y="102"/>
                  </a:cubicBezTo>
                  <a:cubicBezTo>
                    <a:pt x="354" y="102"/>
                    <a:pt x="354" y="103"/>
                    <a:pt x="355" y="103"/>
                  </a:cubicBezTo>
                  <a:cubicBezTo>
                    <a:pt x="355" y="103"/>
                    <a:pt x="357" y="104"/>
                    <a:pt x="358" y="104"/>
                  </a:cubicBezTo>
                  <a:cubicBezTo>
                    <a:pt x="358" y="105"/>
                    <a:pt x="360" y="105"/>
                    <a:pt x="360" y="105"/>
                  </a:cubicBezTo>
                  <a:cubicBezTo>
                    <a:pt x="361" y="106"/>
                    <a:pt x="361" y="107"/>
                    <a:pt x="362" y="108"/>
                  </a:cubicBezTo>
                  <a:cubicBezTo>
                    <a:pt x="363" y="108"/>
                    <a:pt x="365" y="108"/>
                    <a:pt x="367" y="109"/>
                  </a:cubicBezTo>
                  <a:cubicBezTo>
                    <a:pt x="369" y="109"/>
                    <a:pt x="373" y="107"/>
                    <a:pt x="372" y="111"/>
                  </a:cubicBezTo>
                  <a:cubicBezTo>
                    <a:pt x="371" y="112"/>
                    <a:pt x="372" y="113"/>
                    <a:pt x="372" y="114"/>
                  </a:cubicBezTo>
                  <a:cubicBezTo>
                    <a:pt x="373" y="115"/>
                    <a:pt x="375" y="115"/>
                    <a:pt x="376" y="116"/>
                  </a:cubicBezTo>
                  <a:cubicBezTo>
                    <a:pt x="376" y="117"/>
                    <a:pt x="377" y="121"/>
                    <a:pt x="379" y="120"/>
                  </a:cubicBezTo>
                  <a:cubicBezTo>
                    <a:pt x="379" y="120"/>
                    <a:pt x="380" y="119"/>
                    <a:pt x="380" y="119"/>
                  </a:cubicBezTo>
                  <a:cubicBezTo>
                    <a:pt x="382" y="119"/>
                    <a:pt x="384" y="121"/>
                    <a:pt x="385" y="120"/>
                  </a:cubicBezTo>
                  <a:cubicBezTo>
                    <a:pt x="386" y="120"/>
                    <a:pt x="387" y="119"/>
                    <a:pt x="387" y="119"/>
                  </a:cubicBezTo>
                  <a:cubicBezTo>
                    <a:pt x="388" y="118"/>
                    <a:pt x="389" y="119"/>
                    <a:pt x="389" y="118"/>
                  </a:cubicBezTo>
                  <a:cubicBezTo>
                    <a:pt x="390" y="119"/>
                    <a:pt x="391" y="120"/>
                    <a:pt x="392" y="121"/>
                  </a:cubicBezTo>
                  <a:cubicBezTo>
                    <a:pt x="393" y="121"/>
                    <a:pt x="393" y="122"/>
                    <a:pt x="394" y="122"/>
                  </a:cubicBezTo>
                  <a:cubicBezTo>
                    <a:pt x="394" y="122"/>
                    <a:pt x="395" y="122"/>
                    <a:pt x="395" y="122"/>
                  </a:cubicBezTo>
                  <a:cubicBezTo>
                    <a:pt x="395" y="122"/>
                    <a:pt x="395" y="122"/>
                    <a:pt x="396" y="122"/>
                  </a:cubicBezTo>
                  <a:cubicBezTo>
                    <a:pt x="396" y="122"/>
                    <a:pt x="395" y="123"/>
                    <a:pt x="396" y="123"/>
                  </a:cubicBezTo>
                  <a:cubicBezTo>
                    <a:pt x="396" y="124"/>
                    <a:pt x="397" y="125"/>
                    <a:pt x="397" y="126"/>
                  </a:cubicBezTo>
                  <a:cubicBezTo>
                    <a:pt x="397" y="127"/>
                    <a:pt x="400" y="130"/>
                    <a:pt x="402" y="129"/>
                  </a:cubicBezTo>
                  <a:cubicBezTo>
                    <a:pt x="403" y="128"/>
                    <a:pt x="406" y="129"/>
                    <a:pt x="407" y="129"/>
                  </a:cubicBezTo>
                  <a:cubicBezTo>
                    <a:pt x="409" y="128"/>
                    <a:pt x="410" y="127"/>
                    <a:pt x="412" y="129"/>
                  </a:cubicBezTo>
                  <a:cubicBezTo>
                    <a:pt x="413" y="130"/>
                    <a:pt x="413" y="130"/>
                    <a:pt x="413" y="131"/>
                  </a:cubicBezTo>
                  <a:cubicBezTo>
                    <a:pt x="414" y="131"/>
                    <a:pt x="414" y="132"/>
                    <a:pt x="415" y="132"/>
                  </a:cubicBezTo>
                  <a:cubicBezTo>
                    <a:pt x="416" y="131"/>
                    <a:pt x="416" y="129"/>
                    <a:pt x="418" y="130"/>
                  </a:cubicBezTo>
                  <a:cubicBezTo>
                    <a:pt x="419" y="130"/>
                    <a:pt x="419" y="131"/>
                    <a:pt x="419" y="132"/>
                  </a:cubicBezTo>
                  <a:cubicBezTo>
                    <a:pt x="420" y="132"/>
                    <a:pt x="421" y="132"/>
                    <a:pt x="422" y="132"/>
                  </a:cubicBezTo>
                  <a:cubicBezTo>
                    <a:pt x="425" y="132"/>
                    <a:pt x="428" y="132"/>
                    <a:pt x="431" y="133"/>
                  </a:cubicBezTo>
                  <a:cubicBezTo>
                    <a:pt x="431" y="131"/>
                    <a:pt x="429" y="125"/>
                    <a:pt x="433" y="124"/>
                  </a:cubicBezTo>
                  <a:cubicBezTo>
                    <a:pt x="435" y="123"/>
                    <a:pt x="435" y="124"/>
                    <a:pt x="436" y="125"/>
                  </a:cubicBezTo>
                  <a:cubicBezTo>
                    <a:pt x="437" y="125"/>
                    <a:pt x="438" y="125"/>
                    <a:pt x="439" y="126"/>
                  </a:cubicBezTo>
                  <a:cubicBezTo>
                    <a:pt x="440" y="126"/>
                    <a:pt x="441" y="127"/>
                    <a:pt x="442" y="127"/>
                  </a:cubicBezTo>
                  <a:cubicBezTo>
                    <a:pt x="443" y="128"/>
                    <a:pt x="443" y="128"/>
                    <a:pt x="444" y="128"/>
                  </a:cubicBezTo>
                  <a:cubicBezTo>
                    <a:pt x="445" y="129"/>
                    <a:pt x="447" y="129"/>
                    <a:pt x="448" y="130"/>
                  </a:cubicBezTo>
                  <a:cubicBezTo>
                    <a:pt x="450" y="130"/>
                    <a:pt x="451" y="130"/>
                    <a:pt x="451" y="132"/>
                  </a:cubicBezTo>
                  <a:cubicBezTo>
                    <a:pt x="452" y="133"/>
                    <a:pt x="451" y="135"/>
                    <a:pt x="453" y="134"/>
                  </a:cubicBezTo>
                  <a:cubicBezTo>
                    <a:pt x="456" y="134"/>
                    <a:pt x="460" y="134"/>
                    <a:pt x="462" y="137"/>
                  </a:cubicBezTo>
                  <a:cubicBezTo>
                    <a:pt x="463" y="138"/>
                    <a:pt x="463" y="141"/>
                    <a:pt x="464" y="142"/>
                  </a:cubicBezTo>
                  <a:cubicBezTo>
                    <a:pt x="463" y="143"/>
                    <a:pt x="463" y="146"/>
                    <a:pt x="463" y="146"/>
                  </a:cubicBezTo>
                  <a:cubicBezTo>
                    <a:pt x="465" y="147"/>
                    <a:pt x="464" y="148"/>
                    <a:pt x="464" y="148"/>
                  </a:cubicBezTo>
                  <a:cubicBezTo>
                    <a:pt x="463" y="149"/>
                    <a:pt x="463" y="149"/>
                    <a:pt x="462" y="149"/>
                  </a:cubicBezTo>
                  <a:cubicBezTo>
                    <a:pt x="462" y="149"/>
                    <a:pt x="463" y="150"/>
                    <a:pt x="463" y="150"/>
                  </a:cubicBezTo>
                  <a:cubicBezTo>
                    <a:pt x="463" y="152"/>
                    <a:pt x="464" y="152"/>
                    <a:pt x="465" y="152"/>
                  </a:cubicBezTo>
                  <a:cubicBezTo>
                    <a:pt x="466" y="153"/>
                    <a:pt x="467" y="153"/>
                    <a:pt x="468" y="152"/>
                  </a:cubicBezTo>
                  <a:cubicBezTo>
                    <a:pt x="469" y="152"/>
                    <a:pt x="470" y="152"/>
                    <a:pt x="471" y="152"/>
                  </a:cubicBezTo>
                  <a:cubicBezTo>
                    <a:pt x="473" y="151"/>
                    <a:pt x="472" y="150"/>
                    <a:pt x="473" y="150"/>
                  </a:cubicBezTo>
                  <a:cubicBezTo>
                    <a:pt x="474" y="149"/>
                    <a:pt x="475" y="151"/>
                    <a:pt x="476" y="149"/>
                  </a:cubicBezTo>
                  <a:cubicBezTo>
                    <a:pt x="476" y="150"/>
                    <a:pt x="476" y="150"/>
                    <a:pt x="476" y="150"/>
                  </a:cubicBezTo>
                  <a:cubicBezTo>
                    <a:pt x="477" y="151"/>
                    <a:pt x="479" y="151"/>
                    <a:pt x="481" y="152"/>
                  </a:cubicBezTo>
                  <a:cubicBezTo>
                    <a:pt x="481" y="152"/>
                    <a:pt x="482" y="154"/>
                    <a:pt x="483" y="154"/>
                  </a:cubicBezTo>
                  <a:cubicBezTo>
                    <a:pt x="485" y="154"/>
                    <a:pt x="485" y="155"/>
                    <a:pt x="485" y="157"/>
                  </a:cubicBezTo>
                  <a:cubicBezTo>
                    <a:pt x="486" y="159"/>
                    <a:pt x="488" y="161"/>
                    <a:pt x="491" y="160"/>
                  </a:cubicBezTo>
                  <a:cubicBezTo>
                    <a:pt x="492" y="159"/>
                    <a:pt x="492" y="158"/>
                    <a:pt x="493" y="157"/>
                  </a:cubicBezTo>
                  <a:cubicBezTo>
                    <a:pt x="494" y="156"/>
                    <a:pt x="495" y="157"/>
                    <a:pt x="496" y="157"/>
                  </a:cubicBezTo>
                  <a:cubicBezTo>
                    <a:pt x="497" y="157"/>
                    <a:pt x="498" y="157"/>
                    <a:pt x="499" y="156"/>
                  </a:cubicBezTo>
                  <a:cubicBezTo>
                    <a:pt x="501" y="156"/>
                    <a:pt x="505" y="159"/>
                    <a:pt x="507" y="161"/>
                  </a:cubicBezTo>
                  <a:cubicBezTo>
                    <a:pt x="507" y="161"/>
                    <a:pt x="507" y="162"/>
                    <a:pt x="508" y="162"/>
                  </a:cubicBezTo>
                  <a:cubicBezTo>
                    <a:pt x="509" y="163"/>
                    <a:pt x="509" y="163"/>
                    <a:pt x="510" y="163"/>
                  </a:cubicBezTo>
                  <a:cubicBezTo>
                    <a:pt x="511" y="163"/>
                    <a:pt x="511" y="163"/>
                    <a:pt x="511" y="163"/>
                  </a:cubicBezTo>
                  <a:cubicBezTo>
                    <a:pt x="513" y="162"/>
                    <a:pt x="514" y="163"/>
                    <a:pt x="516" y="164"/>
                  </a:cubicBezTo>
                  <a:cubicBezTo>
                    <a:pt x="518" y="164"/>
                    <a:pt x="516" y="163"/>
                    <a:pt x="516" y="162"/>
                  </a:cubicBezTo>
                  <a:cubicBezTo>
                    <a:pt x="516" y="162"/>
                    <a:pt x="516" y="161"/>
                    <a:pt x="516" y="161"/>
                  </a:cubicBezTo>
                  <a:cubicBezTo>
                    <a:pt x="517" y="161"/>
                    <a:pt x="517" y="161"/>
                    <a:pt x="517" y="160"/>
                  </a:cubicBezTo>
                  <a:cubicBezTo>
                    <a:pt x="517" y="160"/>
                    <a:pt x="520" y="159"/>
                    <a:pt x="520" y="159"/>
                  </a:cubicBezTo>
                  <a:cubicBezTo>
                    <a:pt x="522" y="159"/>
                    <a:pt x="522" y="160"/>
                    <a:pt x="523" y="159"/>
                  </a:cubicBezTo>
                  <a:cubicBezTo>
                    <a:pt x="524" y="159"/>
                    <a:pt x="526" y="157"/>
                    <a:pt x="527" y="158"/>
                  </a:cubicBezTo>
                  <a:cubicBezTo>
                    <a:pt x="528" y="158"/>
                    <a:pt x="529" y="157"/>
                    <a:pt x="530" y="157"/>
                  </a:cubicBezTo>
                  <a:cubicBezTo>
                    <a:pt x="530" y="157"/>
                    <a:pt x="530" y="158"/>
                    <a:pt x="531" y="157"/>
                  </a:cubicBezTo>
                  <a:cubicBezTo>
                    <a:pt x="532" y="157"/>
                    <a:pt x="532" y="157"/>
                    <a:pt x="533" y="157"/>
                  </a:cubicBezTo>
                  <a:cubicBezTo>
                    <a:pt x="534" y="158"/>
                    <a:pt x="534" y="158"/>
                    <a:pt x="534" y="159"/>
                  </a:cubicBezTo>
                  <a:cubicBezTo>
                    <a:pt x="536" y="161"/>
                    <a:pt x="537" y="160"/>
                    <a:pt x="539" y="160"/>
                  </a:cubicBezTo>
                  <a:cubicBezTo>
                    <a:pt x="539" y="160"/>
                    <a:pt x="539" y="160"/>
                    <a:pt x="539" y="160"/>
                  </a:cubicBezTo>
                  <a:cubicBezTo>
                    <a:pt x="538" y="161"/>
                    <a:pt x="538" y="163"/>
                    <a:pt x="538" y="164"/>
                  </a:cubicBezTo>
                  <a:cubicBezTo>
                    <a:pt x="539" y="165"/>
                    <a:pt x="539" y="165"/>
                    <a:pt x="539" y="165"/>
                  </a:cubicBezTo>
                  <a:cubicBezTo>
                    <a:pt x="540" y="166"/>
                    <a:pt x="540" y="165"/>
                    <a:pt x="540" y="166"/>
                  </a:cubicBezTo>
                  <a:cubicBezTo>
                    <a:pt x="542" y="166"/>
                    <a:pt x="544" y="166"/>
                    <a:pt x="545" y="168"/>
                  </a:cubicBezTo>
                  <a:close/>
                  <a:moveTo>
                    <a:pt x="434" y="368"/>
                  </a:moveTo>
                  <a:cubicBezTo>
                    <a:pt x="435" y="367"/>
                    <a:pt x="436" y="368"/>
                    <a:pt x="436" y="368"/>
                  </a:cubicBezTo>
                  <a:cubicBezTo>
                    <a:pt x="436" y="367"/>
                    <a:pt x="436" y="366"/>
                    <a:pt x="437" y="366"/>
                  </a:cubicBezTo>
                  <a:cubicBezTo>
                    <a:pt x="437" y="364"/>
                    <a:pt x="437" y="364"/>
                    <a:pt x="438" y="364"/>
                  </a:cubicBezTo>
                  <a:cubicBezTo>
                    <a:pt x="440" y="363"/>
                    <a:pt x="441" y="362"/>
                    <a:pt x="443" y="360"/>
                  </a:cubicBezTo>
                  <a:cubicBezTo>
                    <a:pt x="444" y="359"/>
                    <a:pt x="445" y="359"/>
                    <a:pt x="446" y="359"/>
                  </a:cubicBezTo>
                  <a:cubicBezTo>
                    <a:pt x="446" y="359"/>
                    <a:pt x="448" y="357"/>
                    <a:pt x="448" y="357"/>
                  </a:cubicBezTo>
                  <a:cubicBezTo>
                    <a:pt x="448" y="356"/>
                    <a:pt x="447" y="356"/>
                    <a:pt x="447" y="355"/>
                  </a:cubicBezTo>
                  <a:cubicBezTo>
                    <a:pt x="447" y="355"/>
                    <a:pt x="447" y="354"/>
                    <a:pt x="447" y="354"/>
                  </a:cubicBezTo>
                  <a:cubicBezTo>
                    <a:pt x="447" y="353"/>
                    <a:pt x="447" y="353"/>
                    <a:pt x="445" y="353"/>
                  </a:cubicBezTo>
                  <a:cubicBezTo>
                    <a:pt x="445" y="352"/>
                    <a:pt x="445" y="351"/>
                    <a:pt x="444" y="351"/>
                  </a:cubicBezTo>
                  <a:cubicBezTo>
                    <a:pt x="443" y="351"/>
                    <a:pt x="442" y="351"/>
                    <a:pt x="442" y="352"/>
                  </a:cubicBezTo>
                  <a:cubicBezTo>
                    <a:pt x="440" y="352"/>
                    <a:pt x="439" y="353"/>
                    <a:pt x="438" y="353"/>
                  </a:cubicBezTo>
                  <a:cubicBezTo>
                    <a:pt x="436" y="353"/>
                    <a:pt x="430" y="355"/>
                    <a:pt x="432" y="358"/>
                  </a:cubicBezTo>
                  <a:cubicBezTo>
                    <a:pt x="433" y="360"/>
                    <a:pt x="429" y="358"/>
                    <a:pt x="429" y="359"/>
                  </a:cubicBezTo>
                  <a:cubicBezTo>
                    <a:pt x="428" y="359"/>
                    <a:pt x="427" y="362"/>
                    <a:pt x="427" y="363"/>
                  </a:cubicBezTo>
                  <a:cubicBezTo>
                    <a:pt x="428" y="365"/>
                    <a:pt x="429" y="364"/>
                    <a:pt x="431" y="365"/>
                  </a:cubicBezTo>
                  <a:cubicBezTo>
                    <a:pt x="432" y="365"/>
                    <a:pt x="432" y="365"/>
                    <a:pt x="433" y="365"/>
                  </a:cubicBezTo>
                  <a:cubicBezTo>
                    <a:pt x="434" y="365"/>
                    <a:pt x="434" y="367"/>
                    <a:pt x="434" y="368"/>
                  </a:cubicBezTo>
                  <a:close/>
                  <a:moveTo>
                    <a:pt x="528" y="341"/>
                  </a:moveTo>
                  <a:cubicBezTo>
                    <a:pt x="528" y="340"/>
                    <a:pt x="528" y="338"/>
                    <a:pt x="529" y="336"/>
                  </a:cubicBezTo>
                  <a:cubicBezTo>
                    <a:pt x="531" y="335"/>
                    <a:pt x="532" y="334"/>
                    <a:pt x="533" y="333"/>
                  </a:cubicBezTo>
                  <a:cubicBezTo>
                    <a:pt x="534" y="332"/>
                    <a:pt x="534" y="332"/>
                    <a:pt x="534" y="331"/>
                  </a:cubicBezTo>
                  <a:cubicBezTo>
                    <a:pt x="534" y="331"/>
                    <a:pt x="534" y="329"/>
                    <a:pt x="535" y="329"/>
                  </a:cubicBezTo>
                  <a:cubicBezTo>
                    <a:pt x="536" y="328"/>
                    <a:pt x="536" y="329"/>
                    <a:pt x="537" y="328"/>
                  </a:cubicBezTo>
                  <a:cubicBezTo>
                    <a:pt x="538" y="327"/>
                    <a:pt x="537" y="327"/>
                    <a:pt x="538" y="326"/>
                  </a:cubicBezTo>
                  <a:cubicBezTo>
                    <a:pt x="538" y="325"/>
                    <a:pt x="538" y="325"/>
                    <a:pt x="538" y="324"/>
                  </a:cubicBezTo>
                  <a:cubicBezTo>
                    <a:pt x="538" y="324"/>
                    <a:pt x="538" y="322"/>
                    <a:pt x="538" y="323"/>
                  </a:cubicBezTo>
                  <a:cubicBezTo>
                    <a:pt x="538" y="322"/>
                    <a:pt x="535" y="321"/>
                    <a:pt x="535" y="321"/>
                  </a:cubicBezTo>
                  <a:cubicBezTo>
                    <a:pt x="533" y="320"/>
                    <a:pt x="534" y="319"/>
                    <a:pt x="532" y="321"/>
                  </a:cubicBezTo>
                  <a:cubicBezTo>
                    <a:pt x="531" y="322"/>
                    <a:pt x="529" y="323"/>
                    <a:pt x="528" y="322"/>
                  </a:cubicBezTo>
                  <a:cubicBezTo>
                    <a:pt x="526" y="322"/>
                    <a:pt x="523" y="319"/>
                    <a:pt x="523" y="317"/>
                  </a:cubicBezTo>
                  <a:cubicBezTo>
                    <a:pt x="523" y="315"/>
                    <a:pt x="524" y="316"/>
                    <a:pt x="525" y="316"/>
                  </a:cubicBezTo>
                  <a:cubicBezTo>
                    <a:pt x="527" y="315"/>
                    <a:pt x="526" y="314"/>
                    <a:pt x="527" y="313"/>
                  </a:cubicBezTo>
                  <a:cubicBezTo>
                    <a:pt x="526" y="313"/>
                    <a:pt x="525" y="314"/>
                    <a:pt x="523" y="314"/>
                  </a:cubicBezTo>
                  <a:cubicBezTo>
                    <a:pt x="522" y="314"/>
                    <a:pt x="521" y="313"/>
                    <a:pt x="522" y="312"/>
                  </a:cubicBezTo>
                  <a:cubicBezTo>
                    <a:pt x="522" y="311"/>
                    <a:pt x="523" y="312"/>
                    <a:pt x="523" y="311"/>
                  </a:cubicBezTo>
                  <a:cubicBezTo>
                    <a:pt x="524" y="311"/>
                    <a:pt x="524" y="311"/>
                    <a:pt x="525" y="310"/>
                  </a:cubicBezTo>
                  <a:cubicBezTo>
                    <a:pt x="526" y="310"/>
                    <a:pt x="528" y="310"/>
                    <a:pt x="528" y="309"/>
                  </a:cubicBezTo>
                  <a:cubicBezTo>
                    <a:pt x="527" y="309"/>
                    <a:pt x="526" y="308"/>
                    <a:pt x="525" y="309"/>
                  </a:cubicBezTo>
                  <a:cubicBezTo>
                    <a:pt x="524" y="309"/>
                    <a:pt x="523" y="310"/>
                    <a:pt x="522" y="310"/>
                  </a:cubicBezTo>
                  <a:cubicBezTo>
                    <a:pt x="522" y="310"/>
                    <a:pt x="521" y="310"/>
                    <a:pt x="521" y="310"/>
                  </a:cubicBezTo>
                  <a:cubicBezTo>
                    <a:pt x="521" y="310"/>
                    <a:pt x="520" y="310"/>
                    <a:pt x="520" y="310"/>
                  </a:cubicBezTo>
                  <a:cubicBezTo>
                    <a:pt x="520" y="310"/>
                    <a:pt x="519" y="309"/>
                    <a:pt x="519" y="310"/>
                  </a:cubicBezTo>
                  <a:cubicBezTo>
                    <a:pt x="518" y="310"/>
                    <a:pt x="517" y="310"/>
                    <a:pt x="516" y="311"/>
                  </a:cubicBezTo>
                  <a:cubicBezTo>
                    <a:pt x="516" y="311"/>
                    <a:pt x="516" y="310"/>
                    <a:pt x="515" y="310"/>
                  </a:cubicBezTo>
                  <a:cubicBezTo>
                    <a:pt x="515" y="310"/>
                    <a:pt x="515" y="311"/>
                    <a:pt x="514" y="311"/>
                  </a:cubicBezTo>
                  <a:cubicBezTo>
                    <a:pt x="514" y="311"/>
                    <a:pt x="513" y="311"/>
                    <a:pt x="513" y="311"/>
                  </a:cubicBezTo>
                  <a:cubicBezTo>
                    <a:pt x="512" y="312"/>
                    <a:pt x="511" y="313"/>
                    <a:pt x="509" y="313"/>
                  </a:cubicBezTo>
                  <a:cubicBezTo>
                    <a:pt x="509" y="313"/>
                    <a:pt x="508" y="313"/>
                    <a:pt x="508" y="313"/>
                  </a:cubicBezTo>
                  <a:cubicBezTo>
                    <a:pt x="507" y="313"/>
                    <a:pt x="507" y="314"/>
                    <a:pt x="506" y="314"/>
                  </a:cubicBezTo>
                  <a:cubicBezTo>
                    <a:pt x="505" y="315"/>
                    <a:pt x="504" y="316"/>
                    <a:pt x="503" y="316"/>
                  </a:cubicBezTo>
                  <a:cubicBezTo>
                    <a:pt x="501" y="317"/>
                    <a:pt x="499" y="319"/>
                    <a:pt x="497" y="321"/>
                  </a:cubicBezTo>
                  <a:cubicBezTo>
                    <a:pt x="496" y="322"/>
                    <a:pt x="495" y="321"/>
                    <a:pt x="493" y="322"/>
                  </a:cubicBezTo>
                  <a:cubicBezTo>
                    <a:pt x="492" y="323"/>
                    <a:pt x="491" y="324"/>
                    <a:pt x="490" y="324"/>
                  </a:cubicBezTo>
                  <a:cubicBezTo>
                    <a:pt x="488" y="326"/>
                    <a:pt x="485" y="326"/>
                    <a:pt x="486" y="329"/>
                  </a:cubicBezTo>
                  <a:cubicBezTo>
                    <a:pt x="486" y="331"/>
                    <a:pt x="487" y="331"/>
                    <a:pt x="488" y="331"/>
                  </a:cubicBezTo>
                  <a:cubicBezTo>
                    <a:pt x="490" y="331"/>
                    <a:pt x="490" y="332"/>
                    <a:pt x="490" y="334"/>
                  </a:cubicBezTo>
                  <a:cubicBezTo>
                    <a:pt x="491" y="334"/>
                    <a:pt x="492" y="337"/>
                    <a:pt x="493" y="336"/>
                  </a:cubicBezTo>
                  <a:cubicBezTo>
                    <a:pt x="493" y="335"/>
                    <a:pt x="494" y="332"/>
                    <a:pt x="494" y="332"/>
                  </a:cubicBezTo>
                  <a:cubicBezTo>
                    <a:pt x="494" y="332"/>
                    <a:pt x="495" y="332"/>
                    <a:pt x="496" y="332"/>
                  </a:cubicBezTo>
                  <a:cubicBezTo>
                    <a:pt x="497" y="332"/>
                    <a:pt x="497" y="331"/>
                    <a:pt x="498" y="331"/>
                  </a:cubicBezTo>
                  <a:cubicBezTo>
                    <a:pt x="500" y="330"/>
                    <a:pt x="501" y="331"/>
                    <a:pt x="503" y="333"/>
                  </a:cubicBezTo>
                  <a:cubicBezTo>
                    <a:pt x="504" y="335"/>
                    <a:pt x="503" y="334"/>
                    <a:pt x="502" y="336"/>
                  </a:cubicBezTo>
                  <a:cubicBezTo>
                    <a:pt x="502" y="337"/>
                    <a:pt x="503" y="337"/>
                    <a:pt x="503" y="338"/>
                  </a:cubicBezTo>
                  <a:cubicBezTo>
                    <a:pt x="503" y="338"/>
                    <a:pt x="503" y="339"/>
                    <a:pt x="503" y="339"/>
                  </a:cubicBezTo>
                  <a:cubicBezTo>
                    <a:pt x="503" y="340"/>
                    <a:pt x="504" y="342"/>
                    <a:pt x="505" y="343"/>
                  </a:cubicBezTo>
                  <a:cubicBezTo>
                    <a:pt x="505" y="343"/>
                    <a:pt x="510" y="344"/>
                    <a:pt x="510" y="343"/>
                  </a:cubicBezTo>
                  <a:cubicBezTo>
                    <a:pt x="512" y="343"/>
                    <a:pt x="513" y="344"/>
                    <a:pt x="514" y="345"/>
                  </a:cubicBezTo>
                  <a:cubicBezTo>
                    <a:pt x="514" y="346"/>
                    <a:pt x="514" y="346"/>
                    <a:pt x="514" y="347"/>
                  </a:cubicBezTo>
                  <a:cubicBezTo>
                    <a:pt x="515" y="348"/>
                    <a:pt x="515" y="348"/>
                    <a:pt x="515" y="349"/>
                  </a:cubicBezTo>
                  <a:cubicBezTo>
                    <a:pt x="516" y="349"/>
                    <a:pt x="516" y="350"/>
                    <a:pt x="518" y="349"/>
                  </a:cubicBezTo>
                  <a:cubicBezTo>
                    <a:pt x="519" y="348"/>
                    <a:pt x="521" y="347"/>
                    <a:pt x="522" y="346"/>
                  </a:cubicBezTo>
                  <a:cubicBezTo>
                    <a:pt x="523" y="346"/>
                    <a:pt x="525" y="345"/>
                    <a:pt x="525" y="345"/>
                  </a:cubicBezTo>
                  <a:cubicBezTo>
                    <a:pt x="526" y="344"/>
                    <a:pt x="526" y="342"/>
                    <a:pt x="528" y="341"/>
                  </a:cubicBezTo>
                  <a:close/>
                  <a:moveTo>
                    <a:pt x="576" y="322"/>
                  </a:moveTo>
                  <a:cubicBezTo>
                    <a:pt x="579" y="322"/>
                    <a:pt x="578" y="318"/>
                    <a:pt x="577" y="317"/>
                  </a:cubicBezTo>
                  <a:cubicBezTo>
                    <a:pt x="578" y="317"/>
                    <a:pt x="578" y="318"/>
                    <a:pt x="579" y="318"/>
                  </a:cubicBezTo>
                  <a:cubicBezTo>
                    <a:pt x="578" y="317"/>
                    <a:pt x="577" y="314"/>
                    <a:pt x="577" y="313"/>
                  </a:cubicBezTo>
                  <a:cubicBezTo>
                    <a:pt x="576" y="312"/>
                    <a:pt x="576" y="312"/>
                    <a:pt x="576" y="311"/>
                  </a:cubicBezTo>
                  <a:cubicBezTo>
                    <a:pt x="577" y="310"/>
                    <a:pt x="577" y="311"/>
                    <a:pt x="576" y="310"/>
                  </a:cubicBezTo>
                  <a:cubicBezTo>
                    <a:pt x="576" y="310"/>
                    <a:pt x="574" y="310"/>
                    <a:pt x="574" y="310"/>
                  </a:cubicBezTo>
                  <a:cubicBezTo>
                    <a:pt x="574" y="310"/>
                    <a:pt x="574" y="309"/>
                    <a:pt x="574" y="308"/>
                  </a:cubicBezTo>
                  <a:cubicBezTo>
                    <a:pt x="574" y="308"/>
                    <a:pt x="572" y="309"/>
                    <a:pt x="572" y="307"/>
                  </a:cubicBezTo>
                  <a:cubicBezTo>
                    <a:pt x="573" y="307"/>
                    <a:pt x="573" y="306"/>
                    <a:pt x="572" y="306"/>
                  </a:cubicBezTo>
                  <a:cubicBezTo>
                    <a:pt x="571" y="306"/>
                    <a:pt x="571" y="307"/>
                    <a:pt x="571" y="308"/>
                  </a:cubicBezTo>
                  <a:cubicBezTo>
                    <a:pt x="571" y="307"/>
                    <a:pt x="571" y="307"/>
                    <a:pt x="571" y="306"/>
                  </a:cubicBezTo>
                  <a:cubicBezTo>
                    <a:pt x="569" y="308"/>
                    <a:pt x="570" y="305"/>
                    <a:pt x="569" y="305"/>
                  </a:cubicBezTo>
                  <a:cubicBezTo>
                    <a:pt x="569" y="304"/>
                    <a:pt x="568" y="306"/>
                    <a:pt x="568" y="306"/>
                  </a:cubicBezTo>
                  <a:cubicBezTo>
                    <a:pt x="567" y="306"/>
                    <a:pt x="567" y="306"/>
                    <a:pt x="566" y="306"/>
                  </a:cubicBezTo>
                  <a:cubicBezTo>
                    <a:pt x="564" y="306"/>
                    <a:pt x="561" y="306"/>
                    <a:pt x="559" y="306"/>
                  </a:cubicBezTo>
                  <a:cubicBezTo>
                    <a:pt x="557" y="305"/>
                    <a:pt x="557" y="305"/>
                    <a:pt x="556" y="307"/>
                  </a:cubicBezTo>
                  <a:cubicBezTo>
                    <a:pt x="554" y="309"/>
                    <a:pt x="557" y="308"/>
                    <a:pt x="557" y="309"/>
                  </a:cubicBezTo>
                  <a:cubicBezTo>
                    <a:pt x="557" y="310"/>
                    <a:pt x="556" y="312"/>
                    <a:pt x="556" y="313"/>
                  </a:cubicBezTo>
                  <a:cubicBezTo>
                    <a:pt x="556" y="314"/>
                    <a:pt x="559" y="314"/>
                    <a:pt x="560" y="313"/>
                  </a:cubicBezTo>
                  <a:cubicBezTo>
                    <a:pt x="563" y="313"/>
                    <a:pt x="565" y="315"/>
                    <a:pt x="567" y="316"/>
                  </a:cubicBezTo>
                  <a:cubicBezTo>
                    <a:pt x="570" y="318"/>
                    <a:pt x="573" y="320"/>
                    <a:pt x="576" y="322"/>
                  </a:cubicBezTo>
                  <a:close/>
                </a:path>
              </a:pathLst>
            </a:custGeom>
            <a:solidFill>
              <a:schemeClr val="tx1">
                <a:lumMod val="40000"/>
                <a:lumOff val="60000"/>
                <a:alpha val="90000"/>
              </a:schemeClr>
            </a:solidFill>
            <a:ln>
              <a:noFill/>
            </a:ln>
          </p:spPr>
          <p:txBody>
            <a:bodyPr vert="horz" wrap="square" lIns="121882" tIns="60941" rIns="121882" bIns="609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2399" b="0" i="0" u="none" strike="noStrike" kern="1200" cap="none" spc="0" normalizeH="0" baseline="0" noProof="0">
                <a:ln>
                  <a:noFill/>
                </a:ln>
                <a:solidFill>
                  <a:srgbClr val="4A4A4A"/>
                </a:solidFill>
                <a:effectLst/>
                <a:uLnTx/>
                <a:uFillTx/>
                <a:latin typeface="Calibri" panose="020F0502020204030204" pitchFamily="34" charset="0"/>
                <a:ea typeface="+mn-ea"/>
                <a:cs typeface="+mn-cs"/>
              </a:endParaRPr>
            </a:p>
          </p:txBody>
        </p:sp>
        <p:sp>
          <p:nvSpPr>
            <p:cNvPr id="45" name="ZoneTexte 53">
              <a:extLst>
                <a:ext uri="{FF2B5EF4-FFF2-40B4-BE49-F238E27FC236}">
                  <a16:creationId xmlns:a16="http://schemas.microsoft.com/office/drawing/2014/main" id="{8CD25D58-50E4-430F-835F-FB8E305896FB}"/>
                </a:ext>
              </a:extLst>
            </p:cNvPr>
            <p:cNvSpPr txBox="1"/>
            <p:nvPr/>
          </p:nvSpPr>
          <p:spPr bwMode="gray">
            <a:xfrm>
              <a:off x="2603325" y="2366851"/>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Bilbao</a:t>
              </a:r>
            </a:p>
          </p:txBody>
        </p:sp>
        <p:sp>
          <p:nvSpPr>
            <p:cNvPr id="46" name="ZoneTexte 53">
              <a:extLst>
                <a:ext uri="{FF2B5EF4-FFF2-40B4-BE49-F238E27FC236}">
                  <a16:creationId xmlns:a16="http://schemas.microsoft.com/office/drawing/2014/main" id="{EE018249-CF9A-4541-B7BA-E3514D51812C}"/>
                </a:ext>
              </a:extLst>
            </p:cNvPr>
            <p:cNvSpPr txBox="1"/>
            <p:nvPr/>
          </p:nvSpPr>
          <p:spPr bwMode="gray">
            <a:xfrm>
              <a:off x="3281206" y="2421981"/>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Vitoria</a:t>
              </a:r>
            </a:p>
          </p:txBody>
        </p:sp>
        <p:sp>
          <p:nvSpPr>
            <p:cNvPr id="54" name="ZoneTexte 53">
              <a:extLst>
                <a:ext uri="{FF2B5EF4-FFF2-40B4-BE49-F238E27FC236}">
                  <a16:creationId xmlns:a16="http://schemas.microsoft.com/office/drawing/2014/main" id="{9CD86842-48D6-474D-BE8E-65B93D6A4C18}"/>
                </a:ext>
              </a:extLst>
            </p:cNvPr>
            <p:cNvSpPr txBox="1"/>
            <p:nvPr/>
          </p:nvSpPr>
          <p:spPr bwMode="gray">
            <a:xfrm>
              <a:off x="1964707" y="3629975"/>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Madrid</a:t>
              </a:r>
            </a:p>
          </p:txBody>
        </p:sp>
        <p:sp>
          <p:nvSpPr>
            <p:cNvPr id="56" name="ZoneTexte 53">
              <a:extLst>
                <a:ext uri="{FF2B5EF4-FFF2-40B4-BE49-F238E27FC236}">
                  <a16:creationId xmlns:a16="http://schemas.microsoft.com/office/drawing/2014/main" id="{6EF65DB7-2BA9-406F-9625-C400B81154F1}"/>
                </a:ext>
              </a:extLst>
            </p:cNvPr>
            <p:cNvSpPr txBox="1"/>
            <p:nvPr/>
          </p:nvSpPr>
          <p:spPr bwMode="gray">
            <a:xfrm>
              <a:off x="3586959" y="3400894"/>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Barcelona</a:t>
              </a:r>
            </a:p>
          </p:txBody>
        </p:sp>
        <p:sp>
          <p:nvSpPr>
            <p:cNvPr id="57" name="ZoneTexte 53">
              <a:extLst>
                <a:ext uri="{FF2B5EF4-FFF2-40B4-BE49-F238E27FC236}">
                  <a16:creationId xmlns:a16="http://schemas.microsoft.com/office/drawing/2014/main" id="{7078E96B-D6BD-4B8A-8C52-641491F2E2E1}"/>
                </a:ext>
              </a:extLst>
            </p:cNvPr>
            <p:cNvSpPr txBox="1"/>
            <p:nvPr/>
          </p:nvSpPr>
          <p:spPr bwMode="gray">
            <a:xfrm>
              <a:off x="3546501" y="4179190"/>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Valencia</a:t>
              </a:r>
            </a:p>
          </p:txBody>
        </p:sp>
        <p:sp>
          <p:nvSpPr>
            <p:cNvPr id="58" name="ZoneTexte 53">
              <a:extLst>
                <a:ext uri="{FF2B5EF4-FFF2-40B4-BE49-F238E27FC236}">
                  <a16:creationId xmlns:a16="http://schemas.microsoft.com/office/drawing/2014/main" id="{3D1A7443-296B-40A2-A0C8-F43B62BEBC21}"/>
                </a:ext>
              </a:extLst>
            </p:cNvPr>
            <p:cNvSpPr txBox="1"/>
            <p:nvPr/>
          </p:nvSpPr>
          <p:spPr bwMode="gray">
            <a:xfrm>
              <a:off x="2734818" y="4613079"/>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Alicante</a:t>
              </a:r>
            </a:p>
          </p:txBody>
        </p:sp>
        <p:sp>
          <p:nvSpPr>
            <p:cNvPr id="59" name="ZoneTexte 53">
              <a:extLst>
                <a:ext uri="{FF2B5EF4-FFF2-40B4-BE49-F238E27FC236}">
                  <a16:creationId xmlns:a16="http://schemas.microsoft.com/office/drawing/2014/main" id="{C695D508-5919-4A5C-B04E-304961DF5965}"/>
                </a:ext>
              </a:extLst>
            </p:cNvPr>
            <p:cNvSpPr txBox="1"/>
            <p:nvPr/>
          </p:nvSpPr>
          <p:spPr bwMode="gray">
            <a:xfrm>
              <a:off x="1564872" y="4951525"/>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Sevilla</a:t>
              </a:r>
            </a:p>
          </p:txBody>
        </p:sp>
        <p:grpSp>
          <p:nvGrpSpPr>
            <p:cNvPr id="60" name="Groupe 104">
              <a:extLst>
                <a:ext uri="{FF2B5EF4-FFF2-40B4-BE49-F238E27FC236}">
                  <a16:creationId xmlns:a16="http://schemas.microsoft.com/office/drawing/2014/main" id="{73A8BACA-5E76-4E1F-B77A-FE33C782CA1D}"/>
                </a:ext>
              </a:extLst>
            </p:cNvPr>
            <p:cNvGrpSpPr/>
            <p:nvPr/>
          </p:nvGrpSpPr>
          <p:grpSpPr>
            <a:xfrm>
              <a:off x="2832182" y="2115922"/>
              <a:ext cx="243216" cy="313383"/>
              <a:chOff x="4268426" y="2138778"/>
              <a:chExt cx="330014" cy="427795"/>
            </a:xfrm>
          </p:grpSpPr>
          <p:sp>
            <p:nvSpPr>
              <p:cNvPr id="104" name="Freeform 285">
                <a:extLst>
                  <a:ext uri="{FF2B5EF4-FFF2-40B4-BE49-F238E27FC236}">
                    <a16:creationId xmlns:a16="http://schemas.microsoft.com/office/drawing/2014/main" id="{3841C0C7-E5FF-42FE-BC32-390B282EFA42}"/>
                  </a:ext>
                </a:extLst>
              </p:cNvPr>
              <p:cNvSpPr>
                <a:spLocks noEditPoints="1"/>
              </p:cNvSpPr>
              <p:nvPr/>
            </p:nvSpPr>
            <p:spPr bwMode="auto">
              <a:xfrm>
                <a:off x="4380176" y="2233067"/>
                <a:ext cx="110005" cy="108258"/>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5" name="Freeform 286">
                <a:extLst>
                  <a:ext uri="{FF2B5EF4-FFF2-40B4-BE49-F238E27FC236}">
                    <a16:creationId xmlns:a16="http://schemas.microsoft.com/office/drawing/2014/main" id="{270B3B87-49E5-4095-8FB8-FCC45FE0C4DE}"/>
                  </a:ext>
                </a:extLst>
              </p:cNvPr>
              <p:cNvSpPr>
                <a:spLocks noEditPoints="1"/>
              </p:cNvSpPr>
              <p:nvPr/>
            </p:nvSpPr>
            <p:spPr bwMode="auto">
              <a:xfrm>
                <a:off x="4268426" y="2138778"/>
                <a:ext cx="330014" cy="427795"/>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grpSp>
          <p:nvGrpSpPr>
            <p:cNvPr id="62" name="Groupe 105">
              <a:extLst>
                <a:ext uri="{FF2B5EF4-FFF2-40B4-BE49-F238E27FC236}">
                  <a16:creationId xmlns:a16="http://schemas.microsoft.com/office/drawing/2014/main" id="{473126EE-B921-4BFC-9E47-B272E870F5D9}"/>
                </a:ext>
              </a:extLst>
            </p:cNvPr>
            <p:cNvGrpSpPr/>
            <p:nvPr/>
          </p:nvGrpSpPr>
          <p:grpSpPr>
            <a:xfrm>
              <a:off x="3023496" y="2290537"/>
              <a:ext cx="243216" cy="313383"/>
              <a:chOff x="4306022" y="2163994"/>
              <a:chExt cx="330014" cy="427795"/>
            </a:xfrm>
          </p:grpSpPr>
          <p:sp>
            <p:nvSpPr>
              <p:cNvPr id="102" name="Freeform 285">
                <a:extLst>
                  <a:ext uri="{FF2B5EF4-FFF2-40B4-BE49-F238E27FC236}">
                    <a16:creationId xmlns:a16="http://schemas.microsoft.com/office/drawing/2014/main" id="{CA790C60-BD4F-4C92-A5BF-C64A2123D58F}"/>
                  </a:ext>
                </a:extLst>
              </p:cNvPr>
              <p:cNvSpPr>
                <a:spLocks noEditPoints="1"/>
              </p:cNvSpPr>
              <p:nvPr/>
            </p:nvSpPr>
            <p:spPr bwMode="auto">
              <a:xfrm>
                <a:off x="4417772" y="2258283"/>
                <a:ext cx="110005" cy="108258"/>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3" name="Freeform 286">
                <a:extLst>
                  <a:ext uri="{FF2B5EF4-FFF2-40B4-BE49-F238E27FC236}">
                    <a16:creationId xmlns:a16="http://schemas.microsoft.com/office/drawing/2014/main" id="{254661EE-93FC-4168-AD4C-30E295F0CED8}"/>
                  </a:ext>
                </a:extLst>
              </p:cNvPr>
              <p:cNvSpPr>
                <a:spLocks noEditPoints="1"/>
              </p:cNvSpPr>
              <p:nvPr/>
            </p:nvSpPr>
            <p:spPr bwMode="auto">
              <a:xfrm>
                <a:off x="4306022" y="2163994"/>
                <a:ext cx="330014" cy="427795"/>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grpSp>
          <p:nvGrpSpPr>
            <p:cNvPr id="63" name="Groupe 107">
              <a:extLst>
                <a:ext uri="{FF2B5EF4-FFF2-40B4-BE49-F238E27FC236}">
                  <a16:creationId xmlns:a16="http://schemas.microsoft.com/office/drawing/2014/main" id="{267192CD-0A5C-4F11-A7A0-D00D3A701783}"/>
                </a:ext>
              </a:extLst>
            </p:cNvPr>
            <p:cNvGrpSpPr/>
            <p:nvPr/>
          </p:nvGrpSpPr>
          <p:grpSpPr>
            <a:xfrm>
              <a:off x="2412669" y="3496360"/>
              <a:ext cx="243216" cy="313383"/>
              <a:chOff x="4306022" y="2163994"/>
              <a:chExt cx="330014" cy="427795"/>
            </a:xfrm>
          </p:grpSpPr>
          <p:sp>
            <p:nvSpPr>
              <p:cNvPr id="100" name="Freeform 285">
                <a:extLst>
                  <a:ext uri="{FF2B5EF4-FFF2-40B4-BE49-F238E27FC236}">
                    <a16:creationId xmlns:a16="http://schemas.microsoft.com/office/drawing/2014/main" id="{D41EC8F3-4222-4E04-A2B9-B2285886F619}"/>
                  </a:ext>
                </a:extLst>
              </p:cNvPr>
              <p:cNvSpPr>
                <a:spLocks noEditPoints="1"/>
              </p:cNvSpPr>
              <p:nvPr/>
            </p:nvSpPr>
            <p:spPr bwMode="auto">
              <a:xfrm>
                <a:off x="4417772" y="2258283"/>
                <a:ext cx="110005" cy="108258"/>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1" name="Freeform 286">
                <a:extLst>
                  <a:ext uri="{FF2B5EF4-FFF2-40B4-BE49-F238E27FC236}">
                    <a16:creationId xmlns:a16="http://schemas.microsoft.com/office/drawing/2014/main" id="{2215484D-9699-4B58-862A-1E3A04285CD2}"/>
                  </a:ext>
                </a:extLst>
              </p:cNvPr>
              <p:cNvSpPr>
                <a:spLocks noEditPoints="1"/>
              </p:cNvSpPr>
              <p:nvPr/>
            </p:nvSpPr>
            <p:spPr bwMode="auto">
              <a:xfrm>
                <a:off x="4306022" y="2163994"/>
                <a:ext cx="330014" cy="427795"/>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grpSp>
          <p:nvGrpSpPr>
            <p:cNvPr id="64" name="Groupe 113">
              <a:extLst>
                <a:ext uri="{FF2B5EF4-FFF2-40B4-BE49-F238E27FC236}">
                  <a16:creationId xmlns:a16="http://schemas.microsoft.com/office/drawing/2014/main" id="{A4556614-44DF-461E-8401-5BFE006B42C8}"/>
                </a:ext>
              </a:extLst>
            </p:cNvPr>
            <p:cNvGrpSpPr/>
            <p:nvPr/>
          </p:nvGrpSpPr>
          <p:grpSpPr>
            <a:xfrm>
              <a:off x="1408398" y="4739702"/>
              <a:ext cx="243216" cy="284894"/>
              <a:chOff x="4483273" y="1921892"/>
              <a:chExt cx="330014" cy="388905"/>
            </a:xfrm>
          </p:grpSpPr>
          <p:sp>
            <p:nvSpPr>
              <p:cNvPr id="75" name="Freeform 285">
                <a:extLst>
                  <a:ext uri="{FF2B5EF4-FFF2-40B4-BE49-F238E27FC236}">
                    <a16:creationId xmlns:a16="http://schemas.microsoft.com/office/drawing/2014/main" id="{8DC93DE0-CBB4-4D2C-B3AF-C7C4056951D7}"/>
                  </a:ext>
                </a:extLst>
              </p:cNvPr>
              <p:cNvSpPr>
                <a:spLocks noEditPoints="1"/>
              </p:cNvSpPr>
              <p:nvPr/>
            </p:nvSpPr>
            <p:spPr bwMode="auto">
              <a:xfrm>
                <a:off x="4595023" y="2001658"/>
                <a:ext cx="110005" cy="98416"/>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76" name="Freeform 286">
                <a:extLst>
                  <a:ext uri="{FF2B5EF4-FFF2-40B4-BE49-F238E27FC236}">
                    <a16:creationId xmlns:a16="http://schemas.microsoft.com/office/drawing/2014/main" id="{891E89E7-9E2F-4C77-BD70-7A9BFEC9D9FA}"/>
                  </a:ext>
                </a:extLst>
              </p:cNvPr>
              <p:cNvSpPr>
                <a:spLocks noEditPoints="1"/>
              </p:cNvSpPr>
              <p:nvPr/>
            </p:nvSpPr>
            <p:spPr bwMode="auto">
              <a:xfrm>
                <a:off x="4483273" y="1921892"/>
                <a:ext cx="330014" cy="388905"/>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grpSp>
          <p:nvGrpSpPr>
            <p:cNvPr id="65" name="Groupe 115">
              <a:extLst>
                <a:ext uri="{FF2B5EF4-FFF2-40B4-BE49-F238E27FC236}">
                  <a16:creationId xmlns:a16="http://schemas.microsoft.com/office/drawing/2014/main" id="{FF3938D6-B82A-4700-9A24-C7FE6C0E358A}"/>
                </a:ext>
              </a:extLst>
            </p:cNvPr>
            <p:cNvGrpSpPr/>
            <p:nvPr/>
          </p:nvGrpSpPr>
          <p:grpSpPr>
            <a:xfrm>
              <a:off x="3294827" y="4057834"/>
              <a:ext cx="243216" cy="313383"/>
              <a:chOff x="4306022" y="2163994"/>
              <a:chExt cx="330014" cy="427795"/>
            </a:xfrm>
          </p:grpSpPr>
          <p:sp>
            <p:nvSpPr>
              <p:cNvPr id="73" name="Freeform 285">
                <a:extLst>
                  <a:ext uri="{FF2B5EF4-FFF2-40B4-BE49-F238E27FC236}">
                    <a16:creationId xmlns:a16="http://schemas.microsoft.com/office/drawing/2014/main" id="{82986AB2-646E-4264-8EAD-A6E2E420AF45}"/>
                  </a:ext>
                </a:extLst>
              </p:cNvPr>
              <p:cNvSpPr>
                <a:spLocks noEditPoints="1"/>
              </p:cNvSpPr>
              <p:nvPr/>
            </p:nvSpPr>
            <p:spPr bwMode="auto">
              <a:xfrm>
                <a:off x="4417772" y="2258283"/>
                <a:ext cx="110005" cy="108258"/>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74" name="Freeform 286">
                <a:extLst>
                  <a:ext uri="{FF2B5EF4-FFF2-40B4-BE49-F238E27FC236}">
                    <a16:creationId xmlns:a16="http://schemas.microsoft.com/office/drawing/2014/main" id="{CDE45CD3-737C-430A-AF85-CF788D24BED6}"/>
                  </a:ext>
                </a:extLst>
              </p:cNvPr>
              <p:cNvSpPr>
                <a:spLocks noEditPoints="1"/>
              </p:cNvSpPr>
              <p:nvPr/>
            </p:nvSpPr>
            <p:spPr bwMode="auto">
              <a:xfrm>
                <a:off x="4306022" y="2163994"/>
                <a:ext cx="330014" cy="427795"/>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grpSp>
          <p:nvGrpSpPr>
            <p:cNvPr id="66" name="Groupe 116">
              <a:extLst>
                <a:ext uri="{FF2B5EF4-FFF2-40B4-BE49-F238E27FC236}">
                  <a16:creationId xmlns:a16="http://schemas.microsoft.com/office/drawing/2014/main" id="{612E7A88-4653-40A4-8A7A-89FAAE16D07A}"/>
                </a:ext>
              </a:extLst>
            </p:cNvPr>
            <p:cNvGrpSpPr/>
            <p:nvPr/>
          </p:nvGrpSpPr>
          <p:grpSpPr>
            <a:xfrm>
              <a:off x="3215042" y="4494427"/>
              <a:ext cx="243216" cy="313383"/>
              <a:chOff x="4306022" y="2163994"/>
              <a:chExt cx="330014" cy="427795"/>
            </a:xfrm>
          </p:grpSpPr>
          <p:sp>
            <p:nvSpPr>
              <p:cNvPr id="71" name="Freeform 285">
                <a:extLst>
                  <a:ext uri="{FF2B5EF4-FFF2-40B4-BE49-F238E27FC236}">
                    <a16:creationId xmlns:a16="http://schemas.microsoft.com/office/drawing/2014/main" id="{2DEBC5B0-4306-47D4-8EDF-5BFA2FFDF327}"/>
                  </a:ext>
                </a:extLst>
              </p:cNvPr>
              <p:cNvSpPr>
                <a:spLocks noEditPoints="1"/>
              </p:cNvSpPr>
              <p:nvPr/>
            </p:nvSpPr>
            <p:spPr bwMode="auto">
              <a:xfrm>
                <a:off x="4417772" y="2258283"/>
                <a:ext cx="110005" cy="108258"/>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72" name="Freeform 286">
                <a:extLst>
                  <a:ext uri="{FF2B5EF4-FFF2-40B4-BE49-F238E27FC236}">
                    <a16:creationId xmlns:a16="http://schemas.microsoft.com/office/drawing/2014/main" id="{576FE1B3-DA4B-40C5-AE86-212692903FC8}"/>
                  </a:ext>
                </a:extLst>
              </p:cNvPr>
              <p:cNvSpPr>
                <a:spLocks noEditPoints="1"/>
              </p:cNvSpPr>
              <p:nvPr/>
            </p:nvSpPr>
            <p:spPr bwMode="auto">
              <a:xfrm>
                <a:off x="4306022" y="2163994"/>
                <a:ext cx="330014" cy="427795"/>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grpSp>
          <p:nvGrpSpPr>
            <p:cNvPr id="67" name="Groupe 117">
              <a:extLst>
                <a:ext uri="{FF2B5EF4-FFF2-40B4-BE49-F238E27FC236}">
                  <a16:creationId xmlns:a16="http://schemas.microsoft.com/office/drawing/2014/main" id="{D6C2D5F2-7EFC-46A9-99F1-1AFACFBA06C3}"/>
                </a:ext>
              </a:extLst>
            </p:cNvPr>
            <p:cNvGrpSpPr/>
            <p:nvPr/>
          </p:nvGrpSpPr>
          <p:grpSpPr>
            <a:xfrm>
              <a:off x="4152337" y="3273126"/>
              <a:ext cx="243216" cy="313383"/>
              <a:chOff x="4306022" y="2163994"/>
              <a:chExt cx="330014" cy="427795"/>
            </a:xfrm>
          </p:grpSpPr>
          <p:sp>
            <p:nvSpPr>
              <p:cNvPr id="68" name="Freeform 285">
                <a:extLst>
                  <a:ext uri="{FF2B5EF4-FFF2-40B4-BE49-F238E27FC236}">
                    <a16:creationId xmlns:a16="http://schemas.microsoft.com/office/drawing/2014/main" id="{0EC816BD-2B66-4980-A071-36424F6BFB7A}"/>
                  </a:ext>
                </a:extLst>
              </p:cNvPr>
              <p:cNvSpPr>
                <a:spLocks noEditPoints="1"/>
              </p:cNvSpPr>
              <p:nvPr/>
            </p:nvSpPr>
            <p:spPr bwMode="auto">
              <a:xfrm>
                <a:off x="4417772" y="2258283"/>
                <a:ext cx="110005" cy="108258"/>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70" name="Freeform 286">
                <a:extLst>
                  <a:ext uri="{FF2B5EF4-FFF2-40B4-BE49-F238E27FC236}">
                    <a16:creationId xmlns:a16="http://schemas.microsoft.com/office/drawing/2014/main" id="{8A0748F0-8092-4BDD-A089-234559DCB166}"/>
                  </a:ext>
                </a:extLst>
              </p:cNvPr>
              <p:cNvSpPr>
                <a:spLocks noEditPoints="1"/>
              </p:cNvSpPr>
              <p:nvPr/>
            </p:nvSpPr>
            <p:spPr bwMode="auto">
              <a:xfrm>
                <a:off x="4306022" y="2163994"/>
                <a:ext cx="330014" cy="427795"/>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grpSp>
      <p:sp>
        <p:nvSpPr>
          <p:cNvPr id="69" name="ZoneTexte 53">
            <a:extLst>
              <a:ext uri="{FF2B5EF4-FFF2-40B4-BE49-F238E27FC236}">
                <a16:creationId xmlns:a16="http://schemas.microsoft.com/office/drawing/2014/main" id="{8869E55A-AC57-4C3C-8D84-A6AD71DD88EA}"/>
              </a:ext>
            </a:extLst>
          </p:cNvPr>
          <p:cNvSpPr txBox="1"/>
          <p:nvPr/>
        </p:nvSpPr>
        <p:spPr bwMode="gray">
          <a:xfrm>
            <a:off x="9127362" y="3600874"/>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err="1">
                <a:ln>
                  <a:noFill/>
                </a:ln>
                <a:solidFill>
                  <a:srgbClr val="4A4A4A"/>
                </a:solidFill>
                <a:effectLst/>
                <a:uLnTx/>
                <a:uFillTx/>
                <a:latin typeface="Tahoma"/>
                <a:ea typeface="+mn-ea"/>
                <a:cs typeface="+mn-cs"/>
              </a:rPr>
              <a:t>Logroño</a:t>
            </a:r>
            <a:endParaRPr kumimoji="0" lang="en-GB" sz="1100" b="0" i="0" u="none" strike="noStrike" kern="1200" cap="none" spc="0" normalizeH="0" baseline="0" noProof="0">
              <a:ln>
                <a:noFill/>
              </a:ln>
              <a:solidFill>
                <a:srgbClr val="4A4A4A"/>
              </a:solidFill>
              <a:effectLst/>
              <a:uLnTx/>
              <a:uFillTx/>
              <a:latin typeface="Tahoma"/>
              <a:ea typeface="+mn-ea"/>
              <a:cs typeface="+mn-cs"/>
            </a:endParaRPr>
          </a:p>
        </p:txBody>
      </p:sp>
      <p:sp>
        <p:nvSpPr>
          <p:cNvPr id="95" name="Freeform 285">
            <a:extLst>
              <a:ext uri="{FF2B5EF4-FFF2-40B4-BE49-F238E27FC236}">
                <a16:creationId xmlns:a16="http://schemas.microsoft.com/office/drawing/2014/main" id="{F42FBD5A-1351-4AE5-A6F5-F85EC2FE43F2}"/>
              </a:ext>
            </a:extLst>
          </p:cNvPr>
          <p:cNvSpPr>
            <a:spLocks noEditPoints="1"/>
          </p:cNvSpPr>
          <p:nvPr/>
        </p:nvSpPr>
        <p:spPr bwMode="auto">
          <a:xfrm>
            <a:off x="8952010" y="3538502"/>
            <a:ext cx="81072" cy="79305"/>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96" name="Freeform 286">
            <a:extLst>
              <a:ext uri="{FF2B5EF4-FFF2-40B4-BE49-F238E27FC236}">
                <a16:creationId xmlns:a16="http://schemas.microsoft.com/office/drawing/2014/main" id="{EEBB05EA-BB30-48F9-8FBD-1943F5A84630}"/>
              </a:ext>
            </a:extLst>
          </p:cNvPr>
          <p:cNvSpPr>
            <a:spLocks noEditPoints="1"/>
          </p:cNvSpPr>
          <p:nvPr/>
        </p:nvSpPr>
        <p:spPr bwMode="auto">
          <a:xfrm>
            <a:off x="8869652" y="3469430"/>
            <a:ext cx="243216" cy="313383"/>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97" name="ZoneTexte 53">
            <a:extLst>
              <a:ext uri="{FF2B5EF4-FFF2-40B4-BE49-F238E27FC236}">
                <a16:creationId xmlns:a16="http://schemas.microsoft.com/office/drawing/2014/main" id="{3330739D-B160-494B-8821-772F7656905E}"/>
              </a:ext>
            </a:extLst>
          </p:cNvPr>
          <p:cNvSpPr txBox="1"/>
          <p:nvPr/>
        </p:nvSpPr>
        <p:spPr bwMode="gray">
          <a:xfrm>
            <a:off x="7741595" y="3104993"/>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Santander</a:t>
            </a:r>
          </a:p>
        </p:txBody>
      </p:sp>
      <p:sp>
        <p:nvSpPr>
          <p:cNvPr id="98" name="Freeform 285">
            <a:extLst>
              <a:ext uri="{FF2B5EF4-FFF2-40B4-BE49-F238E27FC236}">
                <a16:creationId xmlns:a16="http://schemas.microsoft.com/office/drawing/2014/main" id="{9CCF8E82-1256-4042-B698-6EF7F8413B61}"/>
              </a:ext>
            </a:extLst>
          </p:cNvPr>
          <p:cNvSpPr>
            <a:spLocks noEditPoints="1"/>
          </p:cNvSpPr>
          <p:nvPr/>
        </p:nvSpPr>
        <p:spPr bwMode="auto">
          <a:xfrm>
            <a:off x="7945245" y="2956616"/>
            <a:ext cx="81072" cy="79305"/>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99" name="Freeform 286">
            <a:extLst>
              <a:ext uri="{FF2B5EF4-FFF2-40B4-BE49-F238E27FC236}">
                <a16:creationId xmlns:a16="http://schemas.microsoft.com/office/drawing/2014/main" id="{F8EA06C8-5826-46E8-8073-49CD821CCE89}"/>
              </a:ext>
            </a:extLst>
          </p:cNvPr>
          <p:cNvSpPr>
            <a:spLocks noEditPoints="1"/>
          </p:cNvSpPr>
          <p:nvPr/>
        </p:nvSpPr>
        <p:spPr bwMode="auto">
          <a:xfrm>
            <a:off x="7862887" y="2887544"/>
            <a:ext cx="243216" cy="313383"/>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6" name="Freeform 285">
            <a:extLst>
              <a:ext uri="{FF2B5EF4-FFF2-40B4-BE49-F238E27FC236}">
                <a16:creationId xmlns:a16="http://schemas.microsoft.com/office/drawing/2014/main" id="{5ADBB4B6-8017-4138-88DE-A1D969589C1A}"/>
              </a:ext>
            </a:extLst>
          </p:cNvPr>
          <p:cNvSpPr>
            <a:spLocks noEditPoints="1"/>
          </p:cNvSpPr>
          <p:nvPr/>
        </p:nvSpPr>
        <p:spPr bwMode="auto">
          <a:xfrm>
            <a:off x="7754388" y="5924518"/>
            <a:ext cx="81072" cy="72095"/>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7" name="Freeform 286">
            <a:extLst>
              <a:ext uri="{FF2B5EF4-FFF2-40B4-BE49-F238E27FC236}">
                <a16:creationId xmlns:a16="http://schemas.microsoft.com/office/drawing/2014/main" id="{118B3D2D-67A9-4D47-8000-C3AF59A7B68B}"/>
              </a:ext>
            </a:extLst>
          </p:cNvPr>
          <p:cNvSpPr>
            <a:spLocks noEditPoints="1"/>
          </p:cNvSpPr>
          <p:nvPr/>
        </p:nvSpPr>
        <p:spPr bwMode="auto">
          <a:xfrm>
            <a:off x="7672030" y="5866085"/>
            <a:ext cx="243216" cy="284894"/>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8" name="Freeform 285">
            <a:extLst>
              <a:ext uri="{FF2B5EF4-FFF2-40B4-BE49-F238E27FC236}">
                <a16:creationId xmlns:a16="http://schemas.microsoft.com/office/drawing/2014/main" id="{965BF1A4-6DAA-4490-BCFD-404950038469}"/>
              </a:ext>
            </a:extLst>
          </p:cNvPr>
          <p:cNvSpPr>
            <a:spLocks noEditPoints="1"/>
          </p:cNvSpPr>
          <p:nvPr/>
        </p:nvSpPr>
        <p:spPr bwMode="auto">
          <a:xfrm>
            <a:off x="7122747" y="6118558"/>
            <a:ext cx="81072" cy="72095"/>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9" name="Freeform 286">
            <a:extLst>
              <a:ext uri="{FF2B5EF4-FFF2-40B4-BE49-F238E27FC236}">
                <a16:creationId xmlns:a16="http://schemas.microsoft.com/office/drawing/2014/main" id="{116D4494-6C2C-4A71-BDD3-7029C2103A99}"/>
              </a:ext>
            </a:extLst>
          </p:cNvPr>
          <p:cNvSpPr>
            <a:spLocks noEditPoints="1"/>
          </p:cNvSpPr>
          <p:nvPr/>
        </p:nvSpPr>
        <p:spPr bwMode="auto">
          <a:xfrm>
            <a:off x="7040389" y="6060125"/>
            <a:ext cx="243216" cy="284894"/>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10" name="ZoneTexte 53">
            <a:extLst>
              <a:ext uri="{FF2B5EF4-FFF2-40B4-BE49-F238E27FC236}">
                <a16:creationId xmlns:a16="http://schemas.microsoft.com/office/drawing/2014/main" id="{0FDE8843-3CD8-4D11-84CB-CD6402EF9410}"/>
              </a:ext>
            </a:extLst>
          </p:cNvPr>
          <p:cNvSpPr txBox="1"/>
          <p:nvPr/>
        </p:nvSpPr>
        <p:spPr bwMode="gray">
          <a:xfrm>
            <a:off x="7877405" y="6004837"/>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Málaga</a:t>
            </a:r>
          </a:p>
        </p:txBody>
      </p:sp>
      <p:sp>
        <p:nvSpPr>
          <p:cNvPr id="111" name="ZoneTexte 53">
            <a:extLst>
              <a:ext uri="{FF2B5EF4-FFF2-40B4-BE49-F238E27FC236}">
                <a16:creationId xmlns:a16="http://schemas.microsoft.com/office/drawing/2014/main" id="{382F3009-C2DD-40FD-B915-E83318DD37ED}"/>
              </a:ext>
            </a:extLst>
          </p:cNvPr>
          <p:cNvSpPr txBox="1"/>
          <p:nvPr/>
        </p:nvSpPr>
        <p:spPr bwMode="gray">
          <a:xfrm>
            <a:off x="7192121" y="6274062"/>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Algeciras</a:t>
            </a:r>
          </a:p>
        </p:txBody>
      </p:sp>
      <p:sp>
        <p:nvSpPr>
          <p:cNvPr id="112" name="Freeform 286">
            <a:extLst>
              <a:ext uri="{FF2B5EF4-FFF2-40B4-BE49-F238E27FC236}">
                <a16:creationId xmlns:a16="http://schemas.microsoft.com/office/drawing/2014/main" id="{32BDA0BF-F365-42F2-8DB0-C581228D8546}"/>
              </a:ext>
            </a:extLst>
          </p:cNvPr>
          <p:cNvSpPr>
            <a:spLocks noEditPoints="1"/>
          </p:cNvSpPr>
          <p:nvPr/>
        </p:nvSpPr>
        <p:spPr bwMode="auto">
          <a:xfrm>
            <a:off x="7101491" y="4842667"/>
            <a:ext cx="243216" cy="313383"/>
          </a:xfrm>
          <a:custGeom>
            <a:avLst/>
            <a:gdLst>
              <a:gd name="T0" fmla="*/ 540 w 1081"/>
              <a:gd name="T1" fmla="*/ 1402 h 1402"/>
              <a:gd name="T2" fmla="*/ 933 w 1081"/>
              <a:gd name="T3" fmla="*/ 835 h 1402"/>
              <a:gd name="T4" fmla="*/ 888 w 1081"/>
              <a:gd name="T5" fmla="*/ 144 h 1402"/>
              <a:gd name="T6" fmla="*/ 540 w 1081"/>
              <a:gd name="T7" fmla="*/ 0 h 1402"/>
              <a:gd name="T8" fmla="*/ 193 w 1081"/>
              <a:gd name="T9" fmla="*/ 144 h 1402"/>
              <a:gd name="T10" fmla="*/ 147 w 1081"/>
              <a:gd name="T11" fmla="*/ 834 h 1402"/>
              <a:gd name="T12" fmla="*/ 540 w 1081"/>
              <a:gd name="T13" fmla="*/ 1402 h 1402"/>
              <a:gd name="T14" fmla="*/ 230 w 1081"/>
              <a:gd name="T15" fmla="*/ 180 h 1402"/>
              <a:gd name="T16" fmla="*/ 540 w 1081"/>
              <a:gd name="T17" fmla="*/ 51 h 1402"/>
              <a:gd name="T18" fmla="*/ 851 w 1081"/>
              <a:gd name="T19" fmla="*/ 180 h 1402"/>
              <a:gd name="T20" fmla="*/ 892 w 1081"/>
              <a:gd name="T21" fmla="*/ 805 h 1402"/>
              <a:gd name="T22" fmla="*/ 540 w 1081"/>
              <a:gd name="T23" fmla="*/ 1312 h 1402"/>
              <a:gd name="T24" fmla="*/ 189 w 1081"/>
              <a:gd name="T25" fmla="*/ 804 h 1402"/>
              <a:gd name="T26" fmla="*/ 230 w 1081"/>
              <a:gd name="T27" fmla="*/ 180 h 1402"/>
              <a:gd name="T28" fmla="*/ 230 w 1081"/>
              <a:gd name="T29" fmla="*/ 180 h 1402"/>
              <a:gd name="T30" fmla="*/ 230 w 1081"/>
              <a:gd name="T31" fmla="*/ 18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1" h="1402">
                <a:moveTo>
                  <a:pt x="540" y="1402"/>
                </a:moveTo>
                <a:cubicBezTo>
                  <a:pt x="933" y="835"/>
                  <a:pt x="933" y="835"/>
                  <a:pt x="933" y="835"/>
                </a:cubicBezTo>
                <a:cubicBezTo>
                  <a:pt x="1081" y="638"/>
                  <a:pt x="1059" y="315"/>
                  <a:pt x="888" y="144"/>
                </a:cubicBezTo>
                <a:cubicBezTo>
                  <a:pt x="795" y="51"/>
                  <a:pt x="672" y="0"/>
                  <a:pt x="540" y="0"/>
                </a:cubicBezTo>
                <a:cubicBezTo>
                  <a:pt x="409" y="0"/>
                  <a:pt x="286" y="51"/>
                  <a:pt x="193" y="144"/>
                </a:cubicBezTo>
                <a:cubicBezTo>
                  <a:pt x="22" y="315"/>
                  <a:pt x="0" y="638"/>
                  <a:pt x="147" y="834"/>
                </a:cubicBezTo>
                <a:lnTo>
                  <a:pt x="540" y="1402"/>
                </a:lnTo>
                <a:close/>
                <a:moveTo>
                  <a:pt x="230" y="180"/>
                </a:moveTo>
                <a:cubicBezTo>
                  <a:pt x="313" y="97"/>
                  <a:pt x="423" y="51"/>
                  <a:pt x="540" y="51"/>
                </a:cubicBezTo>
                <a:cubicBezTo>
                  <a:pt x="658" y="51"/>
                  <a:pt x="768" y="97"/>
                  <a:pt x="851" y="180"/>
                </a:cubicBezTo>
                <a:cubicBezTo>
                  <a:pt x="1006" y="335"/>
                  <a:pt x="1025" y="626"/>
                  <a:pt x="892" y="805"/>
                </a:cubicBezTo>
                <a:cubicBezTo>
                  <a:pt x="540" y="1312"/>
                  <a:pt x="540" y="1312"/>
                  <a:pt x="540" y="1312"/>
                </a:cubicBezTo>
                <a:cubicBezTo>
                  <a:pt x="189" y="804"/>
                  <a:pt x="189" y="804"/>
                  <a:pt x="189" y="804"/>
                </a:cubicBezTo>
                <a:cubicBezTo>
                  <a:pt x="56" y="626"/>
                  <a:pt x="75" y="335"/>
                  <a:pt x="230" y="180"/>
                </a:cubicBezTo>
                <a:close/>
                <a:moveTo>
                  <a:pt x="230" y="180"/>
                </a:moveTo>
                <a:cubicBezTo>
                  <a:pt x="230" y="180"/>
                  <a:pt x="230" y="180"/>
                  <a:pt x="230" y="180"/>
                </a:cubicBezTo>
              </a:path>
            </a:pathLst>
          </a:custGeom>
          <a:solidFill>
            <a:srgbClr val="55555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13" name="Freeform 285">
            <a:extLst>
              <a:ext uri="{FF2B5EF4-FFF2-40B4-BE49-F238E27FC236}">
                <a16:creationId xmlns:a16="http://schemas.microsoft.com/office/drawing/2014/main" id="{A1F710A0-81FD-4B8C-9C8A-938F0AFB0F14}"/>
              </a:ext>
            </a:extLst>
          </p:cNvPr>
          <p:cNvSpPr>
            <a:spLocks noEditPoints="1"/>
          </p:cNvSpPr>
          <p:nvPr/>
        </p:nvSpPr>
        <p:spPr bwMode="auto">
          <a:xfrm>
            <a:off x="7188940" y="4915294"/>
            <a:ext cx="81072" cy="79305"/>
          </a:xfrm>
          <a:custGeom>
            <a:avLst/>
            <a:gdLst>
              <a:gd name="T0" fmla="*/ 179 w 358"/>
              <a:gd name="T1" fmla="*/ 359 h 359"/>
              <a:gd name="T2" fmla="*/ 358 w 358"/>
              <a:gd name="T3" fmla="*/ 179 h 359"/>
              <a:gd name="T4" fmla="*/ 179 w 358"/>
              <a:gd name="T5" fmla="*/ 0 h 359"/>
              <a:gd name="T6" fmla="*/ 0 w 358"/>
              <a:gd name="T7" fmla="*/ 179 h 359"/>
              <a:gd name="T8" fmla="*/ 179 w 358"/>
              <a:gd name="T9" fmla="*/ 359 h 359"/>
              <a:gd name="T10" fmla="*/ 179 w 358"/>
              <a:gd name="T11" fmla="*/ 51 h 359"/>
              <a:gd name="T12" fmla="*/ 307 w 358"/>
              <a:gd name="T13" fmla="*/ 179 h 359"/>
              <a:gd name="T14" fmla="*/ 179 w 358"/>
              <a:gd name="T15" fmla="*/ 307 h 359"/>
              <a:gd name="T16" fmla="*/ 51 w 358"/>
              <a:gd name="T17" fmla="*/ 179 h 359"/>
              <a:gd name="T18" fmla="*/ 179 w 358"/>
              <a:gd name="T19" fmla="*/ 51 h 359"/>
              <a:gd name="T20" fmla="*/ 179 w 358"/>
              <a:gd name="T21" fmla="*/ 51 h 359"/>
              <a:gd name="T22" fmla="*/ 179 w 358"/>
              <a:gd name="T23" fmla="*/ 5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9">
                <a:moveTo>
                  <a:pt x="179" y="359"/>
                </a:moveTo>
                <a:cubicBezTo>
                  <a:pt x="278" y="359"/>
                  <a:pt x="358" y="278"/>
                  <a:pt x="358" y="179"/>
                </a:cubicBezTo>
                <a:cubicBezTo>
                  <a:pt x="358" y="81"/>
                  <a:pt x="278" y="0"/>
                  <a:pt x="179" y="0"/>
                </a:cubicBezTo>
                <a:cubicBezTo>
                  <a:pt x="80" y="0"/>
                  <a:pt x="0" y="81"/>
                  <a:pt x="0" y="179"/>
                </a:cubicBezTo>
                <a:cubicBezTo>
                  <a:pt x="0" y="278"/>
                  <a:pt x="80" y="359"/>
                  <a:pt x="179" y="359"/>
                </a:cubicBezTo>
                <a:close/>
                <a:moveTo>
                  <a:pt x="179" y="51"/>
                </a:moveTo>
                <a:cubicBezTo>
                  <a:pt x="250" y="51"/>
                  <a:pt x="307" y="109"/>
                  <a:pt x="307" y="179"/>
                </a:cubicBezTo>
                <a:cubicBezTo>
                  <a:pt x="307" y="250"/>
                  <a:pt x="250" y="307"/>
                  <a:pt x="179" y="307"/>
                </a:cubicBezTo>
                <a:cubicBezTo>
                  <a:pt x="108" y="307"/>
                  <a:pt x="51" y="250"/>
                  <a:pt x="51" y="179"/>
                </a:cubicBezTo>
                <a:cubicBezTo>
                  <a:pt x="51" y="109"/>
                  <a:pt x="108" y="51"/>
                  <a:pt x="179" y="51"/>
                </a:cubicBezTo>
                <a:close/>
                <a:moveTo>
                  <a:pt x="179" y="51"/>
                </a:moveTo>
                <a:cubicBezTo>
                  <a:pt x="179" y="51"/>
                  <a:pt x="179" y="51"/>
                  <a:pt x="179" y="51"/>
                </a:cubicBezTo>
              </a:path>
            </a:pathLst>
          </a:custGeom>
          <a:solidFill>
            <a:srgbClr val="CF022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16" name="ZoneTexte 53">
            <a:extLst>
              <a:ext uri="{FF2B5EF4-FFF2-40B4-BE49-F238E27FC236}">
                <a16:creationId xmlns:a16="http://schemas.microsoft.com/office/drawing/2014/main" id="{12FA9CFC-D427-401E-B41F-3D4DD607B366}"/>
              </a:ext>
            </a:extLst>
          </p:cNvPr>
          <p:cNvSpPr txBox="1"/>
          <p:nvPr/>
        </p:nvSpPr>
        <p:spPr bwMode="gray">
          <a:xfrm>
            <a:off x="7304671" y="5009654"/>
            <a:ext cx="456366" cy="240504"/>
          </a:xfrm>
          <a:prstGeom prst="rect">
            <a:avLst/>
          </a:prstGeom>
          <a:noFill/>
        </p:spPr>
        <p:txBody>
          <a:bodyPr wrap="none" lIns="0" tIns="0" rIns="0" bIns="0" rtlCol="0" anchor="ctr" anchorCtr="0">
            <a:noAutofit/>
          </a:bodyPr>
          <a:lstStyle>
            <a:defPPr>
              <a:defRPr lang="fr-FR"/>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a:ln>
                  <a:noFill/>
                </a:ln>
                <a:solidFill>
                  <a:srgbClr val="4A4A4A"/>
                </a:solidFill>
                <a:effectLst/>
                <a:uLnTx/>
                <a:uFillTx/>
                <a:latin typeface="Tahoma"/>
                <a:ea typeface="+mn-ea"/>
                <a:cs typeface="+mn-cs"/>
              </a:rPr>
              <a:t>Mérida</a:t>
            </a:r>
          </a:p>
        </p:txBody>
      </p:sp>
      <p:sp>
        <p:nvSpPr>
          <p:cNvPr id="117" name="ZoneTexte 76"/>
          <p:cNvSpPr txBox="1"/>
          <p:nvPr/>
        </p:nvSpPr>
        <p:spPr>
          <a:xfrm>
            <a:off x="9781158" y="1523786"/>
            <a:ext cx="20369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a:solidFill>
                  <a:srgbClr val="CF022B"/>
                </a:solidFill>
                <a:latin typeface="Tahoma"/>
              </a:rPr>
              <a:t>+20</a:t>
            </a:r>
            <a:endParaRPr kumimoji="0" lang="en-GB" sz="2000" b="1" i="0" u="none" strike="noStrike" kern="1200" cap="none" spc="0" normalizeH="0" baseline="0" noProof="0">
              <a:ln>
                <a:noFill/>
              </a:ln>
              <a:solidFill>
                <a:srgbClr val="CF022B"/>
              </a:solidFill>
              <a:effectLst/>
              <a:uLnTx/>
              <a:uFillTx/>
              <a:latin typeface="Tahom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err="1">
                <a:solidFill>
                  <a:srgbClr val="4A4A4A"/>
                </a:solidFill>
                <a:latin typeface="Tahoma"/>
              </a:rPr>
              <a:t>años</a:t>
            </a:r>
            <a:endParaRPr kumimoji="0" lang="en-GB" sz="1600" b="0" i="0" u="none" strike="noStrike" kern="1200" cap="none" spc="0" normalizeH="0" baseline="0" noProof="0">
              <a:ln>
                <a:noFill/>
              </a:ln>
              <a:solidFill>
                <a:srgbClr val="4A4A4A"/>
              </a:solidFill>
              <a:effectLst/>
              <a:uLnTx/>
              <a:uFillTx/>
              <a:latin typeface="Tahoma"/>
            </a:endParaRPr>
          </a:p>
        </p:txBody>
      </p:sp>
      <p:grpSp>
        <p:nvGrpSpPr>
          <p:cNvPr id="118" name="Group 29"/>
          <p:cNvGrpSpPr>
            <a:grpSpLocks noChangeAspect="1"/>
          </p:cNvGrpSpPr>
          <p:nvPr/>
        </p:nvGrpSpPr>
        <p:grpSpPr bwMode="auto">
          <a:xfrm>
            <a:off x="9365855" y="1511877"/>
            <a:ext cx="397807" cy="330765"/>
            <a:chOff x="2904" y="1378"/>
            <a:chExt cx="1881" cy="1564"/>
          </a:xfrm>
        </p:grpSpPr>
        <p:sp>
          <p:nvSpPr>
            <p:cNvPr id="119" name="Freeform 30"/>
            <p:cNvSpPr>
              <a:spLocks noEditPoints="1"/>
            </p:cNvSpPr>
            <p:nvPr/>
          </p:nvSpPr>
          <p:spPr bwMode="auto">
            <a:xfrm>
              <a:off x="3467" y="1985"/>
              <a:ext cx="224" cy="224"/>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92 w 184"/>
                <a:gd name="T11" fmla="*/ 139 h 184"/>
                <a:gd name="T12" fmla="*/ 45 w 184"/>
                <a:gd name="T13" fmla="*/ 92 h 184"/>
                <a:gd name="T14" fmla="*/ 92 w 184"/>
                <a:gd name="T15" fmla="*/ 45 h 184"/>
                <a:gd name="T16" fmla="*/ 139 w 184"/>
                <a:gd name="T17" fmla="*/ 92 h 184"/>
                <a:gd name="T18" fmla="*/ 92 w 184"/>
                <a:gd name="T19" fmla="*/ 139 h 184"/>
                <a:gd name="T20" fmla="*/ 92 w 184"/>
                <a:gd name="T21" fmla="*/ 139 h 184"/>
                <a:gd name="T22" fmla="*/ 92 w 184"/>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92" y="139"/>
                  </a:moveTo>
                  <a:cubicBezTo>
                    <a:pt x="66" y="139"/>
                    <a:pt x="45" y="118"/>
                    <a:pt x="45" y="92"/>
                  </a:cubicBezTo>
                  <a:cubicBezTo>
                    <a:pt x="45" y="66"/>
                    <a:pt x="66" y="45"/>
                    <a:pt x="92" y="45"/>
                  </a:cubicBezTo>
                  <a:cubicBezTo>
                    <a:pt x="118" y="45"/>
                    <a:pt x="139" y="66"/>
                    <a:pt x="139" y="92"/>
                  </a:cubicBezTo>
                  <a:cubicBezTo>
                    <a:pt x="139" y="118"/>
                    <a:pt x="118" y="139"/>
                    <a:pt x="92" y="139"/>
                  </a:cubicBezTo>
                  <a:close/>
                  <a:moveTo>
                    <a:pt x="92" y="139"/>
                  </a:moveTo>
                  <a:cubicBezTo>
                    <a:pt x="92" y="139"/>
                    <a:pt x="92" y="139"/>
                    <a:pt x="92"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0" name="Freeform 31"/>
            <p:cNvSpPr>
              <a:spLocks noEditPoints="1"/>
            </p:cNvSpPr>
            <p:nvPr/>
          </p:nvSpPr>
          <p:spPr bwMode="auto">
            <a:xfrm>
              <a:off x="3760" y="1985"/>
              <a:ext cx="223" cy="224"/>
            </a:xfrm>
            <a:custGeom>
              <a:avLst/>
              <a:gdLst>
                <a:gd name="T0" fmla="*/ 91 w 183"/>
                <a:gd name="T1" fmla="*/ 0 h 184"/>
                <a:gd name="T2" fmla="*/ 0 w 183"/>
                <a:gd name="T3" fmla="*/ 92 h 184"/>
                <a:gd name="T4" fmla="*/ 91 w 183"/>
                <a:gd name="T5" fmla="*/ 184 h 184"/>
                <a:gd name="T6" fmla="*/ 183 w 183"/>
                <a:gd name="T7" fmla="*/ 92 h 184"/>
                <a:gd name="T8" fmla="*/ 91 w 183"/>
                <a:gd name="T9" fmla="*/ 0 h 184"/>
                <a:gd name="T10" fmla="*/ 91 w 183"/>
                <a:gd name="T11" fmla="*/ 139 h 184"/>
                <a:gd name="T12" fmla="*/ 45 w 183"/>
                <a:gd name="T13" fmla="*/ 92 h 184"/>
                <a:gd name="T14" fmla="*/ 91 w 183"/>
                <a:gd name="T15" fmla="*/ 45 h 184"/>
                <a:gd name="T16" fmla="*/ 138 w 183"/>
                <a:gd name="T17" fmla="*/ 92 h 184"/>
                <a:gd name="T18" fmla="*/ 91 w 183"/>
                <a:gd name="T19" fmla="*/ 139 h 184"/>
                <a:gd name="T20" fmla="*/ 91 w 183"/>
                <a:gd name="T21" fmla="*/ 139 h 184"/>
                <a:gd name="T22" fmla="*/ 91 w 183"/>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4">
                  <a:moveTo>
                    <a:pt x="91" y="0"/>
                  </a:moveTo>
                  <a:cubicBezTo>
                    <a:pt x="41" y="0"/>
                    <a:pt x="0" y="41"/>
                    <a:pt x="0" y="92"/>
                  </a:cubicBezTo>
                  <a:cubicBezTo>
                    <a:pt x="0" y="143"/>
                    <a:pt x="41" y="184"/>
                    <a:pt x="91" y="184"/>
                  </a:cubicBezTo>
                  <a:cubicBezTo>
                    <a:pt x="142" y="184"/>
                    <a:pt x="183" y="143"/>
                    <a:pt x="183" y="92"/>
                  </a:cubicBezTo>
                  <a:cubicBezTo>
                    <a:pt x="183" y="41"/>
                    <a:pt x="142" y="0"/>
                    <a:pt x="91" y="0"/>
                  </a:cubicBezTo>
                  <a:close/>
                  <a:moveTo>
                    <a:pt x="91" y="139"/>
                  </a:moveTo>
                  <a:cubicBezTo>
                    <a:pt x="66" y="139"/>
                    <a:pt x="45" y="118"/>
                    <a:pt x="45" y="92"/>
                  </a:cubicBezTo>
                  <a:cubicBezTo>
                    <a:pt x="45" y="66"/>
                    <a:pt x="66" y="45"/>
                    <a:pt x="91" y="45"/>
                  </a:cubicBezTo>
                  <a:cubicBezTo>
                    <a:pt x="117" y="45"/>
                    <a:pt x="138" y="66"/>
                    <a:pt x="138" y="92"/>
                  </a:cubicBezTo>
                  <a:cubicBezTo>
                    <a:pt x="138" y="118"/>
                    <a:pt x="117" y="139"/>
                    <a:pt x="91" y="139"/>
                  </a:cubicBezTo>
                  <a:close/>
                  <a:moveTo>
                    <a:pt x="91" y="139"/>
                  </a:moveTo>
                  <a:cubicBezTo>
                    <a:pt x="91" y="139"/>
                    <a:pt x="91" y="139"/>
                    <a:pt x="91" y="139"/>
                  </a:cubicBezTo>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1" name="Freeform 32"/>
            <p:cNvSpPr>
              <a:spLocks noEditPoints="1"/>
            </p:cNvSpPr>
            <p:nvPr/>
          </p:nvSpPr>
          <p:spPr bwMode="auto">
            <a:xfrm>
              <a:off x="4051" y="1985"/>
              <a:ext cx="223" cy="224"/>
            </a:xfrm>
            <a:custGeom>
              <a:avLst/>
              <a:gdLst>
                <a:gd name="T0" fmla="*/ 92 w 183"/>
                <a:gd name="T1" fmla="*/ 0 h 184"/>
                <a:gd name="T2" fmla="*/ 0 w 183"/>
                <a:gd name="T3" fmla="*/ 92 h 184"/>
                <a:gd name="T4" fmla="*/ 92 w 183"/>
                <a:gd name="T5" fmla="*/ 184 h 184"/>
                <a:gd name="T6" fmla="*/ 183 w 183"/>
                <a:gd name="T7" fmla="*/ 92 h 184"/>
                <a:gd name="T8" fmla="*/ 92 w 183"/>
                <a:gd name="T9" fmla="*/ 0 h 184"/>
                <a:gd name="T10" fmla="*/ 92 w 183"/>
                <a:gd name="T11" fmla="*/ 139 h 184"/>
                <a:gd name="T12" fmla="*/ 45 w 183"/>
                <a:gd name="T13" fmla="*/ 92 h 184"/>
                <a:gd name="T14" fmla="*/ 92 w 183"/>
                <a:gd name="T15" fmla="*/ 45 h 184"/>
                <a:gd name="T16" fmla="*/ 138 w 183"/>
                <a:gd name="T17" fmla="*/ 92 h 184"/>
                <a:gd name="T18" fmla="*/ 92 w 183"/>
                <a:gd name="T19" fmla="*/ 139 h 184"/>
                <a:gd name="T20" fmla="*/ 92 w 183"/>
                <a:gd name="T21" fmla="*/ 139 h 184"/>
                <a:gd name="T22" fmla="*/ 92 w 183"/>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4">
                  <a:moveTo>
                    <a:pt x="92" y="0"/>
                  </a:moveTo>
                  <a:cubicBezTo>
                    <a:pt x="41" y="0"/>
                    <a:pt x="0" y="41"/>
                    <a:pt x="0" y="92"/>
                  </a:cubicBezTo>
                  <a:cubicBezTo>
                    <a:pt x="0" y="143"/>
                    <a:pt x="41" y="184"/>
                    <a:pt x="92" y="184"/>
                  </a:cubicBezTo>
                  <a:cubicBezTo>
                    <a:pt x="142" y="184"/>
                    <a:pt x="183" y="143"/>
                    <a:pt x="183" y="92"/>
                  </a:cubicBezTo>
                  <a:cubicBezTo>
                    <a:pt x="183" y="41"/>
                    <a:pt x="142" y="0"/>
                    <a:pt x="92" y="0"/>
                  </a:cubicBezTo>
                  <a:close/>
                  <a:moveTo>
                    <a:pt x="92" y="139"/>
                  </a:moveTo>
                  <a:cubicBezTo>
                    <a:pt x="66" y="139"/>
                    <a:pt x="45" y="118"/>
                    <a:pt x="45" y="92"/>
                  </a:cubicBezTo>
                  <a:cubicBezTo>
                    <a:pt x="45" y="66"/>
                    <a:pt x="66" y="45"/>
                    <a:pt x="92" y="45"/>
                  </a:cubicBezTo>
                  <a:cubicBezTo>
                    <a:pt x="117" y="45"/>
                    <a:pt x="138" y="66"/>
                    <a:pt x="138" y="92"/>
                  </a:cubicBezTo>
                  <a:cubicBezTo>
                    <a:pt x="138" y="118"/>
                    <a:pt x="117" y="139"/>
                    <a:pt x="92" y="139"/>
                  </a:cubicBezTo>
                  <a:close/>
                  <a:moveTo>
                    <a:pt x="92" y="139"/>
                  </a:moveTo>
                  <a:cubicBezTo>
                    <a:pt x="92" y="139"/>
                    <a:pt x="92" y="139"/>
                    <a:pt x="92"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2" name="Freeform 33"/>
            <p:cNvSpPr>
              <a:spLocks noEditPoints="1"/>
            </p:cNvSpPr>
            <p:nvPr/>
          </p:nvSpPr>
          <p:spPr bwMode="auto">
            <a:xfrm>
              <a:off x="3467" y="2257"/>
              <a:ext cx="224" cy="223"/>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92 w 184"/>
                <a:gd name="T11" fmla="*/ 139 h 184"/>
                <a:gd name="T12" fmla="*/ 45 w 184"/>
                <a:gd name="T13" fmla="*/ 92 h 184"/>
                <a:gd name="T14" fmla="*/ 92 w 184"/>
                <a:gd name="T15" fmla="*/ 45 h 184"/>
                <a:gd name="T16" fmla="*/ 139 w 184"/>
                <a:gd name="T17" fmla="*/ 92 h 184"/>
                <a:gd name="T18" fmla="*/ 92 w 184"/>
                <a:gd name="T19" fmla="*/ 139 h 184"/>
                <a:gd name="T20" fmla="*/ 92 w 184"/>
                <a:gd name="T21" fmla="*/ 139 h 184"/>
                <a:gd name="T22" fmla="*/ 92 w 184"/>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4" h="184">
                  <a:moveTo>
                    <a:pt x="92" y="0"/>
                  </a:moveTo>
                  <a:cubicBezTo>
                    <a:pt x="41" y="0"/>
                    <a:pt x="0" y="41"/>
                    <a:pt x="0" y="92"/>
                  </a:cubicBezTo>
                  <a:cubicBezTo>
                    <a:pt x="0" y="142"/>
                    <a:pt x="41" y="184"/>
                    <a:pt x="92" y="184"/>
                  </a:cubicBezTo>
                  <a:cubicBezTo>
                    <a:pt x="143" y="184"/>
                    <a:pt x="184" y="142"/>
                    <a:pt x="184" y="92"/>
                  </a:cubicBezTo>
                  <a:cubicBezTo>
                    <a:pt x="184" y="41"/>
                    <a:pt x="143" y="0"/>
                    <a:pt x="92" y="0"/>
                  </a:cubicBezTo>
                  <a:close/>
                  <a:moveTo>
                    <a:pt x="92" y="139"/>
                  </a:moveTo>
                  <a:cubicBezTo>
                    <a:pt x="66" y="139"/>
                    <a:pt x="45" y="118"/>
                    <a:pt x="45" y="92"/>
                  </a:cubicBezTo>
                  <a:cubicBezTo>
                    <a:pt x="45" y="66"/>
                    <a:pt x="66" y="45"/>
                    <a:pt x="92" y="45"/>
                  </a:cubicBezTo>
                  <a:cubicBezTo>
                    <a:pt x="118" y="45"/>
                    <a:pt x="139" y="66"/>
                    <a:pt x="139" y="92"/>
                  </a:cubicBezTo>
                  <a:cubicBezTo>
                    <a:pt x="139" y="118"/>
                    <a:pt x="118" y="139"/>
                    <a:pt x="92" y="139"/>
                  </a:cubicBezTo>
                  <a:close/>
                  <a:moveTo>
                    <a:pt x="92" y="139"/>
                  </a:moveTo>
                  <a:cubicBezTo>
                    <a:pt x="92" y="139"/>
                    <a:pt x="92" y="139"/>
                    <a:pt x="92"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3" name="Freeform 34"/>
            <p:cNvSpPr>
              <a:spLocks noEditPoints="1"/>
            </p:cNvSpPr>
            <p:nvPr/>
          </p:nvSpPr>
          <p:spPr bwMode="auto">
            <a:xfrm>
              <a:off x="4051" y="2257"/>
              <a:ext cx="223" cy="223"/>
            </a:xfrm>
            <a:custGeom>
              <a:avLst/>
              <a:gdLst>
                <a:gd name="T0" fmla="*/ 92 w 183"/>
                <a:gd name="T1" fmla="*/ 0 h 184"/>
                <a:gd name="T2" fmla="*/ 0 w 183"/>
                <a:gd name="T3" fmla="*/ 92 h 184"/>
                <a:gd name="T4" fmla="*/ 92 w 183"/>
                <a:gd name="T5" fmla="*/ 184 h 184"/>
                <a:gd name="T6" fmla="*/ 183 w 183"/>
                <a:gd name="T7" fmla="*/ 92 h 184"/>
                <a:gd name="T8" fmla="*/ 92 w 183"/>
                <a:gd name="T9" fmla="*/ 0 h 184"/>
                <a:gd name="T10" fmla="*/ 92 w 183"/>
                <a:gd name="T11" fmla="*/ 139 h 184"/>
                <a:gd name="T12" fmla="*/ 45 w 183"/>
                <a:gd name="T13" fmla="*/ 92 h 184"/>
                <a:gd name="T14" fmla="*/ 92 w 183"/>
                <a:gd name="T15" fmla="*/ 45 h 184"/>
                <a:gd name="T16" fmla="*/ 138 w 183"/>
                <a:gd name="T17" fmla="*/ 92 h 184"/>
                <a:gd name="T18" fmla="*/ 92 w 183"/>
                <a:gd name="T19" fmla="*/ 139 h 184"/>
                <a:gd name="T20" fmla="*/ 92 w 183"/>
                <a:gd name="T21" fmla="*/ 139 h 184"/>
                <a:gd name="T22" fmla="*/ 92 w 183"/>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4">
                  <a:moveTo>
                    <a:pt x="92" y="0"/>
                  </a:moveTo>
                  <a:cubicBezTo>
                    <a:pt x="41" y="0"/>
                    <a:pt x="0" y="41"/>
                    <a:pt x="0" y="92"/>
                  </a:cubicBezTo>
                  <a:cubicBezTo>
                    <a:pt x="0" y="142"/>
                    <a:pt x="41" y="184"/>
                    <a:pt x="92" y="184"/>
                  </a:cubicBezTo>
                  <a:cubicBezTo>
                    <a:pt x="142" y="184"/>
                    <a:pt x="183" y="142"/>
                    <a:pt x="183" y="92"/>
                  </a:cubicBezTo>
                  <a:cubicBezTo>
                    <a:pt x="183" y="41"/>
                    <a:pt x="142" y="0"/>
                    <a:pt x="92" y="0"/>
                  </a:cubicBezTo>
                  <a:close/>
                  <a:moveTo>
                    <a:pt x="92" y="139"/>
                  </a:moveTo>
                  <a:cubicBezTo>
                    <a:pt x="66" y="139"/>
                    <a:pt x="45" y="118"/>
                    <a:pt x="45" y="92"/>
                  </a:cubicBezTo>
                  <a:cubicBezTo>
                    <a:pt x="45" y="66"/>
                    <a:pt x="66" y="45"/>
                    <a:pt x="92" y="45"/>
                  </a:cubicBezTo>
                  <a:cubicBezTo>
                    <a:pt x="117" y="45"/>
                    <a:pt x="138" y="66"/>
                    <a:pt x="138" y="92"/>
                  </a:cubicBezTo>
                  <a:cubicBezTo>
                    <a:pt x="138" y="118"/>
                    <a:pt x="117" y="139"/>
                    <a:pt x="92" y="139"/>
                  </a:cubicBezTo>
                  <a:close/>
                  <a:moveTo>
                    <a:pt x="92" y="139"/>
                  </a:moveTo>
                  <a:cubicBezTo>
                    <a:pt x="92" y="139"/>
                    <a:pt x="92" y="139"/>
                    <a:pt x="92"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4" name="Freeform 35"/>
            <p:cNvSpPr>
              <a:spLocks noEditPoints="1"/>
            </p:cNvSpPr>
            <p:nvPr/>
          </p:nvSpPr>
          <p:spPr bwMode="auto">
            <a:xfrm>
              <a:off x="3760" y="2257"/>
              <a:ext cx="223" cy="223"/>
            </a:xfrm>
            <a:custGeom>
              <a:avLst/>
              <a:gdLst>
                <a:gd name="T0" fmla="*/ 91 w 183"/>
                <a:gd name="T1" fmla="*/ 0 h 184"/>
                <a:gd name="T2" fmla="*/ 0 w 183"/>
                <a:gd name="T3" fmla="*/ 92 h 184"/>
                <a:gd name="T4" fmla="*/ 91 w 183"/>
                <a:gd name="T5" fmla="*/ 184 h 184"/>
                <a:gd name="T6" fmla="*/ 183 w 183"/>
                <a:gd name="T7" fmla="*/ 92 h 184"/>
                <a:gd name="T8" fmla="*/ 91 w 183"/>
                <a:gd name="T9" fmla="*/ 0 h 184"/>
                <a:gd name="T10" fmla="*/ 91 w 183"/>
                <a:gd name="T11" fmla="*/ 139 h 184"/>
                <a:gd name="T12" fmla="*/ 45 w 183"/>
                <a:gd name="T13" fmla="*/ 92 h 184"/>
                <a:gd name="T14" fmla="*/ 91 w 183"/>
                <a:gd name="T15" fmla="*/ 45 h 184"/>
                <a:gd name="T16" fmla="*/ 138 w 183"/>
                <a:gd name="T17" fmla="*/ 92 h 184"/>
                <a:gd name="T18" fmla="*/ 91 w 183"/>
                <a:gd name="T19" fmla="*/ 139 h 184"/>
                <a:gd name="T20" fmla="*/ 91 w 183"/>
                <a:gd name="T21" fmla="*/ 139 h 184"/>
                <a:gd name="T22" fmla="*/ 91 w 183"/>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4">
                  <a:moveTo>
                    <a:pt x="91" y="0"/>
                  </a:moveTo>
                  <a:cubicBezTo>
                    <a:pt x="41" y="0"/>
                    <a:pt x="0" y="41"/>
                    <a:pt x="0" y="92"/>
                  </a:cubicBezTo>
                  <a:cubicBezTo>
                    <a:pt x="0" y="142"/>
                    <a:pt x="41" y="184"/>
                    <a:pt x="91" y="184"/>
                  </a:cubicBezTo>
                  <a:cubicBezTo>
                    <a:pt x="142" y="184"/>
                    <a:pt x="183" y="142"/>
                    <a:pt x="183" y="92"/>
                  </a:cubicBezTo>
                  <a:cubicBezTo>
                    <a:pt x="183" y="41"/>
                    <a:pt x="142" y="0"/>
                    <a:pt x="91" y="0"/>
                  </a:cubicBezTo>
                  <a:close/>
                  <a:moveTo>
                    <a:pt x="91" y="139"/>
                  </a:moveTo>
                  <a:cubicBezTo>
                    <a:pt x="66" y="139"/>
                    <a:pt x="45" y="118"/>
                    <a:pt x="45" y="92"/>
                  </a:cubicBezTo>
                  <a:cubicBezTo>
                    <a:pt x="45" y="66"/>
                    <a:pt x="66" y="45"/>
                    <a:pt x="91" y="45"/>
                  </a:cubicBezTo>
                  <a:cubicBezTo>
                    <a:pt x="117" y="45"/>
                    <a:pt x="138" y="66"/>
                    <a:pt x="138" y="92"/>
                  </a:cubicBezTo>
                  <a:cubicBezTo>
                    <a:pt x="138" y="118"/>
                    <a:pt x="117" y="139"/>
                    <a:pt x="91" y="139"/>
                  </a:cubicBezTo>
                  <a:close/>
                  <a:moveTo>
                    <a:pt x="91" y="139"/>
                  </a:moveTo>
                  <a:cubicBezTo>
                    <a:pt x="91" y="139"/>
                    <a:pt x="91" y="139"/>
                    <a:pt x="91"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5" name="Freeform 36"/>
            <p:cNvSpPr>
              <a:spLocks noEditPoints="1"/>
            </p:cNvSpPr>
            <p:nvPr/>
          </p:nvSpPr>
          <p:spPr bwMode="auto">
            <a:xfrm>
              <a:off x="3760" y="2529"/>
              <a:ext cx="223" cy="222"/>
            </a:xfrm>
            <a:custGeom>
              <a:avLst/>
              <a:gdLst>
                <a:gd name="T0" fmla="*/ 91 w 183"/>
                <a:gd name="T1" fmla="*/ 0 h 183"/>
                <a:gd name="T2" fmla="*/ 0 w 183"/>
                <a:gd name="T3" fmla="*/ 92 h 183"/>
                <a:gd name="T4" fmla="*/ 91 w 183"/>
                <a:gd name="T5" fmla="*/ 183 h 183"/>
                <a:gd name="T6" fmla="*/ 183 w 183"/>
                <a:gd name="T7" fmla="*/ 92 h 183"/>
                <a:gd name="T8" fmla="*/ 91 w 183"/>
                <a:gd name="T9" fmla="*/ 0 h 183"/>
                <a:gd name="T10" fmla="*/ 91 w 183"/>
                <a:gd name="T11" fmla="*/ 138 h 183"/>
                <a:gd name="T12" fmla="*/ 45 w 183"/>
                <a:gd name="T13" fmla="*/ 92 h 183"/>
                <a:gd name="T14" fmla="*/ 91 w 183"/>
                <a:gd name="T15" fmla="*/ 45 h 183"/>
                <a:gd name="T16" fmla="*/ 138 w 183"/>
                <a:gd name="T17" fmla="*/ 92 h 183"/>
                <a:gd name="T18" fmla="*/ 91 w 183"/>
                <a:gd name="T19" fmla="*/ 138 h 183"/>
                <a:gd name="T20" fmla="*/ 91 w 183"/>
                <a:gd name="T21" fmla="*/ 138 h 183"/>
                <a:gd name="T22" fmla="*/ 91 w 183"/>
                <a:gd name="T23" fmla="*/ 13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3">
                  <a:moveTo>
                    <a:pt x="91" y="0"/>
                  </a:moveTo>
                  <a:cubicBezTo>
                    <a:pt x="41" y="0"/>
                    <a:pt x="0" y="41"/>
                    <a:pt x="0" y="92"/>
                  </a:cubicBezTo>
                  <a:cubicBezTo>
                    <a:pt x="0" y="142"/>
                    <a:pt x="41" y="183"/>
                    <a:pt x="91" y="183"/>
                  </a:cubicBezTo>
                  <a:cubicBezTo>
                    <a:pt x="142" y="183"/>
                    <a:pt x="183" y="142"/>
                    <a:pt x="183" y="92"/>
                  </a:cubicBezTo>
                  <a:cubicBezTo>
                    <a:pt x="183" y="41"/>
                    <a:pt x="142" y="0"/>
                    <a:pt x="91" y="0"/>
                  </a:cubicBezTo>
                  <a:close/>
                  <a:moveTo>
                    <a:pt x="91" y="138"/>
                  </a:moveTo>
                  <a:cubicBezTo>
                    <a:pt x="66" y="138"/>
                    <a:pt x="45" y="117"/>
                    <a:pt x="45" y="92"/>
                  </a:cubicBezTo>
                  <a:cubicBezTo>
                    <a:pt x="45" y="66"/>
                    <a:pt x="66" y="45"/>
                    <a:pt x="91" y="45"/>
                  </a:cubicBezTo>
                  <a:cubicBezTo>
                    <a:pt x="117" y="45"/>
                    <a:pt x="138" y="66"/>
                    <a:pt x="138" y="92"/>
                  </a:cubicBezTo>
                  <a:cubicBezTo>
                    <a:pt x="138" y="117"/>
                    <a:pt x="117" y="138"/>
                    <a:pt x="91" y="138"/>
                  </a:cubicBezTo>
                  <a:close/>
                  <a:moveTo>
                    <a:pt x="91" y="138"/>
                  </a:moveTo>
                  <a:cubicBezTo>
                    <a:pt x="91" y="138"/>
                    <a:pt x="91" y="138"/>
                    <a:pt x="91" y="138"/>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6" name="Freeform 37"/>
            <p:cNvSpPr>
              <a:spLocks noEditPoints="1"/>
            </p:cNvSpPr>
            <p:nvPr/>
          </p:nvSpPr>
          <p:spPr bwMode="auto">
            <a:xfrm>
              <a:off x="3467" y="2529"/>
              <a:ext cx="224" cy="222"/>
            </a:xfrm>
            <a:custGeom>
              <a:avLst/>
              <a:gdLst>
                <a:gd name="T0" fmla="*/ 92 w 184"/>
                <a:gd name="T1" fmla="*/ 0 h 183"/>
                <a:gd name="T2" fmla="*/ 0 w 184"/>
                <a:gd name="T3" fmla="*/ 92 h 183"/>
                <a:gd name="T4" fmla="*/ 92 w 184"/>
                <a:gd name="T5" fmla="*/ 183 h 183"/>
                <a:gd name="T6" fmla="*/ 184 w 184"/>
                <a:gd name="T7" fmla="*/ 92 h 183"/>
                <a:gd name="T8" fmla="*/ 92 w 184"/>
                <a:gd name="T9" fmla="*/ 0 h 183"/>
                <a:gd name="T10" fmla="*/ 92 w 184"/>
                <a:gd name="T11" fmla="*/ 138 h 183"/>
                <a:gd name="T12" fmla="*/ 45 w 184"/>
                <a:gd name="T13" fmla="*/ 92 h 183"/>
                <a:gd name="T14" fmla="*/ 92 w 184"/>
                <a:gd name="T15" fmla="*/ 45 h 183"/>
                <a:gd name="T16" fmla="*/ 139 w 184"/>
                <a:gd name="T17" fmla="*/ 92 h 183"/>
                <a:gd name="T18" fmla="*/ 92 w 184"/>
                <a:gd name="T19" fmla="*/ 138 h 183"/>
                <a:gd name="T20" fmla="*/ 92 w 184"/>
                <a:gd name="T21" fmla="*/ 138 h 183"/>
                <a:gd name="T22" fmla="*/ 92 w 184"/>
                <a:gd name="T23" fmla="*/ 13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4" h="183">
                  <a:moveTo>
                    <a:pt x="92" y="0"/>
                  </a:moveTo>
                  <a:cubicBezTo>
                    <a:pt x="41" y="0"/>
                    <a:pt x="0" y="41"/>
                    <a:pt x="0" y="92"/>
                  </a:cubicBezTo>
                  <a:cubicBezTo>
                    <a:pt x="0" y="142"/>
                    <a:pt x="41" y="183"/>
                    <a:pt x="92" y="183"/>
                  </a:cubicBezTo>
                  <a:cubicBezTo>
                    <a:pt x="143" y="183"/>
                    <a:pt x="184" y="142"/>
                    <a:pt x="184" y="92"/>
                  </a:cubicBezTo>
                  <a:cubicBezTo>
                    <a:pt x="184" y="41"/>
                    <a:pt x="143" y="0"/>
                    <a:pt x="92" y="0"/>
                  </a:cubicBezTo>
                  <a:close/>
                  <a:moveTo>
                    <a:pt x="92" y="138"/>
                  </a:moveTo>
                  <a:cubicBezTo>
                    <a:pt x="66" y="138"/>
                    <a:pt x="45" y="117"/>
                    <a:pt x="45" y="92"/>
                  </a:cubicBezTo>
                  <a:cubicBezTo>
                    <a:pt x="45" y="66"/>
                    <a:pt x="66" y="45"/>
                    <a:pt x="92" y="45"/>
                  </a:cubicBezTo>
                  <a:cubicBezTo>
                    <a:pt x="118" y="45"/>
                    <a:pt x="139" y="66"/>
                    <a:pt x="139" y="92"/>
                  </a:cubicBezTo>
                  <a:cubicBezTo>
                    <a:pt x="139" y="117"/>
                    <a:pt x="118" y="138"/>
                    <a:pt x="92" y="138"/>
                  </a:cubicBezTo>
                  <a:close/>
                  <a:moveTo>
                    <a:pt x="92" y="138"/>
                  </a:moveTo>
                  <a:cubicBezTo>
                    <a:pt x="92" y="138"/>
                    <a:pt x="92" y="138"/>
                    <a:pt x="92" y="138"/>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7" name="Freeform 38"/>
            <p:cNvSpPr>
              <a:spLocks noEditPoints="1"/>
            </p:cNvSpPr>
            <p:nvPr/>
          </p:nvSpPr>
          <p:spPr bwMode="auto">
            <a:xfrm>
              <a:off x="3198" y="2007"/>
              <a:ext cx="180" cy="176"/>
            </a:xfrm>
            <a:custGeom>
              <a:avLst/>
              <a:gdLst>
                <a:gd name="T0" fmla="*/ 106 w 148"/>
                <a:gd name="T1" fmla="*/ 74 h 145"/>
                <a:gd name="T2" fmla="*/ 139 w 148"/>
                <a:gd name="T3" fmla="*/ 41 h 145"/>
                <a:gd name="T4" fmla="*/ 139 w 148"/>
                <a:gd name="T5" fmla="*/ 9 h 145"/>
                <a:gd name="T6" fmla="*/ 107 w 148"/>
                <a:gd name="T7" fmla="*/ 9 h 145"/>
                <a:gd name="T8" fmla="*/ 74 w 148"/>
                <a:gd name="T9" fmla="*/ 42 h 145"/>
                <a:gd name="T10" fmla="*/ 41 w 148"/>
                <a:gd name="T11" fmla="*/ 9 h 145"/>
                <a:gd name="T12" fmla="*/ 9 w 148"/>
                <a:gd name="T13" fmla="*/ 9 h 145"/>
                <a:gd name="T14" fmla="*/ 9 w 148"/>
                <a:gd name="T15" fmla="*/ 41 h 145"/>
                <a:gd name="T16" fmla="*/ 42 w 148"/>
                <a:gd name="T17" fmla="*/ 74 h 145"/>
                <a:gd name="T18" fmla="*/ 9 w 148"/>
                <a:gd name="T19" fmla="*/ 107 h 145"/>
                <a:gd name="T20" fmla="*/ 9 w 148"/>
                <a:gd name="T21" fmla="*/ 139 h 145"/>
                <a:gd name="T22" fmla="*/ 25 w 148"/>
                <a:gd name="T23" fmla="*/ 145 h 145"/>
                <a:gd name="T24" fmla="*/ 41 w 148"/>
                <a:gd name="T25" fmla="*/ 139 h 145"/>
                <a:gd name="T26" fmla="*/ 74 w 148"/>
                <a:gd name="T27" fmla="*/ 106 h 145"/>
                <a:gd name="T28" fmla="*/ 107 w 148"/>
                <a:gd name="T29" fmla="*/ 139 h 145"/>
                <a:gd name="T30" fmla="*/ 123 w 148"/>
                <a:gd name="T31" fmla="*/ 145 h 145"/>
                <a:gd name="T32" fmla="*/ 139 w 148"/>
                <a:gd name="T33" fmla="*/ 139 h 145"/>
                <a:gd name="T34" fmla="*/ 139 w 148"/>
                <a:gd name="T35" fmla="*/ 107 h 145"/>
                <a:gd name="T36" fmla="*/ 106 w 148"/>
                <a:gd name="T37" fmla="*/ 74 h 145"/>
                <a:gd name="T38" fmla="*/ 106 w 148"/>
                <a:gd name="T39" fmla="*/ 74 h 145"/>
                <a:gd name="T40" fmla="*/ 106 w 148"/>
                <a:gd name="T41"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45">
                  <a:moveTo>
                    <a:pt x="106" y="74"/>
                  </a:moveTo>
                  <a:cubicBezTo>
                    <a:pt x="139" y="41"/>
                    <a:pt x="139" y="41"/>
                    <a:pt x="139" y="41"/>
                  </a:cubicBezTo>
                  <a:cubicBezTo>
                    <a:pt x="148" y="32"/>
                    <a:pt x="148" y="18"/>
                    <a:pt x="139" y="9"/>
                  </a:cubicBezTo>
                  <a:cubicBezTo>
                    <a:pt x="130" y="0"/>
                    <a:pt x="116" y="0"/>
                    <a:pt x="107" y="9"/>
                  </a:cubicBezTo>
                  <a:cubicBezTo>
                    <a:pt x="74" y="42"/>
                    <a:pt x="74" y="42"/>
                    <a:pt x="74" y="42"/>
                  </a:cubicBezTo>
                  <a:cubicBezTo>
                    <a:pt x="41" y="9"/>
                    <a:pt x="41" y="9"/>
                    <a:pt x="41" y="9"/>
                  </a:cubicBezTo>
                  <a:cubicBezTo>
                    <a:pt x="32" y="0"/>
                    <a:pt x="18" y="0"/>
                    <a:pt x="9" y="9"/>
                  </a:cubicBezTo>
                  <a:cubicBezTo>
                    <a:pt x="0" y="18"/>
                    <a:pt x="0" y="32"/>
                    <a:pt x="9" y="41"/>
                  </a:cubicBezTo>
                  <a:cubicBezTo>
                    <a:pt x="42" y="74"/>
                    <a:pt x="42" y="74"/>
                    <a:pt x="42" y="74"/>
                  </a:cubicBezTo>
                  <a:cubicBezTo>
                    <a:pt x="9" y="107"/>
                    <a:pt x="9" y="107"/>
                    <a:pt x="9" y="107"/>
                  </a:cubicBezTo>
                  <a:cubicBezTo>
                    <a:pt x="0" y="116"/>
                    <a:pt x="0" y="130"/>
                    <a:pt x="9" y="139"/>
                  </a:cubicBezTo>
                  <a:cubicBezTo>
                    <a:pt x="13" y="143"/>
                    <a:pt x="19" y="145"/>
                    <a:pt x="25" y="145"/>
                  </a:cubicBezTo>
                  <a:cubicBezTo>
                    <a:pt x="31" y="145"/>
                    <a:pt x="36" y="143"/>
                    <a:pt x="41" y="139"/>
                  </a:cubicBezTo>
                  <a:cubicBezTo>
                    <a:pt x="74" y="106"/>
                    <a:pt x="74" y="106"/>
                    <a:pt x="74" y="106"/>
                  </a:cubicBezTo>
                  <a:cubicBezTo>
                    <a:pt x="107" y="139"/>
                    <a:pt x="107" y="139"/>
                    <a:pt x="107" y="139"/>
                  </a:cubicBezTo>
                  <a:cubicBezTo>
                    <a:pt x="111" y="143"/>
                    <a:pt x="117" y="145"/>
                    <a:pt x="123" y="145"/>
                  </a:cubicBezTo>
                  <a:cubicBezTo>
                    <a:pt x="129" y="145"/>
                    <a:pt x="134" y="143"/>
                    <a:pt x="139" y="139"/>
                  </a:cubicBezTo>
                  <a:cubicBezTo>
                    <a:pt x="147" y="130"/>
                    <a:pt x="147" y="116"/>
                    <a:pt x="139" y="107"/>
                  </a:cubicBezTo>
                  <a:lnTo>
                    <a:pt x="106" y="74"/>
                  </a:lnTo>
                  <a:close/>
                  <a:moveTo>
                    <a:pt x="106" y="74"/>
                  </a:moveTo>
                  <a:cubicBezTo>
                    <a:pt x="106" y="74"/>
                    <a:pt x="106" y="74"/>
                    <a:pt x="106" y="74"/>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8" name="Freeform 39"/>
            <p:cNvSpPr>
              <a:spLocks noEditPoints="1"/>
            </p:cNvSpPr>
            <p:nvPr/>
          </p:nvSpPr>
          <p:spPr bwMode="auto">
            <a:xfrm>
              <a:off x="3198" y="2279"/>
              <a:ext cx="180" cy="176"/>
            </a:xfrm>
            <a:custGeom>
              <a:avLst/>
              <a:gdLst>
                <a:gd name="T0" fmla="*/ 106 w 148"/>
                <a:gd name="T1" fmla="*/ 74 h 145"/>
                <a:gd name="T2" fmla="*/ 139 w 148"/>
                <a:gd name="T3" fmla="*/ 41 h 145"/>
                <a:gd name="T4" fmla="*/ 139 w 148"/>
                <a:gd name="T5" fmla="*/ 9 h 145"/>
                <a:gd name="T6" fmla="*/ 107 w 148"/>
                <a:gd name="T7" fmla="*/ 9 h 145"/>
                <a:gd name="T8" fmla="*/ 74 w 148"/>
                <a:gd name="T9" fmla="*/ 42 h 145"/>
                <a:gd name="T10" fmla="*/ 41 w 148"/>
                <a:gd name="T11" fmla="*/ 9 h 145"/>
                <a:gd name="T12" fmla="*/ 9 w 148"/>
                <a:gd name="T13" fmla="*/ 9 h 145"/>
                <a:gd name="T14" fmla="*/ 9 w 148"/>
                <a:gd name="T15" fmla="*/ 41 h 145"/>
                <a:gd name="T16" fmla="*/ 42 w 148"/>
                <a:gd name="T17" fmla="*/ 74 h 145"/>
                <a:gd name="T18" fmla="*/ 9 w 148"/>
                <a:gd name="T19" fmla="*/ 107 h 145"/>
                <a:gd name="T20" fmla="*/ 9 w 148"/>
                <a:gd name="T21" fmla="*/ 139 h 145"/>
                <a:gd name="T22" fmla="*/ 25 w 148"/>
                <a:gd name="T23" fmla="*/ 145 h 145"/>
                <a:gd name="T24" fmla="*/ 41 w 148"/>
                <a:gd name="T25" fmla="*/ 139 h 145"/>
                <a:gd name="T26" fmla="*/ 74 w 148"/>
                <a:gd name="T27" fmla="*/ 106 h 145"/>
                <a:gd name="T28" fmla="*/ 107 w 148"/>
                <a:gd name="T29" fmla="*/ 139 h 145"/>
                <a:gd name="T30" fmla="*/ 123 w 148"/>
                <a:gd name="T31" fmla="*/ 145 h 145"/>
                <a:gd name="T32" fmla="*/ 139 w 148"/>
                <a:gd name="T33" fmla="*/ 139 h 145"/>
                <a:gd name="T34" fmla="*/ 139 w 148"/>
                <a:gd name="T35" fmla="*/ 107 h 145"/>
                <a:gd name="T36" fmla="*/ 106 w 148"/>
                <a:gd name="T37" fmla="*/ 74 h 145"/>
                <a:gd name="T38" fmla="*/ 106 w 148"/>
                <a:gd name="T39" fmla="*/ 74 h 145"/>
                <a:gd name="T40" fmla="*/ 106 w 148"/>
                <a:gd name="T41"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45">
                  <a:moveTo>
                    <a:pt x="106" y="74"/>
                  </a:moveTo>
                  <a:cubicBezTo>
                    <a:pt x="139" y="41"/>
                    <a:pt x="139" y="41"/>
                    <a:pt x="139" y="41"/>
                  </a:cubicBezTo>
                  <a:cubicBezTo>
                    <a:pt x="148" y="32"/>
                    <a:pt x="148" y="18"/>
                    <a:pt x="139" y="9"/>
                  </a:cubicBezTo>
                  <a:cubicBezTo>
                    <a:pt x="130" y="0"/>
                    <a:pt x="116" y="0"/>
                    <a:pt x="107" y="9"/>
                  </a:cubicBezTo>
                  <a:cubicBezTo>
                    <a:pt x="74" y="42"/>
                    <a:pt x="74" y="42"/>
                    <a:pt x="74" y="42"/>
                  </a:cubicBezTo>
                  <a:cubicBezTo>
                    <a:pt x="41" y="9"/>
                    <a:pt x="41" y="9"/>
                    <a:pt x="41" y="9"/>
                  </a:cubicBezTo>
                  <a:cubicBezTo>
                    <a:pt x="32" y="0"/>
                    <a:pt x="18" y="0"/>
                    <a:pt x="9" y="9"/>
                  </a:cubicBezTo>
                  <a:cubicBezTo>
                    <a:pt x="0" y="18"/>
                    <a:pt x="0" y="32"/>
                    <a:pt x="9" y="41"/>
                  </a:cubicBezTo>
                  <a:cubicBezTo>
                    <a:pt x="42" y="74"/>
                    <a:pt x="42" y="74"/>
                    <a:pt x="42" y="74"/>
                  </a:cubicBezTo>
                  <a:cubicBezTo>
                    <a:pt x="9" y="107"/>
                    <a:pt x="9" y="107"/>
                    <a:pt x="9" y="107"/>
                  </a:cubicBezTo>
                  <a:cubicBezTo>
                    <a:pt x="0" y="116"/>
                    <a:pt x="0" y="130"/>
                    <a:pt x="9" y="139"/>
                  </a:cubicBezTo>
                  <a:cubicBezTo>
                    <a:pt x="13" y="143"/>
                    <a:pt x="19" y="145"/>
                    <a:pt x="25" y="145"/>
                  </a:cubicBezTo>
                  <a:cubicBezTo>
                    <a:pt x="31" y="145"/>
                    <a:pt x="36" y="143"/>
                    <a:pt x="41" y="139"/>
                  </a:cubicBezTo>
                  <a:cubicBezTo>
                    <a:pt x="74" y="106"/>
                    <a:pt x="74" y="106"/>
                    <a:pt x="74" y="106"/>
                  </a:cubicBezTo>
                  <a:cubicBezTo>
                    <a:pt x="107" y="139"/>
                    <a:pt x="107" y="139"/>
                    <a:pt x="107" y="139"/>
                  </a:cubicBezTo>
                  <a:cubicBezTo>
                    <a:pt x="111" y="143"/>
                    <a:pt x="117" y="145"/>
                    <a:pt x="123" y="145"/>
                  </a:cubicBezTo>
                  <a:cubicBezTo>
                    <a:pt x="129" y="145"/>
                    <a:pt x="134" y="143"/>
                    <a:pt x="139" y="139"/>
                  </a:cubicBezTo>
                  <a:cubicBezTo>
                    <a:pt x="147" y="130"/>
                    <a:pt x="147" y="116"/>
                    <a:pt x="139" y="107"/>
                  </a:cubicBezTo>
                  <a:lnTo>
                    <a:pt x="106" y="74"/>
                  </a:lnTo>
                  <a:close/>
                  <a:moveTo>
                    <a:pt x="106" y="74"/>
                  </a:moveTo>
                  <a:cubicBezTo>
                    <a:pt x="106" y="74"/>
                    <a:pt x="106" y="74"/>
                    <a:pt x="106" y="74"/>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9" name="Freeform 40"/>
            <p:cNvSpPr>
              <a:spLocks noEditPoints="1"/>
            </p:cNvSpPr>
            <p:nvPr/>
          </p:nvSpPr>
          <p:spPr bwMode="auto">
            <a:xfrm>
              <a:off x="3198" y="2551"/>
              <a:ext cx="179" cy="175"/>
            </a:xfrm>
            <a:custGeom>
              <a:avLst/>
              <a:gdLst>
                <a:gd name="T0" fmla="*/ 139 w 147"/>
                <a:gd name="T1" fmla="*/ 107 h 145"/>
                <a:gd name="T2" fmla="*/ 106 w 147"/>
                <a:gd name="T3" fmla="*/ 74 h 145"/>
                <a:gd name="T4" fmla="*/ 139 w 147"/>
                <a:gd name="T5" fmla="*/ 41 h 145"/>
                <a:gd name="T6" fmla="*/ 139 w 147"/>
                <a:gd name="T7" fmla="*/ 9 h 145"/>
                <a:gd name="T8" fmla="*/ 107 w 147"/>
                <a:gd name="T9" fmla="*/ 9 h 145"/>
                <a:gd name="T10" fmla="*/ 74 w 147"/>
                <a:gd name="T11" fmla="*/ 42 h 145"/>
                <a:gd name="T12" fmla="*/ 41 w 147"/>
                <a:gd name="T13" fmla="*/ 9 h 145"/>
                <a:gd name="T14" fmla="*/ 9 w 147"/>
                <a:gd name="T15" fmla="*/ 9 h 145"/>
                <a:gd name="T16" fmla="*/ 9 w 147"/>
                <a:gd name="T17" fmla="*/ 41 h 145"/>
                <a:gd name="T18" fmla="*/ 42 w 147"/>
                <a:gd name="T19" fmla="*/ 74 h 145"/>
                <a:gd name="T20" fmla="*/ 9 w 147"/>
                <a:gd name="T21" fmla="*/ 107 h 145"/>
                <a:gd name="T22" fmla="*/ 9 w 147"/>
                <a:gd name="T23" fmla="*/ 139 h 145"/>
                <a:gd name="T24" fmla="*/ 25 w 147"/>
                <a:gd name="T25" fmla="*/ 145 h 145"/>
                <a:gd name="T26" fmla="*/ 41 w 147"/>
                <a:gd name="T27" fmla="*/ 139 h 145"/>
                <a:gd name="T28" fmla="*/ 74 w 147"/>
                <a:gd name="T29" fmla="*/ 105 h 145"/>
                <a:gd name="T30" fmla="*/ 107 w 147"/>
                <a:gd name="T31" fmla="*/ 139 h 145"/>
                <a:gd name="T32" fmla="*/ 123 w 147"/>
                <a:gd name="T33" fmla="*/ 145 h 145"/>
                <a:gd name="T34" fmla="*/ 139 w 147"/>
                <a:gd name="T35" fmla="*/ 139 h 145"/>
                <a:gd name="T36" fmla="*/ 139 w 147"/>
                <a:gd name="T37" fmla="*/ 107 h 145"/>
                <a:gd name="T38" fmla="*/ 139 w 147"/>
                <a:gd name="T39" fmla="*/ 107 h 145"/>
                <a:gd name="T40" fmla="*/ 139 w 147"/>
                <a:gd name="T41" fmla="*/ 10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 h="145">
                  <a:moveTo>
                    <a:pt x="139" y="107"/>
                  </a:moveTo>
                  <a:cubicBezTo>
                    <a:pt x="106" y="74"/>
                    <a:pt x="106" y="74"/>
                    <a:pt x="106" y="74"/>
                  </a:cubicBezTo>
                  <a:cubicBezTo>
                    <a:pt x="139" y="41"/>
                    <a:pt x="139" y="41"/>
                    <a:pt x="139" y="41"/>
                  </a:cubicBezTo>
                  <a:cubicBezTo>
                    <a:pt x="147" y="32"/>
                    <a:pt x="147" y="18"/>
                    <a:pt x="139" y="9"/>
                  </a:cubicBezTo>
                  <a:cubicBezTo>
                    <a:pt x="130" y="0"/>
                    <a:pt x="116" y="0"/>
                    <a:pt x="107" y="9"/>
                  </a:cubicBezTo>
                  <a:cubicBezTo>
                    <a:pt x="74" y="42"/>
                    <a:pt x="74" y="42"/>
                    <a:pt x="74" y="42"/>
                  </a:cubicBezTo>
                  <a:cubicBezTo>
                    <a:pt x="41" y="9"/>
                    <a:pt x="41" y="9"/>
                    <a:pt x="41" y="9"/>
                  </a:cubicBezTo>
                  <a:cubicBezTo>
                    <a:pt x="32" y="0"/>
                    <a:pt x="18" y="0"/>
                    <a:pt x="9" y="9"/>
                  </a:cubicBezTo>
                  <a:cubicBezTo>
                    <a:pt x="0" y="18"/>
                    <a:pt x="0" y="32"/>
                    <a:pt x="9" y="41"/>
                  </a:cubicBezTo>
                  <a:cubicBezTo>
                    <a:pt x="42" y="74"/>
                    <a:pt x="42" y="74"/>
                    <a:pt x="42" y="74"/>
                  </a:cubicBezTo>
                  <a:cubicBezTo>
                    <a:pt x="9" y="107"/>
                    <a:pt x="9" y="107"/>
                    <a:pt x="9" y="107"/>
                  </a:cubicBezTo>
                  <a:cubicBezTo>
                    <a:pt x="0" y="116"/>
                    <a:pt x="0" y="130"/>
                    <a:pt x="9" y="139"/>
                  </a:cubicBezTo>
                  <a:cubicBezTo>
                    <a:pt x="13" y="143"/>
                    <a:pt x="19" y="145"/>
                    <a:pt x="25" y="145"/>
                  </a:cubicBezTo>
                  <a:cubicBezTo>
                    <a:pt x="31" y="145"/>
                    <a:pt x="36" y="143"/>
                    <a:pt x="41" y="139"/>
                  </a:cubicBezTo>
                  <a:cubicBezTo>
                    <a:pt x="74" y="105"/>
                    <a:pt x="74" y="105"/>
                    <a:pt x="74" y="105"/>
                  </a:cubicBezTo>
                  <a:cubicBezTo>
                    <a:pt x="107" y="139"/>
                    <a:pt x="107" y="139"/>
                    <a:pt x="107" y="139"/>
                  </a:cubicBezTo>
                  <a:cubicBezTo>
                    <a:pt x="111" y="143"/>
                    <a:pt x="117" y="145"/>
                    <a:pt x="123" y="145"/>
                  </a:cubicBezTo>
                  <a:cubicBezTo>
                    <a:pt x="129" y="145"/>
                    <a:pt x="134" y="143"/>
                    <a:pt x="139" y="139"/>
                  </a:cubicBezTo>
                  <a:cubicBezTo>
                    <a:pt x="147" y="130"/>
                    <a:pt x="147" y="116"/>
                    <a:pt x="139" y="107"/>
                  </a:cubicBezTo>
                  <a:close/>
                  <a:moveTo>
                    <a:pt x="139" y="107"/>
                  </a:moveTo>
                  <a:cubicBezTo>
                    <a:pt x="139" y="107"/>
                    <a:pt x="139" y="107"/>
                    <a:pt x="139" y="107"/>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30" name="Freeform 41"/>
            <p:cNvSpPr>
              <a:spLocks noEditPoints="1"/>
            </p:cNvSpPr>
            <p:nvPr/>
          </p:nvSpPr>
          <p:spPr bwMode="auto">
            <a:xfrm>
              <a:off x="2904" y="1378"/>
              <a:ext cx="1881" cy="1564"/>
            </a:xfrm>
            <a:custGeom>
              <a:avLst/>
              <a:gdLst>
                <a:gd name="T0" fmla="*/ 1473 w 1543"/>
                <a:gd name="T1" fmla="*/ 818 h 1290"/>
                <a:gd name="T2" fmla="*/ 1429 w 1543"/>
                <a:gd name="T3" fmla="*/ 826 h 1290"/>
                <a:gd name="T4" fmla="*/ 1458 w 1543"/>
                <a:gd name="T5" fmla="*/ 1184 h 1290"/>
                <a:gd name="T6" fmla="*/ 1341 w 1543"/>
                <a:gd name="T7" fmla="*/ 968 h 1290"/>
                <a:gd name="T8" fmla="*/ 1347 w 1543"/>
                <a:gd name="T9" fmla="*/ 396 h 1290"/>
                <a:gd name="T10" fmla="*/ 1435 w 1543"/>
                <a:gd name="T11" fmla="*/ 739 h 1290"/>
                <a:gd name="T12" fmla="*/ 1347 w 1543"/>
                <a:gd name="T13" fmla="*/ 155 h 1290"/>
                <a:gd name="T14" fmla="*/ 1088 w 1543"/>
                <a:gd name="T15" fmla="*/ 95 h 1290"/>
                <a:gd name="T16" fmla="*/ 1065 w 1543"/>
                <a:gd name="T17" fmla="*/ 0 h 1290"/>
                <a:gd name="T18" fmla="*/ 1043 w 1543"/>
                <a:gd name="T19" fmla="*/ 95 h 1290"/>
                <a:gd name="T20" fmla="*/ 892 w 1543"/>
                <a:gd name="T21" fmla="*/ 22 h 1290"/>
                <a:gd name="T22" fmla="*/ 847 w 1543"/>
                <a:gd name="T23" fmla="*/ 22 h 1290"/>
                <a:gd name="T24" fmla="*/ 696 w 1543"/>
                <a:gd name="T25" fmla="*/ 95 h 1290"/>
                <a:gd name="T26" fmla="*/ 674 w 1543"/>
                <a:gd name="T27" fmla="*/ 0 h 1290"/>
                <a:gd name="T28" fmla="*/ 651 w 1543"/>
                <a:gd name="T29" fmla="*/ 95 h 1290"/>
                <a:gd name="T30" fmla="*/ 501 w 1543"/>
                <a:gd name="T31" fmla="*/ 22 h 1290"/>
                <a:gd name="T32" fmla="*/ 456 w 1543"/>
                <a:gd name="T33" fmla="*/ 22 h 1290"/>
                <a:gd name="T34" fmla="*/ 305 w 1543"/>
                <a:gd name="T35" fmla="*/ 95 h 1290"/>
                <a:gd name="T36" fmla="*/ 282 w 1543"/>
                <a:gd name="T37" fmla="*/ 0 h 1290"/>
                <a:gd name="T38" fmla="*/ 260 w 1543"/>
                <a:gd name="T39" fmla="*/ 95 h 1290"/>
                <a:gd name="T40" fmla="*/ 0 w 1543"/>
                <a:gd name="T41" fmla="*/ 157 h 1290"/>
                <a:gd name="T42" fmla="*/ 63 w 1543"/>
                <a:gd name="T43" fmla="*/ 1290 h 1290"/>
                <a:gd name="T44" fmla="*/ 644 w 1543"/>
                <a:gd name="T45" fmla="*/ 1268 h 1290"/>
                <a:gd name="T46" fmla="*/ 63 w 1543"/>
                <a:gd name="T47" fmla="*/ 1245 h 1290"/>
                <a:gd name="T48" fmla="*/ 45 w 1543"/>
                <a:gd name="T49" fmla="*/ 387 h 1290"/>
                <a:gd name="T50" fmla="*/ 1302 w 1543"/>
                <a:gd name="T51" fmla="*/ 930 h 1290"/>
                <a:gd name="T52" fmla="*/ 987 w 1543"/>
                <a:gd name="T53" fmla="*/ 993 h 1290"/>
                <a:gd name="T54" fmla="*/ 726 w 1543"/>
                <a:gd name="T55" fmla="*/ 1245 h 1290"/>
                <a:gd name="T56" fmla="*/ 726 w 1543"/>
                <a:gd name="T57" fmla="*/ 1290 h 1290"/>
                <a:gd name="T58" fmla="*/ 1026 w 1543"/>
                <a:gd name="T59" fmla="*/ 1283 h 1290"/>
                <a:gd name="T60" fmla="*/ 1458 w 1543"/>
                <a:gd name="T61" fmla="*/ 1229 h 1290"/>
                <a:gd name="T62" fmla="*/ 45 w 1543"/>
                <a:gd name="T63" fmla="*/ 342 h 1290"/>
                <a:gd name="T64" fmla="*/ 63 w 1543"/>
                <a:gd name="T65" fmla="*/ 140 h 1290"/>
                <a:gd name="T66" fmla="*/ 260 w 1543"/>
                <a:gd name="T67" fmla="*/ 241 h 1290"/>
                <a:gd name="T68" fmla="*/ 305 w 1543"/>
                <a:gd name="T69" fmla="*/ 241 h 1290"/>
                <a:gd name="T70" fmla="*/ 456 w 1543"/>
                <a:gd name="T71" fmla="*/ 140 h 1290"/>
                <a:gd name="T72" fmla="*/ 478 w 1543"/>
                <a:gd name="T73" fmla="*/ 263 h 1290"/>
                <a:gd name="T74" fmla="*/ 501 w 1543"/>
                <a:gd name="T75" fmla="*/ 140 h 1290"/>
                <a:gd name="T76" fmla="*/ 651 w 1543"/>
                <a:gd name="T77" fmla="*/ 241 h 1290"/>
                <a:gd name="T78" fmla="*/ 696 w 1543"/>
                <a:gd name="T79" fmla="*/ 241 h 1290"/>
                <a:gd name="T80" fmla="*/ 847 w 1543"/>
                <a:gd name="T81" fmla="*/ 140 h 1290"/>
                <a:gd name="T82" fmla="*/ 869 w 1543"/>
                <a:gd name="T83" fmla="*/ 263 h 1290"/>
                <a:gd name="T84" fmla="*/ 892 w 1543"/>
                <a:gd name="T85" fmla="*/ 140 h 1290"/>
                <a:gd name="T86" fmla="*/ 1043 w 1543"/>
                <a:gd name="T87" fmla="*/ 241 h 1290"/>
                <a:gd name="T88" fmla="*/ 1088 w 1543"/>
                <a:gd name="T89" fmla="*/ 241 h 1290"/>
                <a:gd name="T90" fmla="*/ 1285 w 1543"/>
                <a:gd name="T91" fmla="*/ 140 h 1290"/>
                <a:gd name="T92" fmla="*/ 1302 w 1543"/>
                <a:gd name="T93" fmla="*/ 342 h 1290"/>
                <a:gd name="T94" fmla="*/ 1032 w 1543"/>
                <a:gd name="T95" fmla="*/ 1213 h 1290"/>
                <a:gd name="T96" fmla="*/ 1050 w 1543"/>
                <a:gd name="T97" fmla="*/ 975 h 1290"/>
                <a:gd name="T98" fmla="*/ 1032 w 1543"/>
                <a:gd name="T99" fmla="*/ 1213 h 1290"/>
                <a:gd name="T100" fmla="*/ 1032 w 1543"/>
                <a:gd name="T101" fmla="*/ 1213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3" h="1290">
                  <a:moveTo>
                    <a:pt x="1535" y="1141"/>
                  </a:moveTo>
                  <a:cubicBezTo>
                    <a:pt x="1473" y="818"/>
                    <a:pt x="1473" y="818"/>
                    <a:pt x="1473" y="818"/>
                  </a:cubicBezTo>
                  <a:cubicBezTo>
                    <a:pt x="1471" y="806"/>
                    <a:pt x="1459" y="798"/>
                    <a:pt x="1447" y="800"/>
                  </a:cubicBezTo>
                  <a:cubicBezTo>
                    <a:pt x="1435" y="802"/>
                    <a:pt x="1427" y="814"/>
                    <a:pt x="1429" y="826"/>
                  </a:cubicBezTo>
                  <a:cubicBezTo>
                    <a:pt x="1491" y="1149"/>
                    <a:pt x="1491" y="1149"/>
                    <a:pt x="1491" y="1149"/>
                  </a:cubicBezTo>
                  <a:cubicBezTo>
                    <a:pt x="1494" y="1167"/>
                    <a:pt x="1479" y="1184"/>
                    <a:pt x="1458" y="1184"/>
                  </a:cubicBezTo>
                  <a:cubicBezTo>
                    <a:pt x="1125" y="1184"/>
                    <a:pt x="1125" y="1184"/>
                    <a:pt x="1125" y="1184"/>
                  </a:cubicBezTo>
                  <a:cubicBezTo>
                    <a:pt x="1341" y="968"/>
                    <a:pt x="1341" y="968"/>
                    <a:pt x="1341" y="968"/>
                  </a:cubicBezTo>
                  <a:cubicBezTo>
                    <a:pt x="1345" y="964"/>
                    <a:pt x="1347" y="959"/>
                    <a:pt x="1347" y="952"/>
                  </a:cubicBezTo>
                  <a:cubicBezTo>
                    <a:pt x="1347" y="396"/>
                    <a:pt x="1347" y="396"/>
                    <a:pt x="1347" y="396"/>
                  </a:cubicBezTo>
                  <a:cubicBezTo>
                    <a:pt x="1409" y="721"/>
                    <a:pt x="1409" y="721"/>
                    <a:pt x="1409" y="721"/>
                  </a:cubicBezTo>
                  <a:cubicBezTo>
                    <a:pt x="1411" y="733"/>
                    <a:pt x="1423" y="741"/>
                    <a:pt x="1435" y="739"/>
                  </a:cubicBezTo>
                  <a:cubicBezTo>
                    <a:pt x="1448" y="737"/>
                    <a:pt x="1456" y="725"/>
                    <a:pt x="1453" y="713"/>
                  </a:cubicBezTo>
                  <a:cubicBezTo>
                    <a:pt x="1347" y="155"/>
                    <a:pt x="1347" y="155"/>
                    <a:pt x="1347" y="155"/>
                  </a:cubicBezTo>
                  <a:cubicBezTo>
                    <a:pt x="1346" y="121"/>
                    <a:pt x="1318" y="95"/>
                    <a:pt x="1285" y="95"/>
                  </a:cubicBezTo>
                  <a:cubicBezTo>
                    <a:pt x="1088" y="95"/>
                    <a:pt x="1088" y="95"/>
                    <a:pt x="1088" y="95"/>
                  </a:cubicBezTo>
                  <a:cubicBezTo>
                    <a:pt x="1088" y="22"/>
                    <a:pt x="1088" y="22"/>
                    <a:pt x="1088" y="22"/>
                  </a:cubicBezTo>
                  <a:cubicBezTo>
                    <a:pt x="1088" y="10"/>
                    <a:pt x="1078" y="0"/>
                    <a:pt x="1065" y="0"/>
                  </a:cubicBezTo>
                  <a:cubicBezTo>
                    <a:pt x="1053" y="0"/>
                    <a:pt x="1043" y="10"/>
                    <a:pt x="1043" y="22"/>
                  </a:cubicBezTo>
                  <a:cubicBezTo>
                    <a:pt x="1043" y="95"/>
                    <a:pt x="1043" y="95"/>
                    <a:pt x="1043" y="95"/>
                  </a:cubicBezTo>
                  <a:cubicBezTo>
                    <a:pt x="892" y="95"/>
                    <a:pt x="892" y="95"/>
                    <a:pt x="892" y="95"/>
                  </a:cubicBezTo>
                  <a:cubicBezTo>
                    <a:pt x="892" y="22"/>
                    <a:pt x="892" y="22"/>
                    <a:pt x="892" y="22"/>
                  </a:cubicBezTo>
                  <a:cubicBezTo>
                    <a:pt x="892" y="10"/>
                    <a:pt x="882" y="0"/>
                    <a:pt x="869" y="0"/>
                  </a:cubicBezTo>
                  <a:cubicBezTo>
                    <a:pt x="857" y="0"/>
                    <a:pt x="847" y="10"/>
                    <a:pt x="847" y="22"/>
                  </a:cubicBezTo>
                  <a:cubicBezTo>
                    <a:pt x="847" y="95"/>
                    <a:pt x="847" y="95"/>
                    <a:pt x="847" y="95"/>
                  </a:cubicBezTo>
                  <a:cubicBezTo>
                    <a:pt x="696" y="95"/>
                    <a:pt x="696" y="95"/>
                    <a:pt x="696" y="95"/>
                  </a:cubicBezTo>
                  <a:cubicBezTo>
                    <a:pt x="696" y="22"/>
                    <a:pt x="696" y="22"/>
                    <a:pt x="696" y="22"/>
                  </a:cubicBezTo>
                  <a:cubicBezTo>
                    <a:pt x="696" y="10"/>
                    <a:pt x="686" y="0"/>
                    <a:pt x="674" y="0"/>
                  </a:cubicBezTo>
                  <a:cubicBezTo>
                    <a:pt x="661" y="0"/>
                    <a:pt x="651" y="10"/>
                    <a:pt x="651" y="22"/>
                  </a:cubicBezTo>
                  <a:cubicBezTo>
                    <a:pt x="651" y="95"/>
                    <a:pt x="651" y="95"/>
                    <a:pt x="651" y="95"/>
                  </a:cubicBezTo>
                  <a:cubicBezTo>
                    <a:pt x="501" y="95"/>
                    <a:pt x="501" y="95"/>
                    <a:pt x="501" y="95"/>
                  </a:cubicBezTo>
                  <a:cubicBezTo>
                    <a:pt x="501" y="22"/>
                    <a:pt x="501" y="22"/>
                    <a:pt x="501" y="22"/>
                  </a:cubicBezTo>
                  <a:cubicBezTo>
                    <a:pt x="501" y="10"/>
                    <a:pt x="490" y="0"/>
                    <a:pt x="478" y="0"/>
                  </a:cubicBezTo>
                  <a:cubicBezTo>
                    <a:pt x="466" y="0"/>
                    <a:pt x="456" y="10"/>
                    <a:pt x="456" y="22"/>
                  </a:cubicBezTo>
                  <a:cubicBezTo>
                    <a:pt x="456" y="95"/>
                    <a:pt x="456" y="95"/>
                    <a:pt x="456" y="95"/>
                  </a:cubicBezTo>
                  <a:cubicBezTo>
                    <a:pt x="305" y="95"/>
                    <a:pt x="305" y="95"/>
                    <a:pt x="305" y="95"/>
                  </a:cubicBezTo>
                  <a:cubicBezTo>
                    <a:pt x="305" y="22"/>
                    <a:pt x="305" y="22"/>
                    <a:pt x="305" y="22"/>
                  </a:cubicBezTo>
                  <a:cubicBezTo>
                    <a:pt x="305" y="10"/>
                    <a:pt x="295" y="0"/>
                    <a:pt x="282" y="0"/>
                  </a:cubicBezTo>
                  <a:cubicBezTo>
                    <a:pt x="270" y="0"/>
                    <a:pt x="260" y="10"/>
                    <a:pt x="260" y="22"/>
                  </a:cubicBezTo>
                  <a:cubicBezTo>
                    <a:pt x="260" y="95"/>
                    <a:pt x="260" y="95"/>
                    <a:pt x="260" y="95"/>
                  </a:cubicBezTo>
                  <a:cubicBezTo>
                    <a:pt x="63" y="95"/>
                    <a:pt x="63" y="95"/>
                    <a:pt x="63" y="95"/>
                  </a:cubicBezTo>
                  <a:cubicBezTo>
                    <a:pt x="28" y="95"/>
                    <a:pt x="0" y="123"/>
                    <a:pt x="0" y="157"/>
                  </a:cubicBezTo>
                  <a:cubicBezTo>
                    <a:pt x="0" y="1227"/>
                    <a:pt x="0" y="1227"/>
                    <a:pt x="0" y="1227"/>
                  </a:cubicBezTo>
                  <a:cubicBezTo>
                    <a:pt x="0" y="1262"/>
                    <a:pt x="28" y="1290"/>
                    <a:pt x="63" y="1290"/>
                  </a:cubicBezTo>
                  <a:cubicBezTo>
                    <a:pt x="621" y="1290"/>
                    <a:pt x="621" y="1290"/>
                    <a:pt x="621" y="1290"/>
                  </a:cubicBezTo>
                  <a:cubicBezTo>
                    <a:pt x="634" y="1290"/>
                    <a:pt x="644" y="1280"/>
                    <a:pt x="644" y="1268"/>
                  </a:cubicBezTo>
                  <a:cubicBezTo>
                    <a:pt x="644" y="1255"/>
                    <a:pt x="634" y="1245"/>
                    <a:pt x="621" y="1245"/>
                  </a:cubicBezTo>
                  <a:cubicBezTo>
                    <a:pt x="63" y="1245"/>
                    <a:pt x="63" y="1245"/>
                    <a:pt x="63" y="1245"/>
                  </a:cubicBezTo>
                  <a:cubicBezTo>
                    <a:pt x="53" y="1245"/>
                    <a:pt x="45" y="1237"/>
                    <a:pt x="45" y="1227"/>
                  </a:cubicBezTo>
                  <a:cubicBezTo>
                    <a:pt x="45" y="387"/>
                    <a:pt x="45" y="387"/>
                    <a:pt x="45" y="387"/>
                  </a:cubicBezTo>
                  <a:cubicBezTo>
                    <a:pt x="1302" y="387"/>
                    <a:pt x="1302" y="387"/>
                    <a:pt x="1302" y="387"/>
                  </a:cubicBezTo>
                  <a:cubicBezTo>
                    <a:pt x="1302" y="930"/>
                    <a:pt x="1302" y="930"/>
                    <a:pt x="1302" y="930"/>
                  </a:cubicBezTo>
                  <a:cubicBezTo>
                    <a:pt x="1050" y="930"/>
                    <a:pt x="1050" y="930"/>
                    <a:pt x="1050" y="930"/>
                  </a:cubicBezTo>
                  <a:cubicBezTo>
                    <a:pt x="1015" y="930"/>
                    <a:pt x="987" y="958"/>
                    <a:pt x="987" y="993"/>
                  </a:cubicBezTo>
                  <a:cubicBezTo>
                    <a:pt x="987" y="1245"/>
                    <a:pt x="987" y="1245"/>
                    <a:pt x="987" y="1245"/>
                  </a:cubicBezTo>
                  <a:cubicBezTo>
                    <a:pt x="726" y="1245"/>
                    <a:pt x="726" y="1245"/>
                    <a:pt x="726" y="1245"/>
                  </a:cubicBezTo>
                  <a:cubicBezTo>
                    <a:pt x="714" y="1245"/>
                    <a:pt x="704" y="1255"/>
                    <a:pt x="704" y="1268"/>
                  </a:cubicBezTo>
                  <a:cubicBezTo>
                    <a:pt x="704" y="1280"/>
                    <a:pt x="714" y="1290"/>
                    <a:pt x="726" y="1290"/>
                  </a:cubicBezTo>
                  <a:cubicBezTo>
                    <a:pt x="1010" y="1290"/>
                    <a:pt x="1010" y="1290"/>
                    <a:pt x="1010" y="1290"/>
                  </a:cubicBezTo>
                  <a:cubicBezTo>
                    <a:pt x="1016" y="1290"/>
                    <a:pt x="1021" y="1288"/>
                    <a:pt x="1026" y="1283"/>
                  </a:cubicBezTo>
                  <a:cubicBezTo>
                    <a:pt x="1080" y="1229"/>
                    <a:pt x="1080" y="1229"/>
                    <a:pt x="1080" y="1229"/>
                  </a:cubicBezTo>
                  <a:cubicBezTo>
                    <a:pt x="1458" y="1229"/>
                    <a:pt x="1458" y="1229"/>
                    <a:pt x="1458" y="1229"/>
                  </a:cubicBezTo>
                  <a:cubicBezTo>
                    <a:pt x="1507" y="1229"/>
                    <a:pt x="1543" y="1187"/>
                    <a:pt x="1535" y="1141"/>
                  </a:cubicBezTo>
                  <a:close/>
                  <a:moveTo>
                    <a:pt x="45" y="342"/>
                  </a:moveTo>
                  <a:cubicBezTo>
                    <a:pt x="45" y="157"/>
                    <a:pt x="45" y="157"/>
                    <a:pt x="45" y="157"/>
                  </a:cubicBezTo>
                  <a:cubicBezTo>
                    <a:pt x="45" y="148"/>
                    <a:pt x="53" y="140"/>
                    <a:pt x="63" y="140"/>
                  </a:cubicBezTo>
                  <a:cubicBezTo>
                    <a:pt x="260" y="140"/>
                    <a:pt x="260" y="140"/>
                    <a:pt x="260" y="140"/>
                  </a:cubicBezTo>
                  <a:cubicBezTo>
                    <a:pt x="260" y="241"/>
                    <a:pt x="260" y="241"/>
                    <a:pt x="260" y="241"/>
                  </a:cubicBezTo>
                  <a:cubicBezTo>
                    <a:pt x="260" y="253"/>
                    <a:pt x="270" y="263"/>
                    <a:pt x="282" y="263"/>
                  </a:cubicBezTo>
                  <a:cubicBezTo>
                    <a:pt x="295" y="263"/>
                    <a:pt x="305" y="253"/>
                    <a:pt x="305" y="241"/>
                  </a:cubicBezTo>
                  <a:cubicBezTo>
                    <a:pt x="305" y="140"/>
                    <a:pt x="305" y="140"/>
                    <a:pt x="305" y="140"/>
                  </a:cubicBezTo>
                  <a:cubicBezTo>
                    <a:pt x="456" y="140"/>
                    <a:pt x="456" y="140"/>
                    <a:pt x="456" y="140"/>
                  </a:cubicBezTo>
                  <a:cubicBezTo>
                    <a:pt x="456" y="241"/>
                    <a:pt x="456" y="241"/>
                    <a:pt x="456" y="241"/>
                  </a:cubicBezTo>
                  <a:cubicBezTo>
                    <a:pt x="456" y="253"/>
                    <a:pt x="466" y="263"/>
                    <a:pt x="478" y="263"/>
                  </a:cubicBezTo>
                  <a:cubicBezTo>
                    <a:pt x="490" y="263"/>
                    <a:pt x="501" y="253"/>
                    <a:pt x="501" y="241"/>
                  </a:cubicBezTo>
                  <a:cubicBezTo>
                    <a:pt x="501" y="140"/>
                    <a:pt x="501" y="140"/>
                    <a:pt x="501" y="140"/>
                  </a:cubicBezTo>
                  <a:cubicBezTo>
                    <a:pt x="651" y="140"/>
                    <a:pt x="651" y="140"/>
                    <a:pt x="651" y="140"/>
                  </a:cubicBezTo>
                  <a:cubicBezTo>
                    <a:pt x="651" y="241"/>
                    <a:pt x="651" y="241"/>
                    <a:pt x="651" y="241"/>
                  </a:cubicBezTo>
                  <a:cubicBezTo>
                    <a:pt x="651" y="253"/>
                    <a:pt x="661" y="263"/>
                    <a:pt x="674" y="263"/>
                  </a:cubicBezTo>
                  <a:cubicBezTo>
                    <a:pt x="686" y="263"/>
                    <a:pt x="696" y="253"/>
                    <a:pt x="696" y="241"/>
                  </a:cubicBezTo>
                  <a:cubicBezTo>
                    <a:pt x="696" y="140"/>
                    <a:pt x="696" y="140"/>
                    <a:pt x="696" y="140"/>
                  </a:cubicBezTo>
                  <a:cubicBezTo>
                    <a:pt x="847" y="140"/>
                    <a:pt x="847" y="140"/>
                    <a:pt x="847" y="140"/>
                  </a:cubicBezTo>
                  <a:cubicBezTo>
                    <a:pt x="847" y="241"/>
                    <a:pt x="847" y="241"/>
                    <a:pt x="847" y="241"/>
                  </a:cubicBezTo>
                  <a:cubicBezTo>
                    <a:pt x="847" y="253"/>
                    <a:pt x="857" y="263"/>
                    <a:pt x="869" y="263"/>
                  </a:cubicBezTo>
                  <a:cubicBezTo>
                    <a:pt x="882" y="263"/>
                    <a:pt x="892" y="253"/>
                    <a:pt x="892" y="241"/>
                  </a:cubicBezTo>
                  <a:cubicBezTo>
                    <a:pt x="892" y="140"/>
                    <a:pt x="892" y="140"/>
                    <a:pt x="892" y="140"/>
                  </a:cubicBezTo>
                  <a:cubicBezTo>
                    <a:pt x="1043" y="140"/>
                    <a:pt x="1043" y="140"/>
                    <a:pt x="1043" y="140"/>
                  </a:cubicBezTo>
                  <a:cubicBezTo>
                    <a:pt x="1043" y="241"/>
                    <a:pt x="1043" y="241"/>
                    <a:pt x="1043" y="241"/>
                  </a:cubicBezTo>
                  <a:cubicBezTo>
                    <a:pt x="1043" y="253"/>
                    <a:pt x="1053" y="263"/>
                    <a:pt x="1065" y="263"/>
                  </a:cubicBezTo>
                  <a:cubicBezTo>
                    <a:pt x="1078" y="263"/>
                    <a:pt x="1088" y="253"/>
                    <a:pt x="1088" y="241"/>
                  </a:cubicBezTo>
                  <a:cubicBezTo>
                    <a:pt x="1088" y="140"/>
                    <a:pt x="1088" y="140"/>
                    <a:pt x="1088" y="140"/>
                  </a:cubicBezTo>
                  <a:cubicBezTo>
                    <a:pt x="1285" y="140"/>
                    <a:pt x="1285" y="140"/>
                    <a:pt x="1285" y="140"/>
                  </a:cubicBezTo>
                  <a:cubicBezTo>
                    <a:pt x="1295" y="140"/>
                    <a:pt x="1302" y="148"/>
                    <a:pt x="1302" y="157"/>
                  </a:cubicBezTo>
                  <a:cubicBezTo>
                    <a:pt x="1302" y="342"/>
                    <a:pt x="1302" y="342"/>
                    <a:pt x="1302" y="342"/>
                  </a:cubicBezTo>
                  <a:lnTo>
                    <a:pt x="45" y="342"/>
                  </a:lnTo>
                  <a:close/>
                  <a:moveTo>
                    <a:pt x="1032" y="1213"/>
                  </a:moveTo>
                  <a:cubicBezTo>
                    <a:pt x="1032" y="993"/>
                    <a:pt x="1032" y="993"/>
                    <a:pt x="1032" y="993"/>
                  </a:cubicBezTo>
                  <a:cubicBezTo>
                    <a:pt x="1032" y="983"/>
                    <a:pt x="1040" y="975"/>
                    <a:pt x="1050" y="975"/>
                  </a:cubicBezTo>
                  <a:cubicBezTo>
                    <a:pt x="1271" y="975"/>
                    <a:pt x="1271" y="975"/>
                    <a:pt x="1271" y="975"/>
                  </a:cubicBezTo>
                  <a:cubicBezTo>
                    <a:pt x="1248" y="997"/>
                    <a:pt x="1055" y="1191"/>
                    <a:pt x="1032" y="1213"/>
                  </a:cubicBezTo>
                  <a:close/>
                  <a:moveTo>
                    <a:pt x="1032" y="1213"/>
                  </a:moveTo>
                  <a:cubicBezTo>
                    <a:pt x="1032" y="1213"/>
                    <a:pt x="1032" y="1213"/>
                    <a:pt x="1032" y="1213"/>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31" name="Rectangle 53"/>
          <p:cNvSpPr/>
          <p:nvPr/>
        </p:nvSpPr>
        <p:spPr>
          <a:xfrm>
            <a:off x="835182" y="2872899"/>
            <a:ext cx="4611461" cy="640457"/>
          </a:xfrm>
          <a:prstGeom prst="rect">
            <a:avLst/>
          </a:prstGeom>
          <a:solidFill>
            <a:schemeClr val="accent1"/>
          </a:solidFill>
          <a:ln w="3175"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113">
              <a:defRPr/>
            </a:pPr>
            <a:r>
              <a:rPr lang="es-ES" sz="1300">
                <a:solidFill>
                  <a:schemeClr val="bg1"/>
                </a:solidFill>
              </a:rPr>
              <a:t>Sopra Steria España dispone de una completa </a:t>
            </a:r>
            <a:r>
              <a:rPr lang="es-ES" sz="1300" b="1">
                <a:solidFill>
                  <a:schemeClr val="bg1"/>
                </a:solidFill>
              </a:rPr>
              <a:t>oferta de</a:t>
            </a:r>
          </a:p>
          <a:p>
            <a:pPr defTabSz="457113">
              <a:defRPr/>
            </a:pPr>
            <a:r>
              <a:rPr lang="es-ES" sz="1300" b="1">
                <a:solidFill>
                  <a:schemeClr val="bg1"/>
                </a:solidFill>
              </a:rPr>
              <a:t>soluciones y servicios</a:t>
            </a:r>
            <a:r>
              <a:rPr lang="es-ES" sz="1300">
                <a:solidFill>
                  <a:schemeClr val="bg1"/>
                </a:solidFill>
              </a:rPr>
              <a:t> para los </a:t>
            </a:r>
            <a:r>
              <a:rPr lang="es-ES" sz="1300" b="1">
                <a:solidFill>
                  <a:schemeClr val="bg1"/>
                </a:solidFill>
              </a:rPr>
              <a:t>sectores</a:t>
            </a:r>
            <a:r>
              <a:rPr lang="es-ES" sz="1300">
                <a:solidFill>
                  <a:schemeClr val="bg1"/>
                </a:solidFill>
              </a:rPr>
              <a:t> de:</a:t>
            </a:r>
          </a:p>
        </p:txBody>
      </p:sp>
      <p:sp>
        <p:nvSpPr>
          <p:cNvPr id="132" name="Rectangle 54"/>
          <p:cNvSpPr/>
          <p:nvPr/>
        </p:nvSpPr>
        <p:spPr>
          <a:xfrm>
            <a:off x="1218247" y="3707967"/>
            <a:ext cx="1406154" cy="29238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300" b="0" i="0" u="none" strike="noStrike" kern="0" cap="none" spc="0" normalizeH="0" baseline="0" noProof="0">
                <a:ln>
                  <a:noFill/>
                </a:ln>
                <a:effectLst/>
                <a:uLnTx/>
                <a:uFillTx/>
              </a:rPr>
              <a:t>Banca y</a:t>
            </a:r>
            <a:r>
              <a:rPr kumimoji="0" lang="en-GB" sz="1300" b="0" i="0" u="none" strike="noStrike" kern="0" cap="none" spc="0" normalizeH="0" noProof="0">
                <a:ln>
                  <a:noFill/>
                </a:ln>
                <a:effectLst/>
                <a:uLnTx/>
                <a:uFillTx/>
              </a:rPr>
              <a:t> </a:t>
            </a:r>
            <a:r>
              <a:rPr kumimoji="0" lang="en-GB" sz="1300" b="0" i="0" u="none" strike="noStrike" kern="0" cap="none" spc="0" normalizeH="0" noProof="0" err="1">
                <a:ln>
                  <a:noFill/>
                </a:ln>
                <a:effectLst/>
                <a:uLnTx/>
                <a:uFillTx/>
              </a:rPr>
              <a:t>Seguros</a:t>
            </a:r>
            <a:endParaRPr kumimoji="0" lang="en-GB" sz="1300" b="0" i="0" u="none" strike="noStrike" kern="0" cap="none" spc="0" normalizeH="0" baseline="0" noProof="0">
              <a:ln>
                <a:noFill/>
              </a:ln>
              <a:effectLst/>
              <a:uLnTx/>
              <a:uFillTx/>
            </a:endParaRPr>
          </a:p>
        </p:txBody>
      </p:sp>
      <p:sp>
        <p:nvSpPr>
          <p:cNvPr id="133" name="Rectangle 55"/>
          <p:cNvSpPr/>
          <p:nvPr/>
        </p:nvSpPr>
        <p:spPr>
          <a:xfrm>
            <a:off x="1209083" y="4015712"/>
            <a:ext cx="2066591" cy="29238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300" b="0" i="0" u="none" strike="noStrike" kern="0" cap="none" spc="0" normalizeH="0" baseline="0" noProof="0" err="1">
                <a:ln>
                  <a:noFill/>
                </a:ln>
                <a:effectLst/>
                <a:uLnTx/>
                <a:uFillTx/>
              </a:rPr>
              <a:t>Administraciones</a:t>
            </a:r>
            <a:r>
              <a:rPr kumimoji="0" lang="en-GB" sz="1300" b="0" i="0" u="none" strike="noStrike" kern="0" cap="none" spc="0" normalizeH="0" baseline="0" noProof="0">
                <a:ln>
                  <a:noFill/>
                </a:ln>
                <a:effectLst/>
                <a:uLnTx/>
                <a:uFillTx/>
              </a:rPr>
              <a:t> </a:t>
            </a:r>
            <a:r>
              <a:rPr kumimoji="0" lang="en-GB" sz="1300" b="0" i="0" u="none" strike="noStrike" kern="0" cap="none" spc="0" normalizeH="0" baseline="0" noProof="0" err="1">
                <a:ln>
                  <a:noFill/>
                </a:ln>
                <a:effectLst/>
                <a:uLnTx/>
                <a:uFillTx/>
              </a:rPr>
              <a:t>Públicas</a:t>
            </a:r>
            <a:endParaRPr kumimoji="0" lang="en-GB" sz="1300" b="0" i="0" u="none" strike="noStrike" kern="0" cap="none" spc="0" normalizeH="0" baseline="0" noProof="0">
              <a:ln>
                <a:noFill/>
              </a:ln>
              <a:effectLst/>
              <a:uLnTx/>
              <a:uFillTx/>
            </a:endParaRPr>
          </a:p>
        </p:txBody>
      </p:sp>
      <p:sp>
        <p:nvSpPr>
          <p:cNvPr id="134" name="Rectangle 85"/>
          <p:cNvSpPr/>
          <p:nvPr/>
        </p:nvSpPr>
        <p:spPr>
          <a:xfrm>
            <a:off x="1209083" y="4323457"/>
            <a:ext cx="981359" cy="29238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300" b="0" i="0" u="none" strike="noStrike" kern="0" cap="none" spc="0" normalizeH="0" baseline="0" noProof="0" err="1">
                <a:ln>
                  <a:noFill/>
                </a:ln>
                <a:effectLst/>
                <a:uLnTx/>
                <a:uFillTx/>
              </a:rPr>
              <a:t>Transporte</a:t>
            </a:r>
            <a:endParaRPr kumimoji="0" lang="en-GB" sz="1300" b="0" i="0" u="none" strike="noStrike" kern="0" cap="none" spc="0" normalizeH="0" baseline="0" noProof="0">
              <a:ln>
                <a:noFill/>
              </a:ln>
              <a:effectLst/>
              <a:uLnTx/>
              <a:uFillTx/>
            </a:endParaRPr>
          </a:p>
        </p:txBody>
      </p:sp>
      <p:cxnSp>
        <p:nvCxnSpPr>
          <p:cNvPr id="135" name="Connecteur droit 86"/>
          <p:cNvCxnSpPr/>
          <p:nvPr/>
        </p:nvCxnSpPr>
        <p:spPr>
          <a:xfrm>
            <a:off x="1135888" y="3348271"/>
            <a:ext cx="1149" cy="1333124"/>
          </a:xfrm>
          <a:prstGeom prst="line">
            <a:avLst/>
          </a:prstGeom>
          <a:noFill/>
          <a:ln w="6350" cap="flat" cmpd="sng" algn="ctr">
            <a:solidFill>
              <a:srgbClr val="CF022B"/>
            </a:solidFill>
            <a:prstDash val="solid"/>
            <a:miter lim="800000"/>
          </a:ln>
          <a:effectLst/>
        </p:spPr>
      </p:cxnSp>
      <p:sp>
        <p:nvSpPr>
          <p:cNvPr id="136" name="Ellipse 87"/>
          <p:cNvSpPr/>
          <p:nvPr/>
        </p:nvSpPr>
        <p:spPr>
          <a:xfrm>
            <a:off x="1055116" y="3759662"/>
            <a:ext cx="144000" cy="144000"/>
          </a:xfrm>
          <a:prstGeom prst="ellipse">
            <a:avLst/>
          </a:prstGeom>
          <a:solidFill>
            <a:srgbClr val="FFFFFF"/>
          </a:solidFill>
          <a:ln w="12700" cap="flat" cmpd="sng" algn="ctr">
            <a:solidFill>
              <a:srgbClr val="CF022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effectLst/>
              <a:uLnTx/>
              <a:uFillTx/>
              <a:latin typeface="Tahoma"/>
              <a:ea typeface="+mn-ea"/>
              <a:cs typeface="+mn-cs"/>
            </a:endParaRPr>
          </a:p>
        </p:txBody>
      </p:sp>
      <p:sp>
        <p:nvSpPr>
          <p:cNvPr id="137" name="Ellipse 88"/>
          <p:cNvSpPr/>
          <p:nvPr/>
        </p:nvSpPr>
        <p:spPr>
          <a:xfrm>
            <a:off x="1063888" y="4071393"/>
            <a:ext cx="144000" cy="144000"/>
          </a:xfrm>
          <a:prstGeom prst="ellipse">
            <a:avLst/>
          </a:prstGeom>
          <a:solidFill>
            <a:srgbClr val="FFFFFF"/>
          </a:solidFill>
          <a:ln w="12700" cap="flat" cmpd="sng" algn="ctr">
            <a:solidFill>
              <a:srgbClr val="CF022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effectLst/>
              <a:uLnTx/>
              <a:uFillTx/>
              <a:latin typeface="Tahoma"/>
              <a:ea typeface="+mn-ea"/>
              <a:cs typeface="+mn-cs"/>
            </a:endParaRPr>
          </a:p>
        </p:txBody>
      </p:sp>
      <p:sp>
        <p:nvSpPr>
          <p:cNvPr id="138" name="Ellipse 89"/>
          <p:cNvSpPr/>
          <p:nvPr/>
        </p:nvSpPr>
        <p:spPr>
          <a:xfrm>
            <a:off x="1063888" y="4383124"/>
            <a:ext cx="144000" cy="144000"/>
          </a:xfrm>
          <a:prstGeom prst="ellipse">
            <a:avLst/>
          </a:prstGeom>
          <a:solidFill>
            <a:srgbClr val="FFFFFF"/>
          </a:solidFill>
          <a:ln w="12700" cap="flat" cmpd="sng" algn="ctr">
            <a:solidFill>
              <a:srgbClr val="CF022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effectLst/>
              <a:uLnTx/>
              <a:uFillTx/>
              <a:latin typeface="Tahoma"/>
              <a:ea typeface="+mn-ea"/>
              <a:cs typeface="+mn-cs"/>
            </a:endParaRPr>
          </a:p>
        </p:txBody>
      </p:sp>
      <p:sp>
        <p:nvSpPr>
          <p:cNvPr id="139" name="Ellipse 90"/>
          <p:cNvSpPr/>
          <p:nvPr/>
        </p:nvSpPr>
        <p:spPr>
          <a:xfrm>
            <a:off x="1063888" y="4694855"/>
            <a:ext cx="144000" cy="144000"/>
          </a:xfrm>
          <a:prstGeom prst="ellipse">
            <a:avLst/>
          </a:prstGeom>
          <a:solidFill>
            <a:srgbClr val="FFFFFF"/>
          </a:solidFill>
          <a:ln w="12700" cap="flat" cmpd="sng" algn="ctr">
            <a:solidFill>
              <a:srgbClr val="CF022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effectLst/>
              <a:uLnTx/>
              <a:uFillTx/>
              <a:latin typeface="Tahoma"/>
              <a:ea typeface="+mn-ea"/>
              <a:cs typeface="+mn-cs"/>
            </a:endParaRPr>
          </a:p>
        </p:txBody>
      </p:sp>
      <p:sp>
        <p:nvSpPr>
          <p:cNvPr id="140" name="Rectangle 92"/>
          <p:cNvSpPr/>
          <p:nvPr/>
        </p:nvSpPr>
        <p:spPr>
          <a:xfrm>
            <a:off x="1209083" y="4631202"/>
            <a:ext cx="598241" cy="29238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300" b="0" i="0" u="none" strike="noStrike" kern="0" cap="none" spc="0" normalizeH="0" baseline="0" noProof="0">
                <a:ln>
                  <a:noFill/>
                </a:ln>
                <a:effectLst/>
                <a:uLnTx/>
                <a:uFillTx/>
              </a:rPr>
              <a:t>Retail</a:t>
            </a:r>
          </a:p>
        </p:txBody>
      </p:sp>
      <p:sp>
        <p:nvSpPr>
          <p:cNvPr id="141" name="Rectangle 54"/>
          <p:cNvSpPr/>
          <p:nvPr/>
        </p:nvSpPr>
        <p:spPr>
          <a:xfrm>
            <a:off x="3768386" y="3707967"/>
            <a:ext cx="779381" cy="29238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300" b="0" i="0" u="none" strike="noStrike" kern="0" cap="none" spc="0" normalizeH="0" baseline="0" noProof="0" err="1">
                <a:ln>
                  <a:noFill/>
                </a:ln>
                <a:effectLst/>
                <a:uLnTx/>
                <a:uFillTx/>
              </a:rPr>
              <a:t>Aeroline</a:t>
            </a:r>
            <a:endParaRPr kumimoji="0" lang="en-GB" sz="1300" b="0" i="0" u="none" strike="noStrike" kern="0" cap="none" spc="0" normalizeH="0" baseline="0" noProof="0">
              <a:ln>
                <a:noFill/>
              </a:ln>
              <a:effectLst/>
              <a:uLnTx/>
              <a:uFillTx/>
            </a:endParaRPr>
          </a:p>
        </p:txBody>
      </p:sp>
      <p:sp>
        <p:nvSpPr>
          <p:cNvPr id="142" name="Rectangle 55"/>
          <p:cNvSpPr/>
          <p:nvPr/>
        </p:nvSpPr>
        <p:spPr>
          <a:xfrm>
            <a:off x="3768386" y="4015712"/>
            <a:ext cx="575799" cy="29238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300" b="0" i="0" u="none" strike="noStrike" kern="0" cap="none" spc="0" normalizeH="0" baseline="0" noProof="0">
                <a:ln>
                  <a:noFill/>
                </a:ln>
                <a:effectLst/>
                <a:uLnTx/>
                <a:uFillTx/>
              </a:rPr>
              <a:t>Telco</a:t>
            </a:r>
          </a:p>
        </p:txBody>
      </p:sp>
      <p:sp>
        <p:nvSpPr>
          <p:cNvPr id="143" name="Rectangle 85"/>
          <p:cNvSpPr/>
          <p:nvPr/>
        </p:nvSpPr>
        <p:spPr>
          <a:xfrm>
            <a:off x="3769050" y="4323456"/>
            <a:ext cx="1462260" cy="292388"/>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300" b="0" i="0" u="none" strike="noStrike" kern="0" cap="none" spc="0" normalizeH="0" baseline="0" noProof="0" err="1">
                <a:ln>
                  <a:noFill/>
                </a:ln>
                <a:effectLst/>
                <a:uLnTx/>
                <a:uFillTx/>
              </a:rPr>
              <a:t>Energía</a:t>
            </a:r>
            <a:r>
              <a:rPr kumimoji="0" lang="en-GB" sz="1300" b="0" i="0" u="none" strike="noStrike" kern="0" cap="none" spc="0" normalizeH="0" baseline="0" noProof="0">
                <a:ln>
                  <a:noFill/>
                </a:ln>
                <a:effectLst/>
                <a:uLnTx/>
                <a:uFillTx/>
              </a:rPr>
              <a:t> y Utilities</a:t>
            </a:r>
          </a:p>
        </p:txBody>
      </p:sp>
      <p:sp>
        <p:nvSpPr>
          <p:cNvPr id="145" name="Ellipse 90"/>
          <p:cNvSpPr/>
          <p:nvPr/>
        </p:nvSpPr>
        <p:spPr>
          <a:xfrm>
            <a:off x="3584585" y="3781680"/>
            <a:ext cx="144000" cy="144000"/>
          </a:xfrm>
          <a:prstGeom prst="ellipse">
            <a:avLst/>
          </a:prstGeom>
          <a:solidFill>
            <a:srgbClr val="FFFFFF"/>
          </a:solidFill>
          <a:ln w="12700" cap="flat" cmpd="sng" algn="ctr">
            <a:solidFill>
              <a:srgbClr val="CF022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effectLst/>
              <a:uLnTx/>
              <a:uFillTx/>
              <a:latin typeface="Tahoma"/>
              <a:ea typeface="+mn-ea"/>
              <a:cs typeface="+mn-cs"/>
            </a:endParaRPr>
          </a:p>
        </p:txBody>
      </p:sp>
      <p:sp>
        <p:nvSpPr>
          <p:cNvPr id="146" name="Ellipse 90"/>
          <p:cNvSpPr/>
          <p:nvPr/>
        </p:nvSpPr>
        <p:spPr>
          <a:xfrm>
            <a:off x="3584585" y="4093411"/>
            <a:ext cx="144000" cy="144000"/>
          </a:xfrm>
          <a:prstGeom prst="ellipse">
            <a:avLst/>
          </a:prstGeom>
          <a:solidFill>
            <a:srgbClr val="FFFFFF"/>
          </a:solidFill>
          <a:ln w="12700" cap="flat" cmpd="sng" algn="ctr">
            <a:solidFill>
              <a:srgbClr val="CF022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effectLst/>
              <a:uLnTx/>
              <a:uFillTx/>
              <a:latin typeface="Tahoma"/>
              <a:ea typeface="+mn-ea"/>
              <a:cs typeface="+mn-cs"/>
            </a:endParaRPr>
          </a:p>
        </p:txBody>
      </p:sp>
      <p:sp>
        <p:nvSpPr>
          <p:cNvPr id="147" name="Ellipse 90"/>
          <p:cNvSpPr/>
          <p:nvPr/>
        </p:nvSpPr>
        <p:spPr>
          <a:xfrm>
            <a:off x="3597698" y="4405140"/>
            <a:ext cx="144000" cy="144000"/>
          </a:xfrm>
          <a:prstGeom prst="ellipse">
            <a:avLst/>
          </a:prstGeom>
          <a:solidFill>
            <a:srgbClr val="FFFFFF"/>
          </a:solidFill>
          <a:ln w="12700" cap="flat" cmpd="sng" algn="ctr">
            <a:solidFill>
              <a:srgbClr val="CF022B"/>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effectLst/>
              <a:uLnTx/>
              <a:uFillTx/>
              <a:latin typeface="Tahoma"/>
              <a:ea typeface="+mn-ea"/>
              <a:cs typeface="+mn-cs"/>
            </a:endParaRPr>
          </a:p>
        </p:txBody>
      </p:sp>
      <p:sp>
        <p:nvSpPr>
          <p:cNvPr id="144" name="Espace réservé du pied de page 1"/>
          <p:cNvSpPr>
            <a:spLocks noGrp="1"/>
          </p:cNvSpPr>
          <p:nvPr>
            <p:ph type="ftr" sz="quarter" idx="11"/>
          </p:nvPr>
        </p:nvSpPr>
        <p:spPr>
          <a:xfrm>
            <a:off x="1026000" y="6337302"/>
            <a:ext cx="3600000" cy="252000"/>
          </a:xfrm>
        </p:spPr>
        <p:txBody>
          <a:bodyPr/>
          <a:lstStyle/>
          <a:p>
            <a:r>
              <a:rPr lang="en-GB" dirty="0"/>
              <a:t>Sopra Steria – IES La </a:t>
            </a:r>
            <a:r>
              <a:rPr lang="en-GB" dirty="0" err="1"/>
              <a:t>Vereda</a:t>
            </a:r>
            <a:endParaRPr lang="en-GB" dirty="0"/>
          </a:p>
        </p:txBody>
      </p:sp>
    </p:spTree>
    <p:extLst>
      <p:ext uri="{BB962C8B-B14F-4D97-AF65-F5344CB8AC3E}">
        <p14:creationId xmlns:p14="http://schemas.microsoft.com/office/powerpoint/2010/main" val="372443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97747931-F0C7-53EE-0BD5-4A8FFC013F01}"/>
              </a:ext>
            </a:extLst>
          </p:cNvPr>
          <p:cNvPicPr>
            <a:picLocks noChangeAspect="1"/>
          </p:cNvPicPr>
          <p:nvPr/>
        </p:nvPicPr>
        <p:blipFill rotWithShape="1">
          <a:blip r:embed="rId2"/>
          <a:srcRect t="14357" r="-1" b="3880"/>
          <a:stretch/>
        </p:blipFill>
        <p:spPr>
          <a:xfrm>
            <a:off x="0" y="332519"/>
            <a:ext cx="12191675" cy="5856331"/>
          </a:xfrm>
          <a:custGeom>
            <a:avLst/>
            <a:gdLst/>
            <a:ahLst/>
            <a:cxnLst/>
            <a:rect l="l" t="t" r="r" b="b"/>
            <a:pathLst>
              <a:path w="12191695" h="5856341">
                <a:moveTo>
                  <a:pt x="0" y="0"/>
                </a:moveTo>
                <a:lnTo>
                  <a:pt x="12191695" y="0"/>
                </a:lnTo>
                <a:lnTo>
                  <a:pt x="12191695" y="243849"/>
                </a:lnTo>
                <a:lnTo>
                  <a:pt x="12191695" y="505121"/>
                </a:lnTo>
                <a:lnTo>
                  <a:pt x="12191695" y="723207"/>
                </a:lnTo>
                <a:lnTo>
                  <a:pt x="12191695" y="755828"/>
                </a:lnTo>
                <a:lnTo>
                  <a:pt x="12191695" y="1411868"/>
                </a:lnTo>
                <a:lnTo>
                  <a:pt x="12191695" y="1421034"/>
                </a:lnTo>
                <a:lnTo>
                  <a:pt x="12191695" y="1515206"/>
                </a:lnTo>
                <a:lnTo>
                  <a:pt x="12191695" y="2636151"/>
                </a:lnTo>
                <a:lnTo>
                  <a:pt x="12191695" y="4637890"/>
                </a:lnTo>
                <a:lnTo>
                  <a:pt x="12165034" y="4654499"/>
                </a:lnTo>
                <a:cubicBezTo>
                  <a:pt x="10850144" y="5425621"/>
                  <a:pt x="8470558" y="5856341"/>
                  <a:pt x="5753358" y="5856341"/>
                </a:cubicBezTo>
                <a:cubicBezTo>
                  <a:pt x="3357905" y="5856341"/>
                  <a:pt x="2231342" y="5159120"/>
                  <a:pt x="858976" y="4449211"/>
                </a:cubicBezTo>
                <a:cubicBezTo>
                  <a:pt x="609057" y="4319934"/>
                  <a:pt x="364243" y="4191839"/>
                  <a:pt x="137598" y="4061349"/>
                </a:cubicBezTo>
                <a:lnTo>
                  <a:pt x="0" y="3977450"/>
                </a:lnTo>
                <a:lnTo>
                  <a:pt x="0" y="2636151"/>
                </a:lnTo>
                <a:lnTo>
                  <a:pt x="0" y="1421034"/>
                </a:lnTo>
                <a:lnTo>
                  <a:pt x="0" y="1411868"/>
                </a:lnTo>
                <a:lnTo>
                  <a:pt x="0" y="1283685"/>
                </a:lnTo>
                <a:lnTo>
                  <a:pt x="0" y="755828"/>
                </a:lnTo>
                <a:lnTo>
                  <a:pt x="0" y="723207"/>
                </a:lnTo>
                <a:lnTo>
                  <a:pt x="0" y="505121"/>
                </a:lnTo>
                <a:lnTo>
                  <a:pt x="0" y="243849"/>
                </a:lnTo>
                <a:close/>
              </a:path>
            </a:pathLst>
          </a:custGeom>
        </p:spPr>
      </p:pic>
      <p:sp>
        <p:nvSpPr>
          <p:cNvPr id="11" name="CuadroTexto 10">
            <a:extLst>
              <a:ext uri="{FF2B5EF4-FFF2-40B4-BE49-F238E27FC236}">
                <a16:creationId xmlns:a16="http://schemas.microsoft.com/office/drawing/2014/main" id="{EBEFFB98-538E-D5B1-B656-DFD9BD350DDF}"/>
              </a:ext>
            </a:extLst>
          </p:cNvPr>
          <p:cNvSpPr txBox="1"/>
          <p:nvPr/>
        </p:nvSpPr>
        <p:spPr>
          <a:xfrm>
            <a:off x="3823855" y="5711810"/>
            <a:ext cx="5421259" cy="369332"/>
          </a:xfrm>
          <a:prstGeom prst="rect">
            <a:avLst/>
          </a:prstGeom>
          <a:noFill/>
        </p:spPr>
        <p:txBody>
          <a:bodyPr wrap="square" rtlCol="0">
            <a:spAutoFit/>
          </a:bodyPr>
          <a:lstStyle/>
          <a:p>
            <a:r>
              <a:rPr lang="es-ES_tradnl" b="1">
                <a:solidFill>
                  <a:srgbClr val="C00000"/>
                </a:solidFill>
              </a:rPr>
              <a:t>email: marta.navalmoral@soprasteria.com</a:t>
            </a:r>
            <a:endParaRPr lang="es-ES" b="1">
              <a:solidFill>
                <a:srgbClr val="C00000"/>
              </a:solidFill>
            </a:endParaRPr>
          </a:p>
        </p:txBody>
      </p:sp>
      <p:sp>
        <p:nvSpPr>
          <p:cNvPr id="2" name="Espace réservé du pied de page 1">
            <a:extLst>
              <a:ext uri="{FF2B5EF4-FFF2-40B4-BE49-F238E27FC236}">
                <a16:creationId xmlns:a16="http://schemas.microsoft.com/office/drawing/2014/main" id="{26C15579-D8BD-7110-C8AC-D9B2C6C9A9CB}"/>
              </a:ext>
            </a:extLst>
          </p:cNvPr>
          <p:cNvSpPr>
            <a:spLocks noGrp="1"/>
          </p:cNvSpPr>
          <p:nvPr>
            <p:ph type="ftr" sz="quarter" idx="11"/>
          </p:nvPr>
        </p:nvSpPr>
        <p:spPr>
          <a:xfrm>
            <a:off x="1026000" y="6337302"/>
            <a:ext cx="3600000" cy="252000"/>
          </a:xfrm>
        </p:spPr>
        <p:txBody>
          <a:bodyPr/>
          <a:lstStyle/>
          <a:p>
            <a:r>
              <a:rPr lang="en-GB" dirty="0"/>
              <a:t>Sopra Steria – IES La </a:t>
            </a:r>
            <a:r>
              <a:rPr lang="en-GB" dirty="0" err="1"/>
              <a:t>Vereda</a:t>
            </a:r>
            <a:endParaRPr lang="en-GB" dirty="0"/>
          </a:p>
        </p:txBody>
      </p:sp>
    </p:spTree>
    <p:extLst>
      <p:ext uri="{BB962C8B-B14F-4D97-AF65-F5344CB8AC3E}">
        <p14:creationId xmlns:p14="http://schemas.microsoft.com/office/powerpoint/2010/main" val="254140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t>5</a:t>
            </a:fld>
            <a:endParaRPr lang="fr-FR" noProof="0"/>
          </a:p>
        </p:txBody>
      </p:sp>
      <p:sp>
        <p:nvSpPr>
          <p:cNvPr id="18" name="Freeform 92">
            <a:extLst>
              <a:ext uri="{FF2B5EF4-FFF2-40B4-BE49-F238E27FC236}">
                <a16:creationId xmlns:a16="http://schemas.microsoft.com/office/drawing/2014/main" id="{40B14946-268C-41DE-886F-38E08030E253}"/>
              </a:ext>
            </a:extLst>
          </p:cNvPr>
          <p:cNvSpPr>
            <a:spLocks noEditPoints="1"/>
          </p:cNvSpPr>
          <p:nvPr/>
        </p:nvSpPr>
        <p:spPr bwMode="auto">
          <a:xfrm>
            <a:off x="4791284" y="2256050"/>
            <a:ext cx="2517883" cy="3616876"/>
          </a:xfrm>
          <a:custGeom>
            <a:avLst/>
            <a:gdLst>
              <a:gd name="T0" fmla="*/ 206 w 400"/>
              <a:gd name="T1" fmla="*/ 577 h 577"/>
              <a:gd name="T2" fmla="*/ 206 w 400"/>
              <a:gd name="T3" fmla="*/ 577 h 577"/>
              <a:gd name="T4" fmla="*/ 279 w 400"/>
              <a:gd name="T5" fmla="*/ 471 h 577"/>
              <a:gd name="T6" fmla="*/ 278 w 400"/>
              <a:gd name="T7" fmla="*/ 471 h 577"/>
              <a:gd name="T8" fmla="*/ 306 w 400"/>
              <a:gd name="T9" fmla="*/ 430 h 577"/>
              <a:gd name="T10" fmla="*/ 400 w 400"/>
              <a:gd name="T11" fmla="*/ 200 h 577"/>
              <a:gd name="T12" fmla="*/ 200 w 400"/>
              <a:gd name="T13" fmla="*/ 0 h 577"/>
              <a:gd name="T14" fmla="*/ 0 w 400"/>
              <a:gd name="T15" fmla="*/ 200 h 577"/>
              <a:gd name="T16" fmla="*/ 94 w 400"/>
              <a:gd name="T17" fmla="*/ 430 h 577"/>
              <a:gd name="T18" fmla="*/ 122 w 400"/>
              <a:gd name="T19" fmla="*/ 471 h 577"/>
              <a:gd name="T20" fmla="*/ 121 w 400"/>
              <a:gd name="T21" fmla="*/ 471 h 577"/>
              <a:gd name="T22" fmla="*/ 279 w 400"/>
              <a:gd name="T23" fmla="*/ 498 h 577"/>
              <a:gd name="T24" fmla="*/ 279 w 400"/>
              <a:gd name="T25" fmla="*/ 49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0" h="577">
                <a:moveTo>
                  <a:pt x="206" y="577"/>
                </a:moveTo>
                <a:cubicBezTo>
                  <a:pt x="206" y="577"/>
                  <a:pt x="206" y="577"/>
                  <a:pt x="206" y="577"/>
                </a:cubicBezTo>
                <a:moveTo>
                  <a:pt x="279" y="471"/>
                </a:moveTo>
                <a:cubicBezTo>
                  <a:pt x="278" y="471"/>
                  <a:pt x="278" y="471"/>
                  <a:pt x="278" y="471"/>
                </a:cubicBezTo>
                <a:cubicBezTo>
                  <a:pt x="297" y="464"/>
                  <a:pt x="306" y="451"/>
                  <a:pt x="306" y="430"/>
                </a:cubicBezTo>
                <a:cubicBezTo>
                  <a:pt x="306" y="350"/>
                  <a:pt x="400" y="298"/>
                  <a:pt x="400" y="200"/>
                </a:cubicBezTo>
                <a:cubicBezTo>
                  <a:pt x="400" y="31"/>
                  <a:pt x="258" y="0"/>
                  <a:pt x="200" y="0"/>
                </a:cubicBezTo>
                <a:cubicBezTo>
                  <a:pt x="142" y="0"/>
                  <a:pt x="0" y="31"/>
                  <a:pt x="0" y="200"/>
                </a:cubicBezTo>
                <a:cubicBezTo>
                  <a:pt x="0" y="298"/>
                  <a:pt x="94" y="350"/>
                  <a:pt x="94" y="430"/>
                </a:cubicBezTo>
                <a:cubicBezTo>
                  <a:pt x="94" y="451"/>
                  <a:pt x="103" y="464"/>
                  <a:pt x="122" y="471"/>
                </a:cubicBezTo>
                <a:cubicBezTo>
                  <a:pt x="121" y="471"/>
                  <a:pt x="121" y="471"/>
                  <a:pt x="121" y="471"/>
                </a:cubicBezTo>
                <a:moveTo>
                  <a:pt x="279" y="498"/>
                </a:moveTo>
                <a:cubicBezTo>
                  <a:pt x="279" y="498"/>
                  <a:pt x="279" y="498"/>
                  <a:pt x="279" y="498"/>
                </a:cubicBezTo>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19" name="Espace réservé du texte 249">
            <a:extLst>
              <a:ext uri="{FF2B5EF4-FFF2-40B4-BE49-F238E27FC236}">
                <a16:creationId xmlns:a16="http://schemas.microsoft.com/office/drawing/2014/main" id="{17065CC9-7964-4181-941B-337FF624F95D}"/>
              </a:ext>
            </a:extLst>
          </p:cNvPr>
          <p:cNvSpPr>
            <a:spLocks noGrp="1" noChangeAspect="1"/>
          </p:cNvSpPr>
          <p:nvPr>
            <p:ph type="body" sz="quarter" idx="4294967295" hasCustomPrompt="1"/>
          </p:nvPr>
        </p:nvSpPr>
        <p:spPr>
          <a:xfrm>
            <a:off x="4898484" y="2374721"/>
            <a:ext cx="2303482" cy="3319200"/>
          </a:xfrm>
          <a:custGeom>
            <a:avLst/>
            <a:gdLst>
              <a:gd name="connsiteX0" fmla="*/ 1803727 w 3607454"/>
              <a:gd name="connsiteY0" fmla="*/ 0 h 5200882"/>
              <a:gd name="connsiteX1" fmla="*/ 3607454 w 3607454"/>
              <a:gd name="connsiteY1" fmla="*/ 1809002 h 5200882"/>
              <a:gd name="connsiteX2" fmla="*/ 2759801 w 3607454"/>
              <a:gd name="connsiteY2" fmla="*/ 3873625 h 5200882"/>
              <a:gd name="connsiteX3" fmla="*/ 2503534 w 3607454"/>
              <a:gd name="connsiteY3" fmla="*/ 4247223 h 5200882"/>
              <a:gd name="connsiteX4" fmla="*/ 2513390 w 3607454"/>
              <a:gd name="connsiteY4" fmla="*/ 4247223 h 5200882"/>
              <a:gd name="connsiteX5" fmla="*/ 2513390 w 3607454"/>
              <a:gd name="connsiteY5" fmla="*/ 4266886 h 5200882"/>
              <a:gd name="connsiteX6" fmla="*/ 2523247 w 3607454"/>
              <a:gd name="connsiteY6" fmla="*/ 4266886 h 5200882"/>
              <a:gd name="connsiteX7" fmla="*/ 2611955 w 3607454"/>
              <a:gd name="connsiteY7" fmla="*/ 4365202 h 5200882"/>
              <a:gd name="connsiteX8" fmla="*/ 2523247 w 3607454"/>
              <a:gd name="connsiteY8" fmla="*/ 4463517 h 5200882"/>
              <a:gd name="connsiteX9" fmla="*/ 2513390 w 3607454"/>
              <a:gd name="connsiteY9" fmla="*/ 4463517 h 5200882"/>
              <a:gd name="connsiteX10" fmla="*/ 2513390 w 3607454"/>
              <a:gd name="connsiteY10" fmla="*/ 4483180 h 5200882"/>
              <a:gd name="connsiteX11" fmla="*/ 2523247 w 3607454"/>
              <a:gd name="connsiteY11" fmla="*/ 4483180 h 5200882"/>
              <a:gd name="connsiteX12" fmla="*/ 2611955 w 3607454"/>
              <a:gd name="connsiteY12" fmla="*/ 4581496 h 5200882"/>
              <a:gd name="connsiteX13" fmla="*/ 2523247 w 3607454"/>
              <a:gd name="connsiteY13" fmla="*/ 4679811 h 5200882"/>
              <a:gd name="connsiteX14" fmla="*/ 2503534 w 3607454"/>
              <a:gd name="connsiteY14" fmla="*/ 4679811 h 5200882"/>
              <a:gd name="connsiteX15" fmla="*/ 2503534 w 3607454"/>
              <a:gd name="connsiteY15" fmla="*/ 4699474 h 5200882"/>
              <a:gd name="connsiteX16" fmla="*/ 2523247 w 3607454"/>
              <a:gd name="connsiteY16" fmla="*/ 4699474 h 5200882"/>
              <a:gd name="connsiteX17" fmla="*/ 2611955 w 3607454"/>
              <a:gd name="connsiteY17" fmla="*/ 4797789 h 5200882"/>
              <a:gd name="connsiteX18" fmla="*/ 2523247 w 3607454"/>
              <a:gd name="connsiteY18" fmla="*/ 4896105 h 5200882"/>
              <a:gd name="connsiteX19" fmla="*/ 2434539 w 3607454"/>
              <a:gd name="connsiteY19" fmla="*/ 4896105 h 5200882"/>
              <a:gd name="connsiteX20" fmla="*/ 1862866 w 3607454"/>
              <a:gd name="connsiteY20" fmla="*/ 5200882 h 5200882"/>
              <a:gd name="connsiteX21" fmla="*/ 1754445 w 3607454"/>
              <a:gd name="connsiteY21" fmla="*/ 5200882 h 5200882"/>
              <a:gd name="connsiteX22" fmla="*/ 1172916 w 3607454"/>
              <a:gd name="connsiteY22" fmla="*/ 4896105 h 5200882"/>
              <a:gd name="connsiteX23" fmla="*/ 1084208 w 3607454"/>
              <a:gd name="connsiteY23" fmla="*/ 4896105 h 5200882"/>
              <a:gd name="connsiteX24" fmla="*/ 995500 w 3607454"/>
              <a:gd name="connsiteY24" fmla="*/ 4797789 h 5200882"/>
              <a:gd name="connsiteX25" fmla="*/ 1084208 w 3607454"/>
              <a:gd name="connsiteY25" fmla="*/ 4699474 h 5200882"/>
              <a:gd name="connsiteX26" fmla="*/ 1103921 w 3607454"/>
              <a:gd name="connsiteY26" fmla="*/ 4699474 h 5200882"/>
              <a:gd name="connsiteX27" fmla="*/ 1103921 w 3607454"/>
              <a:gd name="connsiteY27" fmla="*/ 4679811 h 5200882"/>
              <a:gd name="connsiteX28" fmla="*/ 1084208 w 3607454"/>
              <a:gd name="connsiteY28" fmla="*/ 4679811 h 5200882"/>
              <a:gd name="connsiteX29" fmla="*/ 995500 w 3607454"/>
              <a:gd name="connsiteY29" fmla="*/ 4581496 h 5200882"/>
              <a:gd name="connsiteX30" fmla="*/ 1084208 w 3607454"/>
              <a:gd name="connsiteY30" fmla="*/ 4483180 h 5200882"/>
              <a:gd name="connsiteX31" fmla="*/ 1094064 w 3607454"/>
              <a:gd name="connsiteY31" fmla="*/ 4483180 h 5200882"/>
              <a:gd name="connsiteX32" fmla="*/ 1094064 w 3607454"/>
              <a:gd name="connsiteY32" fmla="*/ 4463517 h 5200882"/>
              <a:gd name="connsiteX33" fmla="*/ 1084208 w 3607454"/>
              <a:gd name="connsiteY33" fmla="*/ 4463517 h 5200882"/>
              <a:gd name="connsiteX34" fmla="*/ 995500 w 3607454"/>
              <a:gd name="connsiteY34" fmla="*/ 4365202 h 5200882"/>
              <a:gd name="connsiteX35" fmla="*/ 1084208 w 3607454"/>
              <a:gd name="connsiteY35" fmla="*/ 4266886 h 5200882"/>
              <a:gd name="connsiteX36" fmla="*/ 1094064 w 3607454"/>
              <a:gd name="connsiteY36" fmla="*/ 4266886 h 5200882"/>
              <a:gd name="connsiteX37" fmla="*/ 1094064 w 3607454"/>
              <a:gd name="connsiteY37" fmla="*/ 4247223 h 5200882"/>
              <a:gd name="connsiteX38" fmla="*/ 1103921 w 3607454"/>
              <a:gd name="connsiteY38" fmla="*/ 4247223 h 5200882"/>
              <a:gd name="connsiteX39" fmla="*/ 847653 w 3607454"/>
              <a:gd name="connsiteY39" fmla="*/ 3873625 h 5200882"/>
              <a:gd name="connsiteX40" fmla="*/ 0 w 3607454"/>
              <a:gd name="connsiteY40" fmla="*/ 1809002 h 5200882"/>
              <a:gd name="connsiteX41" fmla="*/ 1803727 w 3607454"/>
              <a:gd name="connsiteY41" fmla="*/ 0 h 520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607454" h="5200882">
                <a:moveTo>
                  <a:pt x="1803727" y="0"/>
                </a:moveTo>
                <a:cubicBezTo>
                  <a:pt x="2335974" y="0"/>
                  <a:pt x="3607454" y="285115"/>
                  <a:pt x="3607454" y="1809002"/>
                </a:cubicBezTo>
                <a:cubicBezTo>
                  <a:pt x="3607454" y="2684009"/>
                  <a:pt x="2759801" y="3155923"/>
                  <a:pt x="2759801" y="3873625"/>
                </a:cubicBezTo>
                <a:cubicBezTo>
                  <a:pt x="2759801" y="4070256"/>
                  <a:pt x="2680949" y="4178402"/>
                  <a:pt x="2503534" y="4247223"/>
                </a:cubicBezTo>
                <a:cubicBezTo>
                  <a:pt x="2503534" y="4247223"/>
                  <a:pt x="2503534" y="4247223"/>
                  <a:pt x="2513390" y="4247223"/>
                </a:cubicBezTo>
                <a:cubicBezTo>
                  <a:pt x="2513390" y="4247223"/>
                  <a:pt x="2513390" y="4247223"/>
                  <a:pt x="2513390" y="4266886"/>
                </a:cubicBezTo>
                <a:cubicBezTo>
                  <a:pt x="2513390" y="4266886"/>
                  <a:pt x="2513390" y="4266886"/>
                  <a:pt x="2523247" y="4266886"/>
                </a:cubicBezTo>
                <a:cubicBezTo>
                  <a:pt x="2572529" y="4266886"/>
                  <a:pt x="2611955" y="4316044"/>
                  <a:pt x="2611955" y="4365202"/>
                </a:cubicBezTo>
                <a:cubicBezTo>
                  <a:pt x="2611955" y="4424191"/>
                  <a:pt x="2572529" y="4463517"/>
                  <a:pt x="2523247" y="4463517"/>
                </a:cubicBezTo>
                <a:cubicBezTo>
                  <a:pt x="2523247" y="4463517"/>
                  <a:pt x="2523247" y="4463517"/>
                  <a:pt x="2513390" y="4463517"/>
                </a:cubicBezTo>
                <a:cubicBezTo>
                  <a:pt x="2513390" y="4463517"/>
                  <a:pt x="2513390" y="4463517"/>
                  <a:pt x="2513390" y="4483180"/>
                </a:cubicBezTo>
                <a:cubicBezTo>
                  <a:pt x="2513390" y="4483180"/>
                  <a:pt x="2513390" y="4483180"/>
                  <a:pt x="2523247" y="4483180"/>
                </a:cubicBezTo>
                <a:cubicBezTo>
                  <a:pt x="2572529" y="4483180"/>
                  <a:pt x="2611955" y="4532338"/>
                  <a:pt x="2611955" y="4581496"/>
                </a:cubicBezTo>
                <a:cubicBezTo>
                  <a:pt x="2611955" y="4640485"/>
                  <a:pt x="2572529" y="4679811"/>
                  <a:pt x="2523247" y="4679811"/>
                </a:cubicBezTo>
                <a:cubicBezTo>
                  <a:pt x="2523247" y="4679811"/>
                  <a:pt x="2523247" y="4679811"/>
                  <a:pt x="2503534" y="4679811"/>
                </a:cubicBezTo>
                <a:cubicBezTo>
                  <a:pt x="2503534" y="4689642"/>
                  <a:pt x="2503534" y="4699474"/>
                  <a:pt x="2503534" y="4699474"/>
                </a:cubicBezTo>
                <a:cubicBezTo>
                  <a:pt x="2503534" y="4699474"/>
                  <a:pt x="2503534" y="4699474"/>
                  <a:pt x="2523247" y="4699474"/>
                </a:cubicBezTo>
                <a:cubicBezTo>
                  <a:pt x="2572529" y="4699474"/>
                  <a:pt x="2611955" y="4748632"/>
                  <a:pt x="2611955" y="4797789"/>
                </a:cubicBezTo>
                <a:cubicBezTo>
                  <a:pt x="2611955" y="4846947"/>
                  <a:pt x="2572529" y="4896105"/>
                  <a:pt x="2523247" y="4896105"/>
                </a:cubicBezTo>
                <a:cubicBezTo>
                  <a:pt x="2523247" y="4896105"/>
                  <a:pt x="2523247" y="4896105"/>
                  <a:pt x="2434539" y="4896105"/>
                </a:cubicBezTo>
                <a:cubicBezTo>
                  <a:pt x="2326118" y="5073072"/>
                  <a:pt x="2109277" y="5200882"/>
                  <a:pt x="1862866" y="5200882"/>
                </a:cubicBezTo>
                <a:cubicBezTo>
                  <a:pt x="1862866" y="5200882"/>
                  <a:pt x="1862866" y="5200882"/>
                  <a:pt x="1754445" y="5200882"/>
                </a:cubicBezTo>
                <a:cubicBezTo>
                  <a:pt x="1498178" y="5200882"/>
                  <a:pt x="1291193" y="5073072"/>
                  <a:pt x="1172916" y="4896105"/>
                </a:cubicBezTo>
                <a:cubicBezTo>
                  <a:pt x="1172916" y="4896105"/>
                  <a:pt x="1172916" y="4896105"/>
                  <a:pt x="1084208" y="4896105"/>
                </a:cubicBezTo>
                <a:cubicBezTo>
                  <a:pt x="1034926" y="4896105"/>
                  <a:pt x="995500" y="4846947"/>
                  <a:pt x="995500" y="4797789"/>
                </a:cubicBezTo>
                <a:cubicBezTo>
                  <a:pt x="995500" y="4748632"/>
                  <a:pt x="1034926" y="4699474"/>
                  <a:pt x="1084208" y="4699474"/>
                </a:cubicBezTo>
                <a:cubicBezTo>
                  <a:pt x="1084208" y="4699474"/>
                  <a:pt x="1084208" y="4699474"/>
                  <a:pt x="1103921" y="4699474"/>
                </a:cubicBezTo>
                <a:cubicBezTo>
                  <a:pt x="1103921" y="4699474"/>
                  <a:pt x="1103921" y="4689642"/>
                  <a:pt x="1103921" y="4679811"/>
                </a:cubicBezTo>
                <a:cubicBezTo>
                  <a:pt x="1103921" y="4679811"/>
                  <a:pt x="1103921" y="4679811"/>
                  <a:pt x="1084208" y="4679811"/>
                </a:cubicBezTo>
                <a:cubicBezTo>
                  <a:pt x="1034926" y="4679811"/>
                  <a:pt x="995500" y="4640485"/>
                  <a:pt x="995500" y="4581496"/>
                </a:cubicBezTo>
                <a:cubicBezTo>
                  <a:pt x="995500" y="4532338"/>
                  <a:pt x="1034926" y="4483180"/>
                  <a:pt x="1084208" y="4483180"/>
                </a:cubicBezTo>
                <a:cubicBezTo>
                  <a:pt x="1084208" y="4483180"/>
                  <a:pt x="1084208" y="4483180"/>
                  <a:pt x="1094064" y="4483180"/>
                </a:cubicBezTo>
                <a:cubicBezTo>
                  <a:pt x="1094064" y="4483180"/>
                  <a:pt x="1094064" y="4483180"/>
                  <a:pt x="1094064" y="4463517"/>
                </a:cubicBezTo>
                <a:cubicBezTo>
                  <a:pt x="1094064" y="4463517"/>
                  <a:pt x="1094064" y="4463517"/>
                  <a:pt x="1084208" y="4463517"/>
                </a:cubicBezTo>
                <a:cubicBezTo>
                  <a:pt x="1034926" y="4463517"/>
                  <a:pt x="995500" y="4424191"/>
                  <a:pt x="995500" y="4365202"/>
                </a:cubicBezTo>
                <a:cubicBezTo>
                  <a:pt x="995500" y="4316044"/>
                  <a:pt x="1034926" y="4266886"/>
                  <a:pt x="1084208" y="4266886"/>
                </a:cubicBezTo>
                <a:cubicBezTo>
                  <a:pt x="1084208" y="4266886"/>
                  <a:pt x="1084208" y="4266886"/>
                  <a:pt x="1094064" y="4266886"/>
                </a:cubicBezTo>
                <a:cubicBezTo>
                  <a:pt x="1094064" y="4266886"/>
                  <a:pt x="1094064" y="4266886"/>
                  <a:pt x="1094064" y="4247223"/>
                </a:cubicBezTo>
                <a:cubicBezTo>
                  <a:pt x="1094064" y="4247223"/>
                  <a:pt x="1094064" y="4247223"/>
                  <a:pt x="1103921" y="4247223"/>
                </a:cubicBezTo>
                <a:cubicBezTo>
                  <a:pt x="926505" y="4178402"/>
                  <a:pt x="847653" y="4070256"/>
                  <a:pt x="847653" y="3873625"/>
                </a:cubicBezTo>
                <a:cubicBezTo>
                  <a:pt x="847653" y="3155923"/>
                  <a:pt x="0" y="2684009"/>
                  <a:pt x="0" y="1809002"/>
                </a:cubicBezTo>
                <a:cubicBezTo>
                  <a:pt x="0" y="285115"/>
                  <a:pt x="1281336" y="0"/>
                  <a:pt x="1803727" y="0"/>
                </a:cubicBezTo>
                <a:close/>
              </a:path>
            </a:pathLst>
          </a:custGeom>
          <a:solidFill>
            <a:schemeClr val="bg1"/>
          </a:solidFill>
          <a:ln w="3175">
            <a:noFill/>
          </a:ln>
        </p:spPr>
        <p:txBody>
          <a:bodyPr wrap="square" lIns="288000" tIns="180000" rIns="288000" bIns="1080000" anchor="ctr">
            <a:noAutofit/>
          </a:bodyPr>
          <a:lstStyle>
            <a:lvl1pPr marL="0" indent="0" algn="ctr">
              <a:buNone/>
              <a:defRPr sz="2000" cap="all" baseline="0">
                <a:solidFill>
                  <a:schemeClr val="tx2"/>
                </a:solidFill>
              </a:defRPr>
            </a:lvl1pPr>
            <a:lvl2pPr marL="0" indent="0" algn="ctr">
              <a:spcBef>
                <a:spcPts val="600"/>
              </a:spcBef>
              <a:buFont typeface="Arial" panose="020B0604020202020204" pitchFamily="34" charset="0"/>
              <a:buNone/>
              <a:defRPr sz="1000">
                <a:solidFill>
                  <a:schemeClr val="tx2"/>
                </a:solidFill>
              </a:defRPr>
            </a:lvl2pPr>
            <a:lvl3pPr marL="538163" indent="0">
              <a:spcBef>
                <a:spcPts val="600"/>
              </a:spcBef>
              <a:buFont typeface="Arial" panose="020B0604020202020204" pitchFamily="34" charset="0"/>
              <a:buNone/>
              <a:defRPr sz="1200"/>
            </a:lvl3pPr>
            <a:lvl4pPr marL="538163" indent="0">
              <a:spcBef>
                <a:spcPts val="300"/>
              </a:spcBef>
              <a:buFont typeface="Arial" panose="020B0604020202020204" pitchFamily="34" charset="0"/>
              <a:buNone/>
              <a:defRPr sz="1200"/>
            </a:lvl4pPr>
            <a:lvl5pPr marL="198000" indent="0">
              <a:spcBef>
                <a:spcPts val="300"/>
              </a:spcBef>
              <a:buFont typeface="Arial" panose="020B0604020202020204" pitchFamily="34" charset="0"/>
              <a:buNone/>
              <a:defRPr sz="1200"/>
            </a:lvl5pPr>
          </a:lstStyle>
          <a:p>
            <a:pPr lvl="0"/>
            <a:r>
              <a:rPr lang="fr-FR" sz="1050" cap="none" noProof="0" err="1">
                <a:solidFill>
                  <a:srgbClr val="4A4A4A"/>
                </a:solidFill>
              </a:rPr>
              <a:t>Proyectos</a:t>
            </a:r>
            <a:r>
              <a:rPr lang="fr-FR" sz="1050" cap="none" noProof="0">
                <a:solidFill>
                  <a:srgbClr val="4A4A4A"/>
                </a:solidFill>
              </a:rPr>
              <a:t> e </a:t>
            </a:r>
            <a:r>
              <a:rPr lang="fr-FR" sz="1050" cap="none" noProof="0" err="1">
                <a:solidFill>
                  <a:srgbClr val="4A4A4A"/>
                </a:solidFill>
              </a:rPr>
              <a:t>iniciativas</a:t>
            </a:r>
            <a:r>
              <a:rPr lang="fr-FR" sz="1050" cap="none" noProof="0">
                <a:solidFill>
                  <a:srgbClr val="4A4A4A"/>
                </a:solidFill>
              </a:rPr>
              <a:t>  </a:t>
            </a:r>
          </a:p>
          <a:p>
            <a:pPr>
              <a:spcBef>
                <a:spcPct val="0"/>
              </a:spcBef>
            </a:pPr>
            <a:r>
              <a:rPr lang="es-ES" altLang="en-US" sz="1050" b="0" cap="none">
                <a:solidFill>
                  <a:schemeClr val="tx1"/>
                </a:solidFill>
              </a:rPr>
              <a:t>Se proponen proyectos e iniciativas que ayuden a la mejora del equipo o que colaboren en cierta medida a la sociedad </a:t>
            </a:r>
            <a:endParaRPr lang="en-US" altLang="en-US" sz="1050" b="0" cap="none">
              <a:solidFill>
                <a:schemeClr val="tx1"/>
              </a:solidFill>
            </a:endParaRPr>
          </a:p>
        </p:txBody>
      </p:sp>
      <p:sp>
        <p:nvSpPr>
          <p:cNvPr id="20" name="Espace réservé du texte 8">
            <a:extLst>
              <a:ext uri="{FF2B5EF4-FFF2-40B4-BE49-F238E27FC236}">
                <a16:creationId xmlns:a16="http://schemas.microsoft.com/office/drawing/2014/main" id="{7BC41F0E-EC30-4D2A-AA16-7B987E32A160}"/>
              </a:ext>
            </a:extLst>
          </p:cNvPr>
          <p:cNvSpPr>
            <a:spLocks noGrp="1"/>
          </p:cNvSpPr>
          <p:nvPr>
            <p:ph type="body" sz="quarter" idx="13" hasCustomPrompt="1"/>
          </p:nvPr>
        </p:nvSpPr>
        <p:spPr>
          <a:xfrm>
            <a:off x="640520" y="1830377"/>
            <a:ext cx="2340000" cy="1080000"/>
          </a:xfrm>
        </p:spPr>
        <p:txBody>
          <a:bodyPr/>
          <a:lstStyle>
            <a:lvl1pPr marL="0" indent="0" algn="l">
              <a:buNone/>
              <a:defRPr sz="1200" cap="all" baseline="0">
                <a:solidFill>
                  <a:schemeClr val="tx2"/>
                </a:solidFill>
              </a:defRPr>
            </a:lvl1pPr>
            <a:lvl2pPr marL="0" indent="0" algn="l">
              <a:spcBef>
                <a:spcPts val="600"/>
              </a:spcBef>
              <a:buFont typeface="Arial" panose="020B0604020202020204" pitchFamily="34" charset="0"/>
              <a:buNone/>
              <a:defRPr sz="1100"/>
            </a:lvl2pPr>
            <a:lvl3pPr marL="538163" indent="0">
              <a:spcBef>
                <a:spcPts val="600"/>
              </a:spcBef>
              <a:buFont typeface="Arial" panose="020B0604020202020204" pitchFamily="34" charset="0"/>
              <a:buNone/>
              <a:defRPr sz="1200"/>
            </a:lvl3pPr>
            <a:lvl4pPr marL="538163" indent="0">
              <a:spcBef>
                <a:spcPts val="300"/>
              </a:spcBef>
              <a:buFont typeface="Arial" panose="020B0604020202020204" pitchFamily="34" charset="0"/>
              <a:buNone/>
              <a:defRPr sz="1200"/>
            </a:lvl4pPr>
            <a:lvl5pPr marL="198000" indent="0">
              <a:spcBef>
                <a:spcPts val="300"/>
              </a:spcBef>
              <a:buFont typeface="Arial" panose="020B0604020202020204" pitchFamily="34" charset="0"/>
              <a:buNone/>
              <a:defRPr sz="1200"/>
            </a:lvl5pPr>
          </a:lstStyle>
          <a:p>
            <a:pPr algn="r"/>
            <a:r>
              <a:rPr lang="fr-FR" sz="1050" cap="none">
                <a:latin typeface="Tahoma" panose="020B0604030504040204" pitchFamily="34" charset="0"/>
                <a:ea typeface="Tahoma" panose="020B0604030504040204" pitchFamily="34" charset="0"/>
                <a:cs typeface="Tahoma" panose="020B0604030504040204" pitchFamily="34" charset="0"/>
              </a:rPr>
              <a:t>Mood tracker</a:t>
            </a:r>
          </a:p>
          <a:p>
            <a:pPr algn="r">
              <a:spcBef>
                <a:spcPct val="0"/>
              </a:spcBef>
            </a:pPr>
            <a:r>
              <a:rPr lang="es-ES" altLang="en-US" sz="1050" b="0" cap="none">
                <a:solidFill>
                  <a:schemeClr val="tx1"/>
                </a:solidFill>
              </a:rPr>
              <a:t>“Las caritas”</a:t>
            </a:r>
            <a:endParaRPr lang="en-US" altLang="en-US" sz="1050" b="0" cap="none">
              <a:solidFill>
                <a:schemeClr val="tx1"/>
              </a:solidFill>
            </a:endParaRPr>
          </a:p>
        </p:txBody>
      </p:sp>
      <p:sp>
        <p:nvSpPr>
          <p:cNvPr id="22" name="Espace réservé du texte 8">
            <a:extLst>
              <a:ext uri="{FF2B5EF4-FFF2-40B4-BE49-F238E27FC236}">
                <a16:creationId xmlns:a16="http://schemas.microsoft.com/office/drawing/2014/main" id="{42C11441-E138-457A-B516-33AEAC4BA5CE}"/>
              </a:ext>
            </a:extLst>
          </p:cNvPr>
          <p:cNvSpPr>
            <a:spLocks noGrp="1"/>
          </p:cNvSpPr>
          <p:nvPr>
            <p:ph type="body" sz="quarter" idx="4294967295" hasCustomPrompt="1"/>
          </p:nvPr>
        </p:nvSpPr>
        <p:spPr>
          <a:xfrm>
            <a:off x="714411" y="4318711"/>
            <a:ext cx="2340000" cy="1080000"/>
          </a:xfrm>
          <a:prstGeom prst="rect">
            <a:avLst/>
          </a:prstGeom>
        </p:spPr>
        <p:txBody>
          <a:bodyPr/>
          <a:lstStyle>
            <a:lvl1pPr marL="0" indent="0" algn="l">
              <a:buNone/>
              <a:defRPr sz="1200" cap="all" baseline="0">
                <a:solidFill>
                  <a:schemeClr val="tx2"/>
                </a:solidFill>
              </a:defRPr>
            </a:lvl1pPr>
            <a:lvl2pPr marL="0" indent="0" algn="l">
              <a:spcBef>
                <a:spcPts val="600"/>
              </a:spcBef>
              <a:buFont typeface="Arial" panose="020B0604020202020204" pitchFamily="34" charset="0"/>
              <a:buNone/>
              <a:defRPr sz="1100"/>
            </a:lvl2pPr>
            <a:lvl3pPr marL="538163" indent="0">
              <a:spcBef>
                <a:spcPts val="600"/>
              </a:spcBef>
              <a:buFont typeface="Arial" panose="020B0604020202020204" pitchFamily="34" charset="0"/>
              <a:buNone/>
              <a:defRPr sz="1200"/>
            </a:lvl3pPr>
            <a:lvl4pPr marL="538163" indent="0">
              <a:spcBef>
                <a:spcPts val="300"/>
              </a:spcBef>
              <a:buFont typeface="Arial" panose="020B0604020202020204" pitchFamily="34" charset="0"/>
              <a:buNone/>
              <a:defRPr sz="1200"/>
            </a:lvl4pPr>
            <a:lvl5pPr marL="198000" indent="0">
              <a:spcBef>
                <a:spcPts val="300"/>
              </a:spcBef>
              <a:buFont typeface="Arial" panose="020B0604020202020204" pitchFamily="34" charset="0"/>
              <a:buNone/>
              <a:defRPr sz="1200"/>
            </a:lvl5pPr>
          </a:lstStyle>
          <a:p>
            <a:pPr algn="r"/>
            <a:r>
              <a:rPr lang="fr-FR" sz="1050" cap="none" err="1">
                <a:latin typeface="Tahoma" panose="020B0604030504040204" pitchFamily="34" charset="0"/>
                <a:ea typeface="Tahoma" panose="020B0604030504040204" pitchFamily="34" charset="0"/>
                <a:cs typeface="Tahoma" panose="020B0604030504040204" pitchFamily="34" charset="0"/>
              </a:rPr>
              <a:t>My</a:t>
            </a:r>
            <a:r>
              <a:rPr lang="fr-FR" sz="1050" cap="none">
                <a:latin typeface="Tahoma" panose="020B0604030504040204" pitchFamily="34" charset="0"/>
                <a:ea typeface="Tahoma" panose="020B0604030504040204" pitchFamily="34" charset="0"/>
                <a:cs typeface="Tahoma" panose="020B0604030504040204" pitchFamily="34" charset="0"/>
              </a:rPr>
              <a:t> </a:t>
            </a:r>
            <a:r>
              <a:rPr lang="fr-FR" sz="1050" cap="none" err="1">
                <a:latin typeface="Tahoma" panose="020B0604030504040204" pitchFamily="34" charset="0"/>
                <a:ea typeface="Tahoma" panose="020B0604030504040204" pitchFamily="34" charset="0"/>
                <a:cs typeface="Tahoma" panose="020B0604030504040204" pitchFamily="34" charset="0"/>
              </a:rPr>
              <a:t>Xperience</a:t>
            </a:r>
            <a:endParaRPr lang="fr-FR" sz="1050" cap="none">
              <a:latin typeface="Tahoma" panose="020B0604030504040204" pitchFamily="34" charset="0"/>
              <a:ea typeface="Tahoma" panose="020B0604030504040204" pitchFamily="34" charset="0"/>
              <a:cs typeface="Tahoma" panose="020B0604030504040204" pitchFamily="34" charset="0"/>
            </a:endParaRPr>
          </a:p>
          <a:p>
            <a:pPr algn="r">
              <a:spcBef>
                <a:spcPct val="0"/>
              </a:spcBef>
            </a:pPr>
            <a:r>
              <a:rPr lang="es-ES" altLang="en-US" sz="1050" b="0" cap="none">
                <a:solidFill>
                  <a:schemeClr val="tx1"/>
                </a:solidFill>
              </a:rPr>
              <a:t>“¿</a:t>
            </a:r>
            <a:r>
              <a:rPr lang="it-IT" altLang="en-US" sz="1050" b="0" cap="none" err="1">
                <a:solidFill>
                  <a:schemeClr val="tx1"/>
                </a:solidFill>
              </a:rPr>
              <a:t>Puedes</a:t>
            </a:r>
            <a:r>
              <a:rPr lang="it-IT" altLang="en-US" sz="1050" b="0" cap="none">
                <a:solidFill>
                  <a:schemeClr val="tx1"/>
                </a:solidFill>
              </a:rPr>
              <a:t> </a:t>
            </a:r>
            <a:r>
              <a:rPr lang="it-IT" altLang="en-US" sz="1050" b="0" cap="none" err="1">
                <a:solidFill>
                  <a:schemeClr val="tx1"/>
                </a:solidFill>
              </a:rPr>
              <a:t>actualizar</a:t>
            </a:r>
            <a:r>
              <a:rPr lang="it-IT" altLang="en-US" sz="1050" b="0" cap="none">
                <a:solidFill>
                  <a:schemeClr val="tx1"/>
                </a:solidFill>
              </a:rPr>
              <a:t> tu CV?...”</a:t>
            </a:r>
            <a:endParaRPr lang="en-US" altLang="en-US" sz="1050" b="0" cap="none">
              <a:solidFill>
                <a:schemeClr val="tx1"/>
              </a:solidFill>
            </a:endParaRPr>
          </a:p>
        </p:txBody>
      </p:sp>
      <p:sp>
        <p:nvSpPr>
          <p:cNvPr id="23" name="Espace réservé du texte 8">
            <a:extLst>
              <a:ext uri="{FF2B5EF4-FFF2-40B4-BE49-F238E27FC236}">
                <a16:creationId xmlns:a16="http://schemas.microsoft.com/office/drawing/2014/main" id="{A5E26793-F8EC-4491-B36D-D39E724E01EF}"/>
              </a:ext>
            </a:extLst>
          </p:cNvPr>
          <p:cNvSpPr>
            <a:spLocks noGrp="1"/>
          </p:cNvSpPr>
          <p:nvPr>
            <p:ph type="body" sz="quarter" idx="4294967295" hasCustomPrompt="1"/>
          </p:nvPr>
        </p:nvSpPr>
        <p:spPr>
          <a:xfrm>
            <a:off x="9239508" y="1774959"/>
            <a:ext cx="2340000" cy="1080000"/>
          </a:xfrm>
          <a:prstGeom prst="rect">
            <a:avLst/>
          </a:prstGeom>
        </p:spPr>
        <p:txBody>
          <a:bodyPr/>
          <a:lstStyle>
            <a:lvl1pPr marL="0" indent="0" algn="l">
              <a:buNone/>
              <a:defRPr sz="1200" cap="all" baseline="0">
                <a:solidFill>
                  <a:schemeClr val="tx2"/>
                </a:solidFill>
              </a:defRPr>
            </a:lvl1pPr>
            <a:lvl2pPr marL="0" indent="0" algn="l">
              <a:spcBef>
                <a:spcPts val="600"/>
              </a:spcBef>
              <a:buFont typeface="Arial" panose="020B0604020202020204" pitchFamily="34" charset="0"/>
              <a:buNone/>
              <a:defRPr sz="1100"/>
            </a:lvl2pPr>
            <a:lvl3pPr marL="538163" indent="0">
              <a:spcBef>
                <a:spcPts val="600"/>
              </a:spcBef>
              <a:buFont typeface="Arial" panose="020B0604020202020204" pitchFamily="34" charset="0"/>
              <a:buNone/>
              <a:defRPr sz="1200"/>
            </a:lvl3pPr>
            <a:lvl4pPr marL="538163" indent="0">
              <a:spcBef>
                <a:spcPts val="300"/>
              </a:spcBef>
              <a:buFont typeface="Arial" panose="020B0604020202020204" pitchFamily="34" charset="0"/>
              <a:buNone/>
              <a:defRPr sz="1200"/>
            </a:lvl4pPr>
            <a:lvl5pPr marL="198000" indent="0">
              <a:spcBef>
                <a:spcPts val="300"/>
              </a:spcBef>
              <a:buFont typeface="Arial" panose="020B0604020202020204" pitchFamily="34" charset="0"/>
              <a:buNone/>
              <a:defRPr sz="1200"/>
            </a:lvl5pPr>
          </a:lstStyle>
          <a:p>
            <a:r>
              <a:rPr lang="fr-FR" sz="1050" cap="none" err="1">
                <a:solidFill>
                  <a:schemeClr val="bg2"/>
                </a:solidFill>
                <a:latin typeface="Tahoma" panose="020B0604030504040204" pitchFamily="34" charset="0"/>
                <a:ea typeface="Tahoma" panose="020B0604030504040204" pitchFamily="34" charset="0"/>
                <a:cs typeface="Tahoma" panose="020B0604030504040204" pitchFamily="34" charset="0"/>
              </a:rPr>
              <a:t>Take</a:t>
            </a:r>
            <a:r>
              <a:rPr lang="fr-FR" sz="1050" cap="none">
                <a:solidFill>
                  <a:schemeClr val="bg2"/>
                </a:solidFill>
                <a:latin typeface="Tahoma" panose="020B0604030504040204" pitchFamily="34" charset="0"/>
                <a:ea typeface="Tahoma" panose="020B0604030504040204" pitchFamily="34" charset="0"/>
                <a:cs typeface="Tahoma" panose="020B0604030504040204" pitchFamily="34" charset="0"/>
              </a:rPr>
              <a:t> a Seat</a:t>
            </a:r>
          </a:p>
          <a:p>
            <a:pPr>
              <a:spcBef>
                <a:spcPct val="0"/>
              </a:spcBef>
            </a:pPr>
            <a:r>
              <a:rPr lang="es-ES" altLang="en-US" sz="1050" b="0" cap="none">
                <a:solidFill>
                  <a:schemeClr val="tx1"/>
                </a:solidFill>
              </a:rPr>
              <a:t>“¿Mañana vas a la ofi?”</a:t>
            </a:r>
            <a:endParaRPr lang="en-US" altLang="en-US" sz="1050" b="0" cap="none">
              <a:solidFill>
                <a:schemeClr val="tx1"/>
              </a:solidFill>
            </a:endParaRPr>
          </a:p>
        </p:txBody>
      </p:sp>
      <p:sp>
        <p:nvSpPr>
          <p:cNvPr id="25" name="Espace réservé du texte 8">
            <a:extLst>
              <a:ext uri="{FF2B5EF4-FFF2-40B4-BE49-F238E27FC236}">
                <a16:creationId xmlns:a16="http://schemas.microsoft.com/office/drawing/2014/main" id="{9662FAEA-2606-4AB1-BC00-56D5FCB7A307}"/>
              </a:ext>
            </a:extLst>
          </p:cNvPr>
          <p:cNvSpPr>
            <a:spLocks noGrp="1"/>
          </p:cNvSpPr>
          <p:nvPr>
            <p:ph type="body" sz="quarter" idx="4294967295" hasCustomPrompt="1"/>
          </p:nvPr>
        </p:nvSpPr>
        <p:spPr>
          <a:xfrm>
            <a:off x="9230271" y="4327947"/>
            <a:ext cx="2340000" cy="1080000"/>
          </a:xfrm>
          <a:prstGeom prst="rect">
            <a:avLst/>
          </a:prstGeom>
        </p:spPr>
        <p:txBody>
          <a:bodyPr/>
          <a:lstStyle>
            <a:lvl1pPr marL="0" indent="0" algn="l">
              <a:buNone/>
              <a:defRPr sz="1200" cap="all" baseline="0">
                <a:solidFill>
                  <a:schemeClr val="tx2"/>
                </a:solidFill>
              </a:defRPr>
            </a:lvl1pPr>
            <a:lvl2pPr marL="0" indent="0" algn="l">
              <a:spcBef>
                <a:spcPts val="600"/>
              </a:spcBef>
              <a:buFont typeface="Arial" panose="020B0604020202020204" pitchFamily="34" charset="0"/>
              <a:buNone/>
              <a:defRPr sz="1100"/>
            </a:lvl2pPr>
            <a:lvl3pPr marL="538163" indent="0">
              <a:spcBef>
                <a:spcPts val="600"/>
              </a:spcBef>
              <a:buFont typeface="Arial" panose="020B0604020202020204" pitchFamily="34" charset="0"/>
              <a:buNone/>
              <a:defRPr sz="1200"/>
            </a:lvl3pPr>
            <a:lvl4pPr marL="538163" indent="0">
              <a:spcBef>
                <a:spcPts val="300"/>
              </a:spcBef>
              <a:buFont typeface="Arial" panose="020B0604020202020204" pitchFamily="34" charset="0"/>
              <a:buNone/>
              <a:defRPr sz="1200"/>
            </a:lvl4pPr>
            <a:lvl5pPr marL="198000" indent="0">
              <a:spcBef>
                <a:spcPts val="300"/>
              </a:spcBef>
              <a:buFont typeface="Arial" panose="020B0604020202020204" pitchFamily="34" charset="0"/>
              <a:buNone/>
              <a:defRPr sz="1200"/>
            </a:lvl5pPr>
          </a:lstStyle>
          <a:p>
            <a:r>
              <a:rPr lang="fr-FR" sz="1050" cap="none">
                <a:latin typeface="Tahoma" panose="020B0604030504040204" pitchFamily="34" charset="0"/>
                <a:ea typeface="Tahoma" panose="020B0604030504040204" pitchFamily="34" charset="0"/>
                <a:cs typeface="Tahoma" panose="020B0604030504040204" pitchFamily="34" charset="0"/>
              </a:rPr>
              <a:t>RSC</a:t>
            </a:r>
          </a:p>
          <a:p>
            <a:pPr>
              <a:spcBef>
                <a:spcPct val="0"/>
              </a:spcBef>
            </a:pPr>
            <a:r>
              <a:rPr lang="es-ES" altLang="en-US" sz="1050" b="0" cap="none">
                <a:solidFill>
                  <a:schemeClr val="tx1"/>
                </a:solidFill>
              </a:rPr>
              <a:t>Responsabilidad Social Corporativa</a:t>
            </a:r>
            <a:endParaRPr lang="en-US" altLang="en-US" sz="1050" b="0" cap="none">
              <a:solidFill>
                <a:schemeClr val="tx1"/>
              </a:solidFill>
            </a:endParaRPr>
          </a:p>
        </p:txBody>
      </p:sp>
      <p:grpSp>
        <p:nvGrpSpPr>
          <p:cNvPr id="26" name="Groupe 25">
            <a:extLst>
              <a:ext uri="{FF2B5EF4-FFF2-40B4-BE49-F238E27FC236}">
                <a16:creationId xmlns:a16="http://schemas.microsoft.com/office/drawing/2014/main" id="{16DBA747-A38D-4C9A-B50F-454E386A3E2C}"/>
              </a:ext>
            </a:extLst>
          </p:cNvPr>
          <p:cNvGrpSpPr/>
          <p:nvPr/>
        </p:nvGrpSpPr>
        <p:grpSpPr>
          <a:xfrm>
            <a:off x="5534266" y="5083508"/>
            <a:ext cx="1031919" cy="608832"/>
            <a:chOff x="5470258" y="5467556"/>
            <a:chExt cx="1031919" cy="608832"/>
          </a:xfrm>
        </p:grpSpPr>
        <p:sp>
          <p:nvSpPr>
            <p:cNvPr id="27" name="Line 93">
              <a:extLst>
                <a:ext uri="{FF2B5EF4-FFF2-40B4-BE49-F238E27FC236}">
                  <a16:creationId xmlns:a16="http://schemas.microsoft.com/office/drawing/2014/main" id="{9F88E508-B9D1-4D5C-9B45-0A12C5B19504}"/>
                </a:ext>
              </a:extLst>
            </p:cNvPr>
            <p:cNvSpPr>
              <a:spLocks noChangeShapeType="1"/>
            </p:cNvSpPr>
            <p:nvPr/>
          </p:nvSpPr>
          <p:spPr bwMode="auto">
            <a:xfrm>
              <a:off x="5986217" y="574101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28" name="Line 94">
              <a:extLst>
                <a:ext uri="{FF2B5EF4-FFF2-40B4-BE49-F238E27FC236}">
                  <a16:creationId xmlns:a16="http://schemas.microsoft.com/office/drawing/2014/main" id="{7241E308-6656-4B92-8F40-55ECCD24540C}"/>
                </a:ext>
              </a:extLst>
            </p:cNvPr>
            <p:cNvSpPr>
              <a:spLocks noChangeShapeType="1"/>
            </p:cNvSpPr>
            <p:nvPr/>
          </p:nvSpPr>
          <p:spPr bwMode="auto">
            <a:xfrm>
              <a:off x="5986217" y="574101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29" name="Line 95">
              <a:extLst>
                <a:ext uri="{FF2B5EF4-FFF2-40B4-BE49-F238E27FC236}">
                  <a16:creationId xmlns:a16="http://schemas.microsoft.com/office/drawing/2014/main" id="{B6C725F6-9EB9-45ED-AD4D-F5D31FC02877}"/>
                </a:ext>
              </a:extLst>
            </p:cNvPr>
            <p:cNvSpPr>
              <a:spLocks noChangeShapeType="1"/>
            </p:cNvSpPr>
            <p:nvPr/>
          </p:nvSpPr>
          <p:spPr bwMode="auto">
            <a:xfrm>
              <a:off x="5986217" y="576165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30" name="Line 96">
              <a:extLst>
                <a:ext uri="{FF2B5EF4-FFF2-40B4-BE49-F238E27FC236}">
                  <a16:creationId xmlns:a16="http://schemas.microsoft.com/office/drawing/2014/main" id="{0DD3F5D7-58A3-45ED-ADAA-C12ACCA27F28}"/>
                </a:ext>
              </a:extLst>
            </p:cNvPr>
            <p:cNvSpPr>
              <a:spLocks noChangeShapeType="1"/>
            </p:cNvSpPr>
            <p:nvPr/>
          </p:nvSpPr>
          <p:spPr bwMode="auto">
            <a:xfrm>
              <a:off x="5986217" y="576165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31" name="Freeform 98">
              <a:extLst>
                <a:ext uri="{FF2B5EF4-FFF2-40B4-BE49-F238E27FC236}">
                  <a16:creationId xmlns:a16="http://schemas.microsoft.com/office/drawing/2014/main" id="{4EB81130-9D19-44BC-A1E5-3D706F0225AB}"/>
                </a:ext>
              </a:extLst>
            </p:cNvPr>
            <p:cNvSpPr>
              <a:spLocks/>
            </p:cNvSpPr>
            <p:nvPr/>
          </p:nvSpPr>
          <p:spPr bwMode="auto">
            <a:xfrm>
              <a:off x="5532173" y="5467556"/>
              <a:ext cx="908089" cy="608832"/>
            </a:xfrm>
            <a:custGeom>
              <a:avLst/>
              <a:gdLst>
                <a:gd name="T0" fmla="*/ 0 w 144"/>
                <a:gd name="T1" fmla="*/ 0 h 97"/>
                <a:gd name="T2" fmla="*/ 0 w 144"/>
                <a:gd name="T3" fmla="*/ 2 h 97"/>
                <a:gd name="T4" fmla="*/ 0 w 144"/>
                <a:gd name="T5" fmla="*/ 22 h 97"/>
                <a:gd name="T6" fmla="*/ 0 w 144"/>
                <a:gd name="T7" fmla="*/ 24 h 97"/>
                <a:gd name="T8" fmla="*/ 0 w 144"/>
                <a:gd name="T9" fmla="*/ 44 h 97"/>
                <a:gd name="T10" fmla="*/ 1 w 144"/>
                <a:gd name="T11" fmla="*/ 44 h 97"/>
                <a:gd name="T12" fmla="*/ 1 w 144"/>
                <a:gd name="T13" fmla="*/ 46 h 97"/>
                <a:gd name="T14" fmla="*/ 0 w 144"/>
                <a:gd name="T15" fmla="*/ 46 h 97"/>
                <a:gd name="T16" fmla="*/ 0 w 144"/>
                <a:gd name="T17" fmla="*/ 66 h 97"/>
                <a:gd name="T18" fmla="*/ 8 w 144"/>
                <a:gd name="T19" fmla="*/ 66 h 97"/>
                <a:gd name="T20" fmla="*/ 67 w 144"/>
                <a:gd name="T21" fmla="*/ 97 h 97"/>
                <a:gd name="T22" fmla="*/ 78 w 144"/>
                <a:gd name="T23" fmla="*/ 97 h 97"/>
                <a:gd name="T24" fmla="*/ 136 w 144"/>
                <a:gd name="T25" fmla="*/ 66 h 97"/>
                <a:gd name="T26" fmla="*/ 144 w 144"/>
                <a:gd name="T27" fmla="*/ 66 h 97"/>
                <a:gd name="T28" fmla="*/ 144 w 144"/>
                <a:gd name="T29" fmla="*/ 46 h 97"/>
                <a:gd name="T30" fmla="*/ 143 w 144"/>
                <a:gd name="T31" fmla="*/ 46 h 97"/>
                <a:gd name="T32" fmla="*/ 143 w 144"/>
                <a:gd name="T33" fmla="*/ 44 h 97"/>
                <a:gd name="T34" fmla="*/ 144 w 144"/>
                <a:gd name="T35" fmla="*/ 44 h 97"/>
                <a:gd name="T36" fmla="*/ 144 w 144"/>
                <a:gd name="T37" fmla="*/ 24 h 97"/>
                <a:gd name="T38" fmla="*/ 144 w 144"/>
                <a:gd name="T39" fmla="*/ 22 h 97"/>
                <a:gd name="T40" fmla="*/ 144 w 144"/>
                <a:gd name="T41" fmla="*/ 2 h 97"/>
                <a:gd name="T42" fmla="*/ 144 w 144"/>
                <a:gd name="T43" fmla="*/ 0 h 97"/>
                <a:gd name="T44" fmla="*/ 143 w 144"/>
                <a:gd name="T45" fmla="*/ 0 h 97"/>
                <a:gd name="T46" fmla="*/ 1 w 144"/>
                <a:gd name="T47" fmla="*/ 0 h 97"/>
                <a:gd name="T48" fmla="*/ 0 w 144"/>
                <a:gd name="T4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97">
                  <a:moveTo>
                    <a:pt x="0" y="0"/>
                  </a:moveTo>
                  <a:cubicBezTo>
                    <a:pt x="0" y="2"/>
                    <a:pt x="0" y="2"/>
                    <a:pt x="0" y="2"/>
                  </a:cubicBezTo>
                  <a:cubicBezTo>
                    <a:pt x="0" y="22"/>
                    <a:pt x="0" y="22"/>
                    <a:pt x="0" y="22"/>
                  </a:cubicBezTo>
                  <a:cubicBezTo>
                    <a:pt x="0" y="24"/>
                    <a:pt x="0" y="24"/>
                    <a:pt x="0" y="24"/>
                  </a:cubicBezTo>
                  <a:cubicBezTo>
                    <a:pt x="0" y="44"/>
                    <a:pt x="0" y="44"/>
                    <a:pt x="0" y="44"/>
                  </a:cubicBezTo>
                  <a:cubicBezTo>
                    <a:pt x="1" y="44"/>
                    <a:pt x="1" y="44"/>
                    <a:pt x="1" y="44"/>
                  </a:cubicBezTo>
                  <a:cubicBezTo>
                    <a:pt x="1" y="45"/>
                    <a:pt x="1" y="46"/>
                    <a:pt x="1" y="46"/>
                  </a:cubicBezTo>
                  <a:cubicBezTo>
                    <a:pt x="0" y="46"/>
                    <a:pt x="0" y="46"/>
                    <a:pt x="0" y="46"/>
                  </a:cubicBezTo>
                  <a:cubicBezTo>
                    <a:pt x="0" y="66"/>
                    <a:pt x="0" y="66"/>
                    <a:pt x="0" y="66"/>
                  </a:cubicBezTo>
                  <a:cubicBezTo>
                    <a:pt x="8" y="66"/>
                    <a:pt x="8" y="66"/>
                    <a:pt x="8" y="66"/>
                  </a:cubicBezTo>
                  <a:cubicBezTo>
                    <a:pt x="20" y="84"/>
                    <a:pt x="41" y="97"/>
                    <a:pt x="67" y="97"/>
                  </a:cubicBezTo>
                  <a:cubicBezTo>
                    <a:pt x="78" y="97"/>
                    <a:pt x="78" y="97"/>
                    <a:pt x="78" y="97"/>
                  </a:cubicBezTo>
                  <a:cubicBezTo>
                    <a:pt x="103" y="97"/>
                    <a:pt x="125" y="84"/>
                    <a:pt x="136" y="66"/>
                  </a:cubicBezTo>
                  <a:cubicBezTo>
                    <a:pt x="144" y="66"/>
                    <a:pt x="144" y="66"/>
                    <a:pt x="144" y="66"/>
                  </a:cubicBezTo>
                  <a:cubicBezTo>
                    <a:pt x="144" y="46"/>
                    <a:pt x="144" y="46"/>
                    <a:pt x="144" y="46"/>
                  </a:cubicBezTo>
                  <a:cubicBezTo>
                    <a:pt x="143" y="46"/>
                    <a:pt x="143" y="46"/>
                    <a:pt x="143" y="46"/>
                  </a:cubicBezTo>
                  <a:cubicBezTo>
                    <a:pt x="143" y="46"/>
                    <a:pt x="143" y="45"/>
                    <a:pt x="143" y="44"/>
                  </a:cubicBezTo>
                  <a:cubicBezTo>
                    <a:pt x="144" y="44"/>
                    <a:pt x="144" y="44"/>
                    <a:pt x="144" y="44"/>
                  </a:cubicBezTo>
                  <a:cubicBezTo>
                    <a:pt x="144" y="24"/>
                    <a:pt x="144" y="24"/>
                    <a:pt x="144" y="24"/>
                  </a:cubicBezTo>
                  <a:cubicBezTo>
                    <a:pt x="144" y="22"/>
                    <a:pt x="144" y="22"/>
                    <a:pt x="144" y="22"/>
                  </a:cubicBezTo>
                  <a:cubicBezTo>
                    <a:pt x="144" y="2"/>
                    <a:pt x="144" y="2"/>
                    <a:pt x="144" y="2"/>
                  </a:cubicBezTo>
                  <a:cubicBezTo>
                    <a:pt x="144" y="0"/>
                    <a:pt x="144" y="0"/>
                    <a:pt x="144" y="0"/>
                  </a:cubicBezTo>
                  <a:cubicBezTo>
                    <a:pt x="143" y="0"/>
                    <a:pt x="143" y="0"/>
                    <a:pt x="143" y="0"/>
                  </a:cubicBezTo>
                  <a:cubicBezTo>
                    <a:pt x="1" y="0"/>
                    <a:pt x="1" y="0"/>
                    <a:pt x="1" y="0"/>
                  </a:cubicBezTo>
                  <a:lnTo>
                    <a:pt x="0" y="0"/>
                  </a:lnTo>
                  <a:close/>
                </a:path>
              </a:pathLst>
            </a:custGeom>
            <a:solidFill>
              <a:srgbClr val="EF7D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32" name="Freeform 99">
              <a:extLst>
                <a:ext uri="{FF2B5EF4-FFF2-40B4-BE49-F238E27FC236}">
                  <a16:creationId xmlns:a16="http://schemas.microsoft.com/office/drawing/2014/main" id="{875CDFD7-601E-4BCA-BBFB-70A7A4B1E3E3}"/>
                </a:ext>
              </a:extLst>
            </p:cNvPr>
            <p:cNvSpPr>
              <a:spLocks/>
            </p:cNvSpPr>
            <p:nvPr/>
          </p:nvSpPr>
          <p:spPr bwMode="auto">
            <a:xfrm>
              <a:off x="5470258" y="5477875"/>
              <a:ext cx="1031919" cy="123831"/>
            </a:xfrm>
            <a:custGeom>
              <a:avLst/>
              <a:gdLst>
                <a:gd name="T0" fmla="*/ 155 w 164"/>
                <a:gd name="T1" fmla="*/ 20 h 20"/>
                <a:gd name="T2" fmla="*/ 164 w 164"/>
                <a:gd name="T3" fmla="*/ 10 h 20"/>
                <a:gd name="T4" fmla="*/ 155 w 164"/>
                <a:gd name="T5" fmla="*/ 0 h 20"/>
                <a:gd name="T6" fmla="*/ 154 w 164"/>
                <a:gd name="T7" fmla="*/ 0 h 20"/>
                <a:gd name="T8" fmla="*/ 10 w 164"/>
                <a:gd name="T9" fmla="*/ 0 h 20"/>
                <a:gd name="T10" fmla="*/ 9 w 164"/>
                <a:gd name="T11" fmla="*/ 0 h 20"/>
                <a:gd name="T12" fmla="*/ 0 w 164"/>
                <a:gd name="T13" fmla="*/ 10 h 20"/>
                <a:gd name="T14" fmla="*/ 9 w 164"/>
                <a:gd name="T15" fmla="*/ 20 h 20"/>
                <a:gd name="T16" fmla="*/ 10 w 164"/>
                <a:gd name="T17" fmla="*/ 20 h 20"/>
                <a:gd name="T18" fmla="*/ 154 w 164"/>
                <a:gd name="T19" fmla="*/ 20 h 20"/>
                <a:gd name="T20" fmla="*/ 155 w 164"/>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20">
                  <a:moveTo>
                    <a:pt x="155" y="20"/>
                  </a:moveTo>
                  <a:cubicBezTo>
                    <a:pt x="160" y="20"/>
                    <a:pt x="164" y="16"/>
                    <a:pt x="164" y="10"/>
                  </a:cubicBezTo>
                  <a:cubicBezTo>
                    <a:pt x="164" y="5"/>
                    <a:pt x="160" y="0"/>
                    <a:pt x="155" y="0"/>
                  </a:cubicBezTo>
                  <a:cubicBezTo>
                    <a:pt x="154" y="0"/>
                    <a:pt x="154" y="0"/>
                    <a:pt x="154" y="0"/>
                  </a:cubicBezTo>
                  <a:cubicBezTo>
                    <a:pt x="10" y="0"/>
                    <a:pt x="10" y="0"/>
                    <a:pt x="10" y="0"/>
                  </a:cubicBezTo>
                  <a:cubicBezTo>
                    <a:pt x="9" y="0"/>
                    <a:pt x="9" y="0"/>
                    <a:pt x="9" y="0"/>
                  </a:cubicBezTo>
                  <a:cubicBezTo>
                    <a:pt x="4" y="0"/>
                    <a:pt x="0" y="5"/>
                    <a:pt x="0" y="10"/>
                  </a:cubicBezTo>
                  <a:cubicBezTo>
                    <a:pt x="0" y="16"/>
                    <a:pt x="4" y="20"/>
                    <a:pt x="9" y="20"/>
                  </a:cubicBezTo>
                  <a:cubicBezTo>
                    <a:pt x="10" y="20"/>
                    <a:pt x="10" y="20"/>
                    <a:pt x="10" y="20"/>
                  </a:cubicBezTo>
                  <a:cubicBezTo>
                    <a:pt x="154" y="20"/>
                    <a:pt x="154" y="20"/>
                    <a:pt x="154" y="20"/>
                  </a:cubicBezTo>
                  <a:lnTo>
                    <a:pt x="155" y="20"/>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39" name="Freeform 100">
              <a:extLst>
                <a:ext uri="{FF2B5EF4-FFF2-40B4-BE49-F238E27FC236}">
                  <a16:creationId xmlns:a16="http://schemas.microsoft.com/office/drawing/2014/main" id="{8CD1A41B-2B91-4EF0-B411-CF7046DDFB74}"/>
                </a:ext>
              </a:extLst>
            </p:cNvPr>
            <p:cNvSpPr>
              <a:spLocks/>
            </p:cNvSpPr>
            <p:nvPr/>
          </p:nvSpPr>
          <p:spPr bwMode="auto">
            <a:xfrm>
              <a:off x="5470258" y="5617185"/>
              <a:ext cx="1031919" cy="123831"/>
            </a:xfrm>
            <a:custGeom>
              <a:avLst/>
              <a:gdLst>
                <a:gd name="T0" fmla="*/ 164 w 164"/>
                <a:gd name="T1" fmla="*/ 10 h 20"/>
                <a:gd name="T2" fmla="*/ 155 w 164"/>
                <a:gd name="T3" fmla="*/ 0 h 20"/>
                <a:gd name="T4" fmla="*/ 154 w 164"/>
                <a:gd name="T5" fmla="*/ 0 h 20"/>
                <a:gd name="T6" fmla="*/ 10 w 164"/>
                <a:gd name="T7" fmla="*/ 0 h 20"/>
                <a:gd name="T8" fmla="*/ 9 w 164"/>
                <a:gd name="T9" fmla="*/ 0 h 20"/>
                <a:gd name="T10" fmla="*/ 0 w 164"/>
                <a:gd name="T11" fmla="*/ 10 h 20"/>
                <a:gd name="T12" fmla="*/ 9 w 164"/>
                <a:gd name="T13" fmla="*/ 20 h 20"/>
                <a:gd name="T14" fmla="*/ 11 w 164"/>
                <a:gd name="T15" fmla="*/ 20 h 20"/>
                <a:gd name="T16" fmla="*/ 153 w 164"/>
                <a:gd name="T17" fmla="*/ 20 h 20"/>
                <a:gd name="T18" fmla="*/ 155 w 164"/>
                <a:gd name="T19" fmla="*/ 20 h 20"/>
                <a:gd name="T20" fmla="*/ 164 w 164"/>
                <a:gd name="T2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20">
                  <a:moveTo>
                    <a:pt x="164" y="10"/>
                  </a:moveTo>
                  <a:cubicBezTo>
                    <a:pt x="164" y="5"/>
                    <a:pt x="160" y="0"/>
                    <a:pt x="155" y="0"/>
                  </a:cubicBezTo>
                  <a:cubicBezTo>
                    <a:pt x="154" y="0"/>
                    <a:pt x="154" y="0"/>
                    <a:pt x="154" y="0"/>
                  </a:cubicBezTo>
                  <a:cubicBezTo>
                    <a:pt x="10" y="0"/>
                    <a:pt x="10" y="0"/>
                    <a:pt x="10" y="0"/>
                  </a:cubicBezTo>
                  <a:cubicBezTo>
                    <a:pt x="9" y="0"/>
                    <a:pt x="9" y="0"/>
                    <a:pt x="9" y="0"/>
                  </a:cubicBezTo>
                  <a:cubicBezTo>
                    <a:pt x="4" y="0"/>
                    <a:pt x="0" y="5"/>
                    <a:pt x="0" y="10"/>
                  </a:cubicBezTo>
                  <a:cubicBezTo>
                    <a:pt x="0" y="16"/>
                    <a:pt x="4" y="20"/>
                    <a:pt x="9" y="20"/>
                  </a:cubicBezTo>
                  <a:cubicBezTo>
                    <a:pt x="11" y="20"/>
                    <a:pt x="11" y="20"/>
                    <a:pt x="11" y="20"/>
                  </a:cubicBezTo>
                  <a:cubicBezTo>
                    <a:pt x="153" y="20"/>
                    <a:pt x="153" y="20"/>
                    <a:pt x="153" y="20"/>
                  </a:cubicBezTo>
                  <a:cubicBezTo>
                    <a:pt x="155" y="20"/>
                    <a:pt x="155" y="20"/>
                    <a:pt x="155" y="20"/>
                  </a:cubicBezTo>
                  <a:cubicBezTo>
                    <a:pt x="160" y="20"/>
                    <a:pt x="164" y="16"/>
                    <a:pt x="164" y="10"/>
                  </a:cubicBez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40" name="Freeform 101">
              <a:extLst>
                <a:ext uri="{FF2B5EF4-FFF2-40B4-BE49-F238E27FC236}">
                  <a16:creationId xmlns:a16="http://schemas.microsoft.com/office/drawing/2014/main" id="{68018056-6887-48AE-A37B-10A0CE547FAE}"/>
                </a:ext>
              </a:extLst>
            </p:cNvPr>
            <p:cNvSpPr>
              <a:spLocks/>
            </p:cNvSpPr>
            <p:nvPr/>
          </p:nvSpPr>
          <p:spPr bwMode="auto">
            <a:xfrm>
              <a:off x="5470258" y="5756494"/>
              <a:ext cx="1031919" cy="123831"/>
            </a:xfrm>
            <a:custGeom>
              <a:avLst/>
              <a:gdLst>
                <a:gd name="T0" fmla="*/ 9 w 164"/>
                <a:gd name="T1" fmla="*/ 0 h 20"/>
                <a:gd name="T2" fmla="*/ 0 w 164"/>
                <a:gd name="T3" fmla="*/ 10 h 20"/>
                <a:gd name="T4" fmla="*/ 9 w 164"/>
                <a:gd name="T5" fmla="*/ 20 h 20"/>
                <a:gd name="T6" fmla="*/ 18 w 164"/>
                <a:gd name="T7" fmla="*/ 20 h 20"/>
                <a:gd name="T8" fmla="*/ 146 w 164"/>
                <a:gd name="T9" fmla="*/ 20 h 20"/>
                <a:gd name="T10" fmla="*/ 155 w 164"/>
                <a:gd name="T11" fmla="*/ 20 h 20"/>
                <a:gd name="T12" fmla="*/ 164 w 164"/>
                <a:gd name="T13" fmla="*/ 10 h 20"/>
                <a:gd name="T14" fmla="*/ 155 w 164"/>
                <a:gd name="T15" fmla="*/ 0 h 20"/>
                <a:gd name="T16" fmla="*/ 153 w 164"/>
                <a:gd name="T17" fmla="*/ 0 h 20"/>
                <a:gd name="T18" fmla="*/ 11 w 164"/>
                <a:gd name="T19" fmla="*/ 0 h 20"/>
                <a:gd name="T20" fmla="*/ 9 w 164"/>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20">
                  <a:moveTo>
                    <a:pt x="9" y="0"/>
                  </a:moveTo>
                  <a:cubicBezTo>
                    <a:pt x="4" y="0"/>
                    <a:pt x="0" y="5"/>
                    <a:pt x="0" y="10"/>
                  </a:cubicBezTo>
                  <a:cubicBezTo>
                    <a:pt x="0" y="15"/>
                    <a:pt x="4" y="20"/>
                    <a:pt x="9" y="20"/>
                  </a:cubicBezTo>
                  <a:cubicBezTo>
                    <a:pt x="18" y="20"/>
                    <a:pt x="18" y="20"/>
                    <a:pt x="18" y="20"/>
                  </a:cubicBezTo>
                  <a:cubicBezTo>
                    <a:pt x="146" y="20"/>
                    <a:pt x="146" y="20"/>
                    <a:pt x="146" y="20"/>
                  </a:cubicBezTo>
                  <a:cubicBezTo>
                    <a:pt x="155" y="20"/>
                    <a:pt x="155" y="20"/>
                    <a:pt x="155" y="20"/>
                  </a:cubicBezTo>
                  <a:cubicBezTo>
                    <a:pt x="160" y="20"/>
                    <a:pt x="164" y="15"/>
                    <a:pt x="164" y="10"/>
                  </a:cubicBezTo>
                  <a:cubicBezTo>
                    <a:pt x="164" y="5"/>
                    <a:pt x="160" y="0"/>
                    <a:pt x="155" y="0"/>
                  </a:cubicBezTo>
                  <a:cubicBezTo>
                    <a:pt x="153" y="0"/>
                    <a:pt x="153" y="0"/>
                    <a:pt x="153" y="0"/>
                  </a:cubicBezTo>
                  <a:cubicBezTo>
                    <a:pt x="11" y="0"/>
                    <a:pt x="11" y="0"/>
                    <a:pt x="11" y="0"/>
                  </a:cubicBezTo>
                  <a:lnTo>
                    <a:pt x="9" y="0"/>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sp>
        <p:nvSpPr>
          <p:cNvPr id="42" name="Forme libre : forme 21">
            <a:extLst>
              <a:ext uri="{FF2B5EF4-FFF2-40B4-BE49-F238E27FC236}">
                <a16:creationId xmlns:a16="http://schemas.microsoft.com/office/drawing/2014/main" id="{41C1D422-74EA-4EAC-A34B-814D1A7D4CD7}"/>
              </a:ext>
            </a:extLst>
          </p:cNvPr>
          <p:cNvSpPr/>
          <p:nvPr/>
        </p:nvSpPr>
        <p:spPr>
          <a:xfrm flipV="1">
            <a:off x="3882090" y="4316251"/>
            <a:ext cx="1162050" cy="495300"/>
          </a:xfrm>
          <a:custGeom>
            <a:avLst/>
            <a:gdLst>
              <a:gd name="connsiteX0" fmla="*/ 0 w 1162050"/>
              <a:gd name="connsiteY0" fmla="*/ 0 h 495300"/>
              <a:gd name="connsiteX1" fmla="*/ 679450 w 1162050"/>
              <a:gd name="connsiteY1" fmla="*/ 0 h 495300"/>
              <a:gd name="connsiteX2" fmla="*/ 1162050 w 1162050"/>
              <a:gd name="connsiteY2" fmla="*/ 495300 h 495300"/>
              <a:gd name="connsiteX3" fmla="*/ 1162050 w 116205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62050" h="495300">
                <a:moveTo>
                  <a:pt x="0" y="0"/>
                </a:moveTo>
                <a:lnTo>
                  <a:pt x="679450" y="0"/>
                </a:lnTo>
                <a:lnTo>
                  <a:pt x="1162050" y="495300"/>
                </a:lnTo>
                <a:lnTo>
                  <a:pt x="1162050" y="495300"/>
                </a:lnTo>
              </a:path>
            </a:pathLst>
          </a:custGeom>
          <a:noFill/>
          <a:ln w="127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ahoma"/>
              <a:ea typeface="+mn-ea"/>
              <a:cs typeface="+mn-cs"/>
            </a:endParaRPr>
          </a:p>
        </p:txBody>
      </p:sp>
      <p:sp>
        <p:nvSpPr>
          <p:cNvPr id="44" name="Forme libre : forme 25">
            <a:extLst>
              <a:ext uri="{FF2B5EF4-FFF2-40B4-BE49-F238E27FC236}">
                <a16:creationId xmlns:a16="http://schemas.microsoft.com/office/drawing/2014/main" id="{1172316F-EAAD-4F25-BF03-4AF9A3A9FDFF}"/>
              </a:ext>
            </a:extLst>
          </p:cNvPr>
          <p:cNvSpPr/>
          <p:nvPr/>
        </p:nvSpPr>
        <p:spPr>
          <a:xfrm>
            <a:off x="3808199" y="2218442"/>
            <a:ext cx="1162050" cy="495300"/>
          </a:xfrm>
          <a:custGeom>
            <a:avLst/>
            <a:gdLst>
              <a:gd name="connsiteX0" fmla="*/ 0 w 1162050"/>
              <a:gd name="connsiteY0" fmla="*/ 0 h 495300"/>
              <a:gd name="connsiteX1" fmla="*/ 679450 w 1162050"/>
              <a:gd name="connsiteY1" fmla="*/ 0 h 495300"/>
              <a:gd name="connsiteX2" fmla="*/ 1162050 w 1162050"/>
              <a:gd name="connsiteY2" fmla="*/ 495300 h 495300"/>
              <a:gd name="connsiteX3" fmla="*/ 1162050 w 116205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62050" h="495300">
                <a:moveTo>
                  <a:pt x="0" y="0"/>
                </a:moveTo>
                <a:lnTo>
                  <a:pt x="679450" y="0"/>
                </a:lnTo>
                <a:lnTo>
                  <a:pt x="1162050" y="495300"/>
                </a:lnTo>
                <a:lnTo>
                  <a:pt x="1162050" y="495300"/>
                </a:lnTo>
              </a:path>
            </a:pathLst>
          </a:custGeom>
          <a:noFill/>
          <a:ln w="127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ahoma"/>
              <a:ea typeface="+mn-ea"/>
              <a:cs typeface="+mn-cs"/>
            </a:endParaRPr>
          </a:p>
        </p:txBody>
      </p:sp>
      <p:grpSp>
        <p:nvGrpSpPr>
          <p:cNvPr id="45" name="Groupe 44">
            <a:extLst>
              <a:ext uri="{FF2B5EF4-FFF2-40B4-BE49-F238E27FC236}">
                <a16:creationId xmlns:a16="http://schemas.microsoft.com/office/drawing/2014/main" id="{ED7B0091-B944-40D8-B0DE-27622C940CB4}"/>
              </a:ext>
            </a:extLst>
          </p:cNvPr>
          <p:cNvGrpSpPr/>
          <p:nvPr/>
        </p:nvGrpSpPr>
        <p:grpSpPr>
          <a:xfrm>
            <a:off x="3079564" y="1860749"/>
            <a:ext cx="720000" cy="720000"/>
            <a:chOff x="3144865" y="1856870"/>
            <a:chExt cx="720000" cy="720000"/>
          </a:xfrm>
        </p:grpSpPr>
        <p:sp>
          <p:nvSpPr>
            <p:cNvPr id="46" name="Ellipse 45">
              <a:extLst>
                <a:ext uri="{FF2B5EF4-FFF2-40B4-BE49-F238E27FC236}">
                  <a16:creationId xmlns:a16="http://schemas.microsoft.com/office/drawing/2014/main" id="{42B0A94B-7564-4C47-A804-8CAE170FCC83}"/>
                </a:ext>
              </a:extLst>
            </p:cNvPr>
            <p:cNvSpPr/>
            <p:nvPr/>
          </p:nvSpPr>
          <p:spPr>
            <a:xfrm>
              <a:off x="3144865" y="1856870"/>
              <a:ext cx="720000" cy="720000"/>
            </a:xfrm>
            <a:prstGeom prst="ellipse">
              <a:avLst/>
            </a:prstGeom>
            <a:noFill/>
            <a:ln w="444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ahoma"/>
                <a:ea typeface="+mn-ea"/>
                <a:cs typeface="+mn-cs"/>
              </a:endParaRPr>
            </a:p>
          </p:txBody>
        </p:sp>
        <p:grpSp>
          <p:nvGrpSpPr>
            <p:cNvPr id="47" name="Groupe 46">
              <a:extLst>
                <a:ext uri="{FF2B5EF4-FFF2-40B4-BE49-F238E27FC236}">
                  <a16:creationId xmlns:a16="http://schemas.microsoft.com/office/drawing/2014/main" id="{F7CE4B12-F8E5-422C-85C1-52977B149E17}"/>
                </a:ext>
              </a:extLst>
            </p:cNvPr>
            <p:cNvGrpSpPr/>
            <p:nvPr userDrawn="1"/>
          </p:nvGrpSpPr>
          <p:grpSpPr>
            <a:xfrm>
              <a:off x="3337621" y="2015853"/>
              <a:ext cx="334489" cy="402034"/>
              <a:chOff x="3286756" y="1963816"/>
              <a:chExt cx="416692" cy="500836"/>
            </a:xfrm>
          </p:grpSpPr>
          <p:sp>
            <p:nvSpPr>
              <p:cNvPr id="48" name="Freeform 20">
                <a:extLst>
                  <a:ext uri="{FF2B5EF4-FFF2-40B4-BE49-F238E27FC236}">
                    <a16:creationId xmlns:a16="http://schemas.microsoft.com/office/drawing/2014/main" id="{5615226F-856A-4F61-A6E5-730366324511}"/>
                  </a:ext>
                </a:extLst>
              </p:cNvPr>
              <p:cNvSpPr>
                <a:spLocks noEditPoints="1"/>
              </p:cNvSpPr>
              <p:nvPr/>
            </p:nvSpPr>
            <p:spPr bwMode="auto">
              <a:xfrm>
                <a:off x="3286756" y="1963816"/>
                <a:ext cx="416692" cy="500836"/>
              </a:xfrm>
              <a:custGeom>
                <a:avLst/>
                <a:gdLst>
                  <a:gd name="T0" fmla="*/ 1004 w 1271"/>
                  <a:gd name="T1" fmla="*/ 161 h 1536"/>
                  <a:gd name="T2" fmla="*/ 1046 w 1271"/>
                  <a:gd name="T3" fmla="*/ 158 h 1536"/>
                  <a:gd name="T4" fmla="*/ 1104 w 1271"/>
                  <a:gd name="T5" fmla="*/ 58 h 1536"/>
                  <a:gd name="T6" fmla="*/ 686 w 1271"/>
                  <a:gd name="T7" fmla="*/ 0 h 1536"/>
                  <a:gd name="T8" fmla="*/ 686 w 1271"/>
                  <a:gd name="T9" fmla="*/ 45 h 1536"/>
                  <a:gd name="T10" fmla="*/ 1059 w 1271"/>
                  <a:gd name="T11" fmla="*/ 58 h 1536"/>
                  <a:gd name="T12" fmla="*/ 1046 w 1271"/>
                  <a:gd name="T13" fmla="*/ 113 h 1536"/>
                  <a:gd name="T14" fmla="*/ 211 w 1271"/>
                  <a:gd name="T15" fmla="*/ 100 h 1536"/>
                  <a:gd name="T16" fmla="*/ 225 w 1271"/>
                  <a:gd name="T17" fmla="*/ 45 h 1536"/>
                  <a:gd name="T18" fmla="*/ 604 w 1271"/>
                  <a:gd name="T19" fmla="*/ 22 h 1536"/>
                  <a:gd name="T20" fmla="*/ 225 w 1271"/>
                  <a:gd name="T21" fmla="*/ 0 h 1536"/>
                  <a:gd name="T22" fmla="*/ 166 w 1271"/>
                  <a:gd name="T23" fmla="*/ 100 h 1536"/>
                  <a:gd name="T24" fmla="*/ 267 w 1271"/>
                  <a:gd name="T25" fmla="*/ 158 h 1536"/>
                  <a:gd name="T26" fmla="*/ 78 w 1271"/>
                  <a:gd name="T27" fmla="*/ 161 h 1536"/>
                  <a:gd name="T28" fmla="*/ 0 w 1271"/>
                  <a:gd name="T29" fmla="*/ 589 h 1536"/>
                  <a:gd name="T30" fmla="*/ 416 w 1271"/>
                  <a:gd name="T31" fmla="*/ 909 h 1536"/>
                  <a:gd name="T32" fmla="*/ 455 w 1271"/>
                  <a:gd name="T33" fmla="*/ 1178 h 1536"/>
                  <a:gd name="T34" fmla="*/ 222 w 1271"/>
                  <a:gd name="T35" fmla="*/ 1237 h 1536"/>
                  <a:gd name="T36" fmla="*/ 281 w 1271"/>
                  <a:gd name="T37" fmla="*/ 1536 h 1536"/>
                  <a:gd name="T38" fmla="*/ 1048 w 1271"/>
                  <a:gd name="T39" fmla="*/ 1477 h 1536"/>
                  <a:gd name="T40" fmla="*/ 1026 w 1271"/>
                  <a:gd name="T41" fmla="*/ 1387 h 1536"/>
                  <a:gd name="T42" fmla="*/ 1003 w 1271"/>
                  <a:gd name="T43" fmla="*/ 1477 h 1536"/>
                  <a:gd name="T44" fmla="*/ 281 w 1271"/>
                  <a:gd name="T45" fmla="*/ 1491 h 1536"/>
                  <a:gd name="T46" fmla="*/ 267 w 1271"/>
                  <a:gd name="T47" fmla="*/ 1237 h 1536"/>
                  <a:gd name="T48" fmla="*/ 990 w 1271"/>
                  <a:gd name="T49" fmla="*/ 1223 h 1536"/>
                  <a:gd name="T50" fmla="*/ 1003 w 1271"/>
                  <a:gd name="T51" fmla="*/ 1305 h 1536"/>
                  <a:gd name="T52" fmla="*/ 1048 w 1271"/>
                  <a:gd name="T53" fmla="*/ 1305 h 1536"/>
                  <a:gd name="T54" fmla="*/ 990 w 1271"/>
                  <a:gd name="T55" fmla="*/ 1178 h 1536"/>
                  <a:gd name="T56" fmla="*/ 768 w 1271"/>
                  <a:gd name="T57" fmla="*/ 957 h 1536"/>
                  <a:gd name="T58" fmla="*/ 950 w 1271"/>
                  <a:gd name="T59" fmla="*/ 909 h 1536"/>
                  <a:gd name="T60" fmla="*/ 1270 w 1271"/>
                  <a:gd name="T61" fmla="*/ 239 h 1536"/>
                  <a:gd name="T62" fmla="*/ 267 w 1271"/>
                  <a:gd name="T63" fmla="*/ 279 h 1536"/>
                  <a:gd name="T64" fmla="*/ 313 w 1271"/>
                  <a:gd name="T65" fmla="*/ 791 h 1536"/>
                  <a:gd name="T66" fmla="*/ 118 w 1271"/>
                  <a:gd name="T67" fmla="*/ 279 h 1536"/>
                  <a:gd name="T68" fmla="*/ 321 w 1271"/>
                  <a:gd name="T69" fmla="*/ 864 h 1536"/>
                  <a:gd name="T70" fmla="*/ 45 w 1271"/>
                  <a:gd name="T71" fmla="*/ 239 h 1536"/>
                  <a:gd name="T72" fmla="*/ 267 w 1271"/>
                  <a:gd name="T73" fmla="*/ 206 h 1536"/>
                  <a:gd name="T74" fmla="*/ 95 w 1271"/>
                  <a:gd name="T75" fmla="*/ 234 h 1536"/>
                  <a:gd name="T76" fmla="*/ 73 w 1271"/>
                  <a:gd name="T77" fmla="*/ 589 h 1536"/>
                  <a:gd name="T78" fmla="*/ 342 w 1271"/>
                  <a:gd name="T79" fmla="*/ 837 h 1536"/>
                  <a:gd name="T80" fmla="*/ 321 w 1271"/>
                  <a:gd name="T81" fmla="*/ 864 h 1536"/>
                  <a:gd name="T82" fmla="*/ 501 w 1271"/>
                  <a:gd name="T83" fmla="*/ 1178 h 1536"/>
                  <a:gd name="T84" fmla="*/ 635 w 1271"/>
                  <a:gd name="T85" fmla="*/ 982 h 1536"/>
                  <a:gd name="T86" fmla="*/ 770 w 1271"/>
                  <a:gd name="T87" fmla="*/ 1178 h 1536"/>
                  <a:gd name="T88" fmla="*/ 312 w 1271"/>
                  <a:gd name="T89" fmla="*/ 613 h 1536"/>
                  <a:gd name="T90" fmla="*/ 959 w 1271"/>
                  <a:gd name="T91" fmla="*/ 158 h 1536"/>
                  <a:gd name="T92" fmla="*/ 635 w 1271"/>
                  <a:gd name="T93" fmla="*/ 937 h 1536"/>
                  <a:gd name="T94" fmla="*/ 1004 w 1271"/>
                  <a:gd name="T95" fmla="*/ 279 h 1536"/>
                  <a:gd name="T96" fmla="*/ 1153 w 1271"/>
                  <a:gd name="T97" fmla="*/ 589 h 1536"/>
                  <a:gd name="T98" fmla="*/ 1004 w 1271"/>
                  <a:gd name="T99" fmla="*/ 613 h 1536"/>
                  <a:gd name="T100" fmla="*/ 905 w 1271"/>
                  <a:gd name="T101" fmla="*/ 864 h 1536"/>
                  <a:gd name="T102" fmla="*/ 950 w 1271"/>
                  <a:gd name="T103" fmla="*/ 837 h 1536"/>
                  <a:gd name="T104" fmla="*/ 1198 w 1271"/>
                  <a:gd name="T105" fmla="*/ 257 h 1536"/>
                  <a:gd name="T106" fmla="*/ 1004 w 1271"/>
                  <a:gd name="T107" fmla="*/ 234 h 1536"/>
                  <a:gd name="T108" fmla="*/ 1192 w 1271"/>
                  <a:gd name="T109" fmla="*/ 206 h 1536"/>
                  <a:gd name="T110" fmla="*/ 1225 w 1271"/>
                  <a:gd name="T111" fmla="*/ 589 h 1536"/>
                  <a:gd name="T112" fmla="*/ 950 w 1271"/>
                  <a:gd name="T113" fmla="*/ 864 h 1536"/>
                  <a:gd name="T114" fmla="*/ 950 w 1271"/>
                  <a:gd name="T115" fmla="*/ 864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1" h="1536">
                    <a:moveTo>
                      <a:pt x="1192" y="161"/>
                    </a:moveTo>
                    <a:cubicBezTo>
                      <a:pt x="1004" y="161"/>
                      <a:pt x="1004" y="161"/>
                      <a:pt x="1004" y="161"/>
                    </a:cubicBezTo>
                    <a:cubicBezTo>
                      <a:pt x="1004" y="158"/>
                      <a:pt x="1004" y="158"/>
                      <a:pt x="1004" y="158"/>
                    </a:cubicBezTo>
                    <a:cubicBezTo>
                      <a:pt x="1046" y="158"/>
                      <a:pt x="1046" y="158"/>
                      <a:pt x="1046" y="158"/>
                    </a:cubicBezTo>
                    <a:cubicBezTo>
                      <a:pt x="1078" y="158"/>
                      <a:pt x="1104" y="132"/>
                      <a:pt x="1104" y="100"/>
                    </a:cubicBezTo>
                    <a:cubicBezTo>
                      <a:pt x="1104" y="58"/>
                      <a:pt x="1104" y="58"/>
                      <a:pt x="1104" y="58"/>
                    </a:cubicBezTo>
                    <a:cubicBezTo>
                      <a:pt x="1104" y="26"/>
                      <a:pt x="1078" y="0"/>
                      <a:pt x="1046" y="0"/>
                    </a:cubicBezTo>
                    <a:cubicBezTo>
                      <a:pt x="686" y="0"/>
                      <a:pt x="686" y="0"/>
                      <a:pt x="686" y="0"/>
                    </a:cubicBezTo>
                    <a:cubicBezTo>
                      <a:pt x="674" y="0"/>
                      <a:pt x="664" y="10"/>
                      <a:pt x="664" y="22"/>
                    </a:cubicBezTo>
                    <a:cubicBezTo>
                      <a:pt x="664" y="35"/>
                      <a:pt x="674" y="45"/>
                      <a:pt x="686" y="45"/>
                    </a:cubicBezTo>
                    <a:cubicBezTo>
                      <a:pt x="1046" y="45"/>
                      <a:pt x="1046" y="45"/>
                      <a:pt x="1046" y="45"/>
                    </a:cubicBezTo>
                    <a:cubicBezTo>
                      <a:pt x="1053" y="45"/>
                      <a:pt x="1059" y="51"/>
                      <a:pt x="1059" y="58"/>
                    </a:cubicBezTo>
                    <a:cubicBezTo>
                      <a:pt x="1059" y="100"/>
                      <a:pt x="1059" y="100"/>
                      <a:pt x="1059" y="100"/>
                    </a:cubicBezTo>
                    <a:cubicBezTo>
                      <a:pt x="1059" y="107"/>
                      <a:pt x="1053" y="113"/>
                      <a:pt x="1046" y="113"/>
                    </a:cubicBezTo>
                    <a:cubicBezTo>
                      <a:pt x="1025" y="113"/>
                      <a:pt x="230" y="113"/>
                      <a:pt x="225" y="113"/>
                    </a:cubicBezTo>
                    <a:cubicBezTo>
                      <a:pt x="217" y="113"/>
                      <a:pt x="211" y="107"/>
                      <a:pt x="211" y="100"/>
                    </a:cubicBezTo>
                    <a:cubicBezTo>
                      <a:pt x="211" y="58"/>
                      <a:pt x="211" y="58"/>
                      <a:pt x="211" y="58"/>
                    </a:cubicBezTo>
                    <a:cubicBezTo>
                      <a:pt x="211" y="51"/>
                      <a:pt x="217" y="45"/>
                      <a:pt x="225" y="45"/>
                    </a:cubicBezTo>
                    <a:cubicBezTo>
                      <a:pt x="581" y="45"/>
                      <a:pt x="581" y="45"/>
                      <a:pt x="581" y="45"/>
                    </a:cubicBezTo>
                    <a:cubicBezTo>
                      <a:pt x="593" y="45"/>
                      <a:pt x="604" y="35"/>
                      <a:pt x="604" y="22"/>
                    </a:cubicBezTo>
                    <a:cubicBezTo>
                      <a:pt x="604" y="10"/>
                      <a:pt x="593" y="0"/>
                      <a:pt x="581" y="0"/>
                    </a:cubicBezTo>
                    <a:cubicBezTo>
                      <a:pt x="225" y="0"/>
                      <a:pt x="225" y="0"/>
                      <a:pt x="225" y="0"/>
                    </a:cubicBezTo>
                    <a:cubicBezTo>
                      <a:pt x="192" y="0"/>
                      <a:pt x="166" y="26"/>
                      <a:pt x="166" y="58"/>
                    </a:cubicBezTo>
                    <a:cubicBezTo>
                      <a:pt x="166" y="100"/>
                      <a:pt x="166" y="100"/>
                      <a:pt x="166" y="100"/>
                    </a:cubicBezTo>
                    <a:cubicBezTo>
                      <a:pt x="166" y="132"/>
                      <a:pt x="192" y="158"/>
                      <a:pt x="225" y="158"/>
                    </a:cubicBezTo>
                    <a:cubicBezTo>
                      <a:pt x="267" y="158"/>
                      <a:pt x="267" y="158"/>
                      <a:pt x="267" y="158"/>
                    </a:cubicBezTo>
                    <a:cubicBezTo>
                      <a:pt x="267" y="161"/>
                      <a:pt x="267" y="161"/>
                      <a:pt x="267" y="161"/>
                    </a:cubicBezTo>
                    <a:cubicBezTo>
                      <a:pt x="78" y="161"/>
                      <a:pt x="78" y="161"/>
                      <a:pt x="78" y="161"/>
                    </a:cubicBezTo>
                    <a:cubicBezTo>
                      <a:pt x="35" y="161"/>
                      <a:pt x="0" y="196"/>
                      <a:pt x="0" y="239"/>
                    </a:cubicBezTo>
                    <a:cubicBezTo>
                      <a:pt x="0" y="589"/>
                      <a:pt x="0" y="589"/>
                      <a:pt x="0" y="589"/>
                    </a:cubicBezTo>
                    <a:cubicBezTo>
                      <a:pt x="0" y="766"/>
                      <a:pt x="144" y="909"/>
                      <a:pt x="321" y="909"/>
                    </a:cubicBezTo>
                    <a:cubicBezTo>
                      <a:pt x="416" y="909"/>
                      <a:pt x="416" y="909"/>
                      <a:pt x="416" y="909"/>
                    </a:cubicBezTo>
                    <a:cubicBezTo>
                      <a:pt x="442" y="929"/>
                      <a:pt x="471" y="945"/>
                      <a:pt x="502" y="957"/>
                    </a:cubicBezTo>
                    <a:cubicBezTo>
                      <a:pt x="455" y="1178"/>
                      <a:pt x="455" y="1178"/>
                      <a:pt x="455" y="1178"/>
                    </a:cubicBezTo>
                    <a:cubicBezTo>
                      <a:pt x="281" y="1178"/>
                      <a:pt x="281" y="1178"/>
                      <a:pt x="281" y="1178"/>
                    </a:cubicBezTo>
                    <a:cubicBezTo>
                      <a:pt x="249" y="1178"/>
                      <a:pt x="222" y="1204"/>
                      <a:pt x="222" y="1237"/>
                    </a:cubicBezTo>
                    <a:cubicBezTo>
                      <a:pt x="222" y="1477"/>
                      <a:pt x="222" y="1477"/>
                      <a:pt x="222" y="1477"/>
                    </a:cubicBezTo>
                    <a:cubicBezTo>
                      <a:pt x="222" y="1510"/>
                      <a:pt x="249" y="1536"/>
                      <a:pt x="281" y="1536"/>
                    </a:cubicBezTo>
                    <a:cubicBezTo>
                      <a:pt x="990" y="1536"/>
                      <a:pt x="990" y="1536"/>
                      <a:pt x="990" y="1536"/>
                    </a:cubicBezTo>
                    <a:cubicBezTo>
                      <a:pt x="1022" y="1536"/>
                      <a:pt x="1048" y="1510"/>
                      <a:pt x="1048" y="1477"/>
                    </a:cubicBezTo>
                    <a:cubicBezTo>
                      <a:pt x="1048" y="1410"/>
                      <a:pt x="1048" y="1410"/>
                      <a:pt x="1048" y="1410"/>
                    </a:cubicBezTo>
                    <a:cubicBezTo>
                      <a:pt x="1048" y="1397"/>
                      <a:pt x="1038" y="1387"/>
                      <a:pt x="1026" y="1387"/>
                    </a:cubicBezTo>
                    <a:cubicBezTo>
                      <a:pt x="1013" y="1387"/>
                      <a:pt x="1003" y="1397"/>
                      <a:pt x="1003" y="1410"/>
                    </a:cubicBezTo>
                    <a:cubicBezTo>
                      <a:pt x="1003" y="1477"/>
                      <a:pt x="1003" y="1477"/>
                      <a:pt x="1003" y="1477"/>
                    </a:cubicBezTo>
                    <a:cubicBezTo>
                      <a:pt x="1003" y="1485"/>
                      <a:pt x="997" y="1491"/>
                      <a:pt x="990" y="1491"/>
                    </a:cubicBezTo>
                    <a:cubicBezTo>
                      <a:pt x="281" y="1491"/>
                      <a:pt x="281" y="1491"/>
                      <a:pt x="281" y="1491"/>
                    </a:cubicBezTo>
                    <a:cubicBezTo>
                      <a:pt x="274" y="1491"/>
                      <a:pt x="267" y="1485"/>
                      <a:pt x="267" y="1477"/>
                    </a:cubicBezTo>
                    <a:cubicBezTo>
                      <a:pt x="267" y="1237"/>
                      <a:pt x="267" y="1237"/>
                      <a:pt x="267" y="1237"/>
                    </a:cubicBezTo>
                    <a:cubicBezTo>
                      <a:pt x="267" y="1229"/>
                      <a:pt x="274" y="1223"/>
                      <a:pt x="281" y="1223"/>
                    </a:cubicBezTo>
                    <a:cubicBezTo>
                      <a:pt x="311" y="1223"/>
                      <a:pt x="960" y="1223"/>
                      <a:pt x="990" y="1223"/>
                    </a:cubicBezTo>
                    <a:cubicBezTo>
                      <a:pt x="997" y="1223"/>
                      <a:pt x="1003" y="1229"/>
                      <a:pt x="1003" y="1237"/>
                    </a:cubicBezTo>
                    <a:cubicBezTo>
                      <a:pt x="1003" y="1305"/>
                      <a:pt x="1003" y="1305"/>
                      <a:pt x="1003" y="1305"/>
                    </a:cubicBezTo>
                    <a:cubicBezTo>
                      <a:pt x="1003" y="1317"/>
                      <a:pt x="1013" y="1327"/>
                      <a:pt x="1026" y="1327"/>
                    </a:cubicBezTo>
                    <a:cubicBezTo>
                      <a:pt x="1038" y="1327"/>
                      <a:pt x="1048" y="1317"/>
                      <a:pt x="1048" y="1305"/>
                    </a:cubicBezTo>
                    <a:cubicBezTo>
                      <a:pt x="1048" y="1237"/>
                      <a:pt x="1048" y="1237"/>
                      <a:pt x="1048" y="1237"/>
                    </a:cubicBezTo>
                    <a:cubicBezTo>
                      <a:pt x="1048" y="1204"/>
                      <a:pt x="1022" y="1178"/>
                      <a:pt x="990" y="1178"/>
                    </a:cubicBezTo>
                    <a:cubicBezTo>
                      <a:pt x="816" y="1178"/>
                      <a:pt x="816" y="1178"/>
                      <a:pt x="816" y="1178"/>
                    </a:cubicBezTo>
                    <a:cubicBezTo>
                      <a:pt x="768" y="957"/>
                      <a:pt x="768" y="957"/>
                      <a:pt x="768" y="957"/>
                    </a:cubicBezTo>
                    <a:cubicBezTo>
                      <a:pt x="799" y="945"/>
                      <a:pt x="828" y="929"/>
                      <a:pt x="854" y="909"/>
                    </a:cubicBezTo>
                    <a:cubicBezTo>
                      <a:pt x="950" y="909"/>
                      <a:pt x="950" y="909"/>
                      <a:pt x="950" y="909"/>
                    </a:cubicBezTo>
                    <a:cubicBezTo>
                      <a:pt x="1127" y="909"/>
                      <a:pt x="1270" y="766"/>
                      <a:pt x="1270" y="589"/>
                    </a:cubicBezTo>
                    <a:cubicBezTo>
                      <a:pt x="1270" y="239"/>
                      <a:pt x="1270" y="239"/>
                      <a:pt x="1270" y="239"/>
                    </a:cubicBezTo>
                    <a:cubicBezTo>
                      <a:pt x="1271" y="196"/>
                      <a:pt x="1235" y="161"/>
                      <a:pt x="1192" y="161"/>
                    </a:cubicBezTo>
                    <a:close/>
                    <a:moveTo>
                      <a:pt x="267" y="279"/>
                    </a:moveTo>
                    <a:cubicBezTo>
                      <a:pt x="267" y="613"/>
                      <a:pt x="267" y="613"/>
                      <a:pt x="267" y="613"/>
                    </a:cubicBezTo>
                    <a:cubicBezTo>
                      <a:pt x="267" y="678"/>
                      <a:pt x="283" y="739"/>
                      <a:pt x="313" y="791"/>
                    </a:cubicBezTo>
                    <a:cubicBezTo>
                      <a:pt x="205" y="787"/>
                      <a:pt x="118" y="698"/>
                      <a:pt x="118" y="589"/>
                    </a:cubicBezTo>
                    <a:cubicBezTo>
                      <a:pt x="118" y="279"/>
                      <a:pt x="118" y="279"/>
                      <a:pt x="118" y="279"/>
                    </a:cubicBezTo>
                    <a:lnTo>
                      <a:pt x="267" y="279"/>
                    </a:lnTo>
                    <a:close/>
                    <a:moveTo>
                      <a:pt x="321" y="864"/>
                    </a:moveTo>
                    <a:cubicBezTo>
                      <a:pt x="169" y="864"/>
                      <a:pt x="45" y="741"/>
                      <a:pt x="45" y="589"/>
                    </a:cubicBezTo>
                    <a:cubicBezTo>
                      <a:pt x="45" y="239"/>
                      <a:pt x="45" y="239"/>
                      <a:pt x="45" y="239"/>
                    </a:cubicBezTo>
                    <a:cubicBezTo>
                      <a:pt x="45" y="221"/>
                      <a:pt x="60" y="206"/>
                      <a:pt x="78" y="206"/>
                    </a:cubicBezTo>
                    <a:cubicBezTo>
                      <a:pt x="267" y="206"/>
                      <a:pt x="267" y="206"/>
                      <a:pt x="267" y="206"/>
                    </a:cubicBezTo>
                    <a:cubicBezTo>
                      <a:pt x="267" y="234"/>
                      <a:pt x="267" y="234"/>
                      <a:pt x="267" y="234"/>
                    </a:cubicBezTo>
                    <a:cubicBezTo>
                      <a:pt x="95" y="234"/>
                      <a:pt x="95" y="234"/>
                      <a:pt x="95" y="234"/>
                    </a:cubicBezTo>
                    <a:cubicBezTo>
                      <a:pt x="83" y="234"/>
                      <a:pt x="73" y="244"/>
                      <a:pt x="73" y="257"/>
                    </a:cubicBezTo>
                    <a:cubicBezTo>
                      <a:pt x="73" y="589"/>
                      <a:pt x="73" y="589"/>
                      <a:pt x="73" y="589"/>
                    </a:cubicBezTo>
                    <a:cubicBezTo>
                      <a:pt x="73" y="725"/>
                      <a:pt x="184" y="837"/>
                      <a:pt x="321" y="837"/>
                    </a:cubicBezTo>
                    <a:cubicBezTo>
                      <a:pt x="342" y="837"/>
                      <a:pt x="342" y="837"/>
                      <a:pt x="342" y="837"/>
                    </a:cubicBezTo>
                    <a:cubicBezTo>
                      <a:pt x="349" y="846"/>
                      <a:pt x="357" y="856"/>
                      <a:pt x="365" y="864"/>
                    </a:cubicBezTo>
                    <a:lnTo>
                      <a:pt x="321" y="864"/>
                    </a:lnTo>
                    <a:close/>
                    <a:moveTo>
                      <a:pt x="770" y="1178"/>
                    </a:moveTo>
                    <a:cubicBezTo>
                      <a:pt x="501" y="1178"/>
                      <a:pt x="501" y="1178"/>
                      <a:pt x="501" y="1178"/>
                    </a:cubicBezTo>
                    <a:cubicBezTo>
                      <a:pt x="545" y="971"/>
                      <a:pt x="545" y="971"/>
                      <a:pt x="545" y="971"/>
                    </a:cubicBezTo>
                    <a:cubicBezTo>
                      <a:pt x="573" y="978"/>
                      <a:pt x="604" y="982"/>
                      <a:pt x="635" y="982"/>
                    </a:cubicBezTo>
                    <a:cubicBezTo>
                      <a:pt x="666" y="982"/>
                      <a:pt x="697" y="978"/>
                      <a:pt x="725" y="971"/>
                    </a:cubicBezTo>
                    <a:lnTo>
                      <a:pt x="770" y="1178"/>
                    </a:lnTo>
                    <a:close/>
                    <a:moveTo>
                      <a:pt x="635" y="937"/>
                    </a:moveTo>
                    <a:cubicBezTo>
                      <a:pt x="457" y="937"/>
                      <a:pt x="312" y="792"/>
                      <a:pt x="312" y="613"/>
                    </a:cubicBezTo>
                    <a:cubicBezTo>
                      <a:pt x="312" y="520"/>
                      <a:pt x="312" y="253"/>
                      <a:pt x="312" y="158"/>
                    </a:cubicBezTo>
                    <a:cubicBezTo>
                      <a:pt x="959" y="158"/>
                      <a:pt x="959" y="158"/>
                      <a:pt x="959" y="158"/>
                    </a:cubicBezTo>
                    <a:cubicBezTo>
                      <a:pt x="959" y="255"/>
                      <a:pt x="959" y="521"/>
                      <a:pt x="959" y="613"/>
                    </a:cubicBezTo>
                    <a:cubicBezTo>
                      <a:pt x="959" y="792"/>
                      <a:pt x="813" y="937"/>
                      <a:pt x="635" y="937"/>
                    </a:cubicBezTo>
                    <a:close/>
                    <a:moveTo>
                      <a:pt x="1004" y="613"/>
                    </a:moveTo>
                    <a:cubicBezTo>
                      <a:pt x="1004" y="279"/>
                      <a:pt x="1004" y="279"/>
                      <a:pt x="1004" y="279"/>
                    </a:cubicBezTo>
                    <a:cubicBezTo>
                      <a:pt x="1153" y="279"/>
                      <a:pt x="1153" y="279"/>
                      <a:pt x="1153" y="279"/>
                    </a:cubicBezTo>
                    <a:cubicBezTo>
                      <a:pt x="1153" y="589"/>
                      <a:pt x="1153" y="589"/>
                      <a:pt x="1153" y="589"/>
                    </a:cubicBezTo>
                    <a:cubicBezTo>
                      <a:pt x="1153" y="698"/>
                      <a:pt x="1066" y="787"/>
                      <a:pt x="958" y="791"/>
                    </a:cubicBezTo>
                    <a:cubicBezTo>
                      <a:pt x="987" y="738"/>
                      <a:pt x="1004" y="678"/>
                      <a:pt x="1004" y="613"/>
                    </a:cubicBezTo>
                    <a:close/>
                    <a:moveTo>
                      <a:pt x="950" y="864"/>
                    </a:moveTo>
                    <a:cubicBezTo>
                      <a:pt x="905" y="864"/>
                      <a:pt x="905" y="864"/>
                      <a:pt x="905" y="864"/>
                    </a:cubicBezTo>
                    <a:cubicBezTo>
                      <a:pt x="913" y="856"/>
                      <a:pt x="921" y="846"/>
                      <a:pt x="929" y="837"/>
                    </a:cubicBezTo>
                    <a:cubicBezTo>
                      <a:pt x="950" y="837"/>
                      <a:pt x="950" y="837"/>
                      <a:pt x="950" y="837"/>
                    </a:cubicBezTo>
                    <a:cubicBezTo>
                      <a:pt x="1087" y="837"/>
                      <a:pt x="1198" y="725"/>
                      <a:pt x="1198" y="589"/>
                    </a:cubicBezTo>
                    <a:cubicBezTo>
                      <a:pt x="1198" y="257"/>
                      <a:pt x="1198" y="257"/>
                      <a:pt x="1198" y="257"/>
                    </a:cubicBezTo>
                    <a:cubicBezTo>
                      <a:pt x="1198" y="244"/>
                      <a:pt x="1188" y="234"/>
                      <a:pt x="1175" y="234"/>
                    </a:cubicBezTo>
                    <a:cubicBezTo>
                      <a:pt x="1004" y="234"/>
                      <a:pt x="1004" y="234"/>
                      <a:pt x="1004" y="234"/>
                    </a:cubicBezTo>
                    <a:cubicBezTo>
                      <a:pt x="1004" y="206"/>
                      <a:pt x="1004" y="206"/>
                      <a:pt x="1004" y="206"/>
                    </a:cubicBezTo>
                    <a:cubicBezTo>
                      <a:pt x="1192" y="206"/>
                      <a:pt x="1192" y="206"/>
                      <a:pt x="1192" y="206"/>
                    </a:cubicBezTo>
                    <a:cubicBezTo>
                      <a:pt x="1211" y="206"/>
                      <a:pt x="1225" y="221"/>
                      <a:pt x="1225" y="239"/>
                    </a:cubicBezTo>
                    <a:cubicBezTo>
                      <a:pt x="1225" y="589"/>
                      <a:pt x="1225" y="589"/>
                      <a:pt x="1225" y="589"/>
                    </a:cubicBezTo>
                    <a:cubicBezTo>
                      <a:pt x="1226" y="589"/>
                      <a:pt x="1226" y="589"/>
                      <a:pt x="1226" y="589"/>
                    </a:cubicBezTo>
                    <a:cubicBezTo>
                      <a:pt x="1225" y="741"/>
                      <a:pt x="1102" y="864"/>
                      <a:pt x="950" y="864"/>
                    </a:cubicBezTo>
                    <a:close/>
                    <a:moveTo>
                      <a:pt x="950" y="864"/>
                    </a:moveTo>
                    <a:cubicBezTo>
                      <a:pt x="950" y="864"/>
                      <a:pt x="950" y="864"/>
                      <a:pt x="950" y="864"/>
                    </a:cubicBezTo>
                  </a:path>
                </a:pathLst>
              </a:custGeom>
              <a:solidFill>
                <a:srgbClr val="4D4D4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49" name="Freeform 21">
                <a:extLst>
                  <a:ext uri="{FF2B5EF4-FFF2-40B4-BE49-F238E27FC236}">
                    <a16:creationId xmlns:a16="http://schemas.microsoft.com/office/drawing/2014/main" id="{8CB211E3-06A3-4CC8-BAFF-8A1D79A277EA}"/>
                  </a:ext>
                </a:extLst>
              </p:cNvPr>
              <p:cNvSpPr>
                <a:spLocks noEditPoints="1"/>
              </p:cNvSpPr>
              <p:nvPr/>
            </p:nvSpPr>
            <p:spPr bwMode="auto">
              <a:xfrm>
                <a:off x="3414452" y="2399057"/>
                <a:ext cx="161569" cy="14786"/>
              </a:xfrm>
              <a:custGeom>
                <a:avLst/>
                <a:gdLst>
                  <a:gd name="T0" fmla="*/ 470 w 493"/>
                  <a:gd name="T1" fmla="*/ 0 h 45"/>
                  <a:gd name="T2" fmla="*/ 22 w 493"/>
                  <a:gd name="T3" fmla="*/ 0 h 45"/>
                  <a:gd name="T4" fmla="*/ 0 w 493"/>
                  <a:gd name="T5" fmla="*/ 22 h 45"/>
                  <a:gd name="T6" fmla="*/ 22 w 493"/>
                  <a:gd name="T7" fmla="*/ 45 h 45"/>
                  <a:gd name="T8" fmla="*/ 470 w 493"/>
                  <a:gd name="T9" fmla="*/ 45 h 45"/>
                  <a:gd name="T10" fmla="*/ 493 w 493"/>
                  <a:gd name="T11" fmla="*/ 22 h 45"/>
                  <a:gd name="T12" fmla="*/ 470 w 493"/>
                  <a:gd name="T13" fmla="*/ 0 h 45"/>
                  <a:gd name="T14" fmla="*/ 470 w 493"/>
                  <a:gd name="T15" fmla="*/ 0 h 45"/>
                  <a:gd name="T16" fmla="*/ 470 w 493"/>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45">
                    <a:moveTo>
                      <a:pt x="470" y="0"/>
                    </a:moveTo>
                    <a:cubicBezTo>
                      <a:pt x="22" y="0"/>
                      <a:pt x="22" y="0"/>
                      <a:pt x="22" y="0"/>
                    </a:cubicBezTo>
                    <a:cubicBezTo>
                      <a:pt x="10" y="0"/>
                      <a:pt x="0" y="10"/>
                      <a:pt x="0" y="22"/>
                    </a:cubicBezTo>
                    <a:cubicBezTo>
                      <a:pt x="0" y="34"/>
                      <a:pt x="10" y="45"/>
                      <a:pt x="22" y="45"/>
                    </a:cubicBezTo>
                    <a:cubicBezTo>
                      <a:pt x="470" y="45"/>
                      <a:pt x="470" y="45"/>
                      <a:pt x="470" y="45"/>
                    </a:cubicBezTo>
                    <a:cubicBezTo>
                      <a:pt x="482" y="45"/>
                      <a:pt x="493" y="34"/>
                      <a:pt x="493" y="22"/>
                    </a:cubicBezTo>
                    <a:cubicBezTo>
                      <a:pt x="493" y="10"/>
                      <a:pt x="482" y="0"/>
                      <a:pt x="470" y="0"/>
                    </a:cubicBezTo>
                    <a:close/>
                    <a:moveTo>
                      <a:pt x="470" y="0"/>
                    </a:moveTo>
                    <a:cubicBezTo>
                      <a:pt x="470" y="0"/>
                      <a:pt x="470" y="0"/>
                      <a:pt x="470" y="0"/>
                    </a:cubicBezTo>
                  </a:path>
                </a:pathLst>
              </a:custGeom>
              <a:solidFill>
                <a:srgbClr val="4D4D4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50" name="Freeform 22">
                <a:extLst>
                  <a:ext uri="{FF2B5EF4-FFF2-40B4-BE49-F238E27FC236}">
                    <a16:creationId xmlns:a16="http://schemas.microsoft.com/office/drawing/2014/main" id="{F5347381-FA7C-42A2-90B9-7D2E74A186DB}"/>
                  </a:ext>
                </a:extLst>
              </p:cNvPr>
              <p:cNvSpPr>
                <a:spLocks noEditPoints="1"/>
              </p:cNvSpPr>
              <p:nvPr/>
            </p:nvSpPr>
            <p:spPr bwMode="auto">
              <a:xfrm>
                <a:off x="3426012" y="2038820"/>
                <a:ext cx="138180" cy="130384"/>
              </a:xfrm>
              <a:custGeom>
                <a:avLst/>
                <a:gdLst>
                  <a:gd name="T0" fmla="*/ 395 w 421"/>
                  <a:gd name="T1" fmla="*/ 136 h 400"/>
                  <a:gd name="T2" fmla="*/ 281 w 421"/>
                  <a:gd name="T3" fmla="*/ 120 h 400"/>
                  <a:gd name="T4" fmla="*/ 230 w 421"/>
                  <a:gd name="T5" fmla="*/ 17 h 400"/>
                  <a:gd name="T6" fmla="*/ 190 w 421"/>
                  <a:gd name="T7" fmla="*/ 17 h 400"/>
                  <a:gd name="T8" fmla="*/ 139 w 421"/>
                  <a:gd name="T9" fmla="*/ 120 h 400"/>
                  <a:gd name="T10" fmla="*/ 26 w 421"/>
                  <a:gd name="T11" fmla="*/ 136 h 400"/>
                  <a:gd name="T12" fmla="*/ 13 w 421"/>
                  <a:gd name="T13" fmla="*/ 174 h 400"/>
                  <a:gd name="T14" fmla="*/ 95 w 421"/>
                  <a:gd name="T15" fmla="*/ 255 h 400"/>
                  <a:gd name="T16" fmla="*/ 76 w 421"/>
                  <a:gd name="T17" fmla="*/ 368 h 400"/>
                  <a:gd name="T18" fmla="*/ 109 w 421"/>
                  <a:gd name="T19" fmla="*/ 391 h 400"/>
                  <a:gd name="T20" fmla="*/ 210 w 421"/>
                  <a:gd name="T21" fmla="*/ 338 h 400"/>
                  <a:gd name="T22" fmla="*/ 312 w 421"/>
                  <a:gd name="T23" fmla="*/ 391 h 400"/>
                  <a:gd name="T24" fmla="*/ 345 w 421"/>
                  <a:gd name="T25" fmla="*/ 368 h 400"/>
                  <a:gd name="T26" fmla="*/ 325 w 421"/>
                  <a:gd name="T27" fmla="*/ 255 h 400"/>
                  <a:gd name="T28" fmla="*/ 407 w 421"/>
                  <a:gd name="T29" fmla="*/ 174 h 400"/>
                  <a:gd name="T30" fmla="*/ 395 w 421"/>
                  <a:gd name="T31" fmla="*/ 136 h 400"/>
                  <a:gd name="T32" fmla="*/ 285 w 421"/>
                  <a:gd name="T33" fmla="*/ 231 h 400"/>
                  <a:gd name="T34" fmla="*/ 279 w 421"/>
                  <a:gd name="T35" fmla="*/ 251 h 400"/>
                  <a:gd name="T36" fmla="*/ 292 w 421"/>
                  <a:gd name="T37" fmla="*/ 330 h 400"/>
                  <a:gd name="T38" fmla="*/ 221 w 421"/>
                  <a:gd name="T39" fmla="*/ 293 h 400"/>
                  <a:gd name="T40" fmla="*/ 200 w 421"/>
                  <a:gd name="T41" fmla="*/ 293 h 400"/>
                  <a:gd name="T42" fmla="*/ 128 w 421"/>
                  <a:gd name="T43" fmla="*/ 330 h 400"/>
                  <a:gd name="T44" fmla="*/ 142 w 421"/>
                  <a:gd name="T45" fmla="*/ 251 h 400"/>
                  <a:gd name="T46" fmla="*/ 135 w 421"/>
                  <a:gd name="T47" fmla="*/ 231 h 400"/>
                  <a:gd name="T48" fmla="*/ 77 w 421"/>
                  <a:gd name="T49" fmla="*/ 174 h 400"/>
                  <a:gd name="T50" fmla="*/ 157 w 421"/>
                  <a:gd name="T51" fmla="*/ 162 h 400"/>
                  <a:gd name="T52" fmla="*/ 174 w 421"/>
                  <a:gd name="T53" fmla="*/ 150 h 400"/>
                  <a:gd name="T54" fmla="*/ 210 w 421"/>
                  <a:gd name="T55" fmla="*/ 77 h 400"/>
                  <a:gd name="T56" fmla="*/ 246 w 421"/>
                  <a:gd name="T57" fmla="*/ 150 h 400"/>
                  <a:gd name="T58" fmla="*/ 263 w 421"/>
                  <a:gd name="T59" fmla="*/ 162 h 400"/>
                  <a:gd name="T60" fmla="*/ 343 w 421"/>
                  <a:gd name="T61" fmla="*/ 174 h 400"/>
                  <a:gd name="T62" fmla="*/ 285 w 421"/>
                  <a:gd name="T63" fmla="*/ 231 h 400"/>
                  <a:gd name="T64" fmla="*/ 285 w 421"/>
                  <a:gd name="T65" fmla="*/ 231 h 400"/>
                  <a:gd name="T66" fmla="*/ 285 w 421"/>
                  <a:gd name="T67" fmla="*/ 231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1" h="400">
                    <a:moveTo>
                      <a:pt x="395" y="136"/>
                    </a:moveTo>
                    <a:cubicBezTo>
                      <a:pt x="281" y="120"/>
                      <a:pt x="281" y="120"/>
                      <a:pt x="281" y="120"/>
                    </a:cubicBezTo>
                    <a:cubicBezTo>
                      <a:pt x="230" y="17"/>
                      <a:pt x="230" y="17"/>
                      <a:pt x="230" y="17"/>
                    </a:cubicBezTo>
                    <a:cubicBezTo>
                      <a:pt x="222" y="0"/>
                      <a:pt x="198" y="0"/>
                      <a:pt x="190" y="17"/>
                    </a:cubicBezTo>
                    <a:cubicBezTo>
                      <a:pt x="139" y="120"/>
                      <a:pt x="139" y="120"/>
                      <a:pt x="139" y="120"/>
                    </a:cubicBezTo>
                    <a:cubicBezTo>
                      <a:pt x="26" y="136"/>
                      <a:pt x="26" y="136"/>
                      <a:pt x="26" y="136"/>
                    </a:cubicBezTo>
                    <a:cubicBezTo>
                      <a:pt x="7" y="139"/>
                      <a:pt x="0" y="161"/>
                      <a:pt x="13" y="174"/>
                    </a:cubicBezTo>
                    <a:cubicBezTo>
                      <a:pt x="95" y="255"/>
                      <a:pt x="95" y="255"/>
                      <a:pt x="95" y="255"/>
                    </a:cubicBezTo>
                    <a:cubicBezTo>
                      <a:pt x="76" y="368"/>
                      <a:pt x="76" y="368"/>
                      <a:pt x="76" y="368"/>
                    </a:cubicBezTo>
                    <a:cubicBezTo>
                      <a:pt x="73" y="386"/>
                      <a:pt x="92" y="400"/>
                      <a:pt x="109" y="391"/>
                    </a:cubicBezTo>
                    <a:cubicBezTo>
                      <a:pt x="210" y="338"/>
                      <a:pt x="210" y="338"/>
                      <a:pt x="210" y="338"/>
                    </a:cubicBezTo>
                    <a:cubicBezTo>
                      <a:pt x="312" y="391"/>
                      <a:pt x="312" y="391"/>
                      <a:pt x="312" y="391"/>
                    </a:cubicBezTo>
                    <a:cubicBezTo>
                      <a:pt x="328" y="400"/>
                      <a:pt x="348" y="386"/>
                      <a:pt x="345" y="368"/>
                    </a:cubicBezTo>
                    <a:cubicBezTo>
                      <a:pt x="325" y="255"/>
                      <a:pt x="325" y="255"/>
                      <a:pt x="325" y="255"/>
                    </a:cubicBezTo>
                    <a:cubicBezTo>
                      <a:pt x="407" y="174"/>
                      <a:pt x="407" y="174"/>
                      <a:pt x="407" y="174"/>
                    </a:cubicBezTo>
                    <a:cubicBezTo>
                      <a:pt x="421" y="161"/>
                      <a:pt x="413" y="139"/>
                      <a:pt x="395" y="136"/>
                    </a:cubicBezTo>
                    <a:close/>
                    <a:moveTo>
                      <a:pt x="285" y="231"/>
                    </a:moveTo>
                    <a:cubicBezTo>
                      <a:pt x="280" y="236"/>
                      <a:pt x="278" y="243"/>
                      <a:pt x="279" y="251"/>
                    </a:cubicBezTo>
                    <a:cubicBezTo>
                      <a:pt x="292" y="330"/>
                      <a:pt x="292" y="330"/>
                      <a:pt x="292" y="330"/>
                    </a:cubicBezTo>
                    <a:cubicBezTo>
                      <a:pt x="221" y="293"/>
                      <a:pt x="221" y="293"/>
                      <a:pt x="221" y="293"/>
                    </a:cubicBezTo>
                    <a:cubicBezTo>
                      <a:pt x="214" y="289"/>
                      <a:pt x="206" y="289"/>
                      <a:pt x="200" y="293"/>
                    </a:cubicBezTo>
                    <a:cubicBezTo>
                      <a:pt x="128" y="330"/>
                      <a:pt x="128" y="330"/>
                      <a:pt x="128" y="330"/>
                    </a:cubicBezTo>
                    <a:cubicBezTo>
                      <a:pt x="142" y="251"/>
                      <a:pt x="142" y="251"/>
                      <a:pt x="142" y="251"/>
                    </a:cubicBezTo>
                    <a:cubicBezTo>
                      <a:pt x="143" y="243"/>
                      <a:pt x="141" y="236"/>
                      <a:pt x="135" y="231"/>
                    </a:cubicBezTo>
                    <a:cubicBezTo>
                      <a:pt x="77" y="174"/>
                      <a:pt x="77" y="174"/>
                      <a:pt x="77" y="174"/>
                    </a:cubicBezTo>
                    <a:cubicBezTo>
                      <a:pt x="157" y="162"/>
                      <a:pt x="157" y="162"/>
                      <a:pt x="157" y="162"/>
                    </a:cubicBezTo>
                    <a:cubicBezTo>
                      <a:pt x="165" y="161"/>
                      <a:pt x="171" y="157"/>
                      <a:pt x="174" y="150"/>
                    </a:cubicBezTo>
                    <a:cubicBezTo>
                      <a:pt x="210" y="77"/>
                      <a:pt x="210" y="77"/>
                      <a:pt x="210" y="77"/>
                    </a:cubicBezTo>
                    <a:cubicBezTo>
                      <a:pt x="246" y="150"/>
                      <a:pt x="246" y="150"/>
                      <a:pt x="246" y="150"/>
                    </a:cubicBezTo>
                    <a:cubicBezTo>
                      <a:pt x="249" y="157"/>
                      <a:pt x="256" y="161"/>
                      <a:pt x="263" y="162"/>
                    </a:cubicBezTo>
                    <a:cubicBezTo>
                      <a:pt x="343" y="174"/>
                      <a:pt x="343" y="174"/>
                      <a:pt x="343" y="174"/>
                    </a:cubicBezTo>
                    <a:lnTo>
                      <a:pt x="285" y="231"/>
                    </a:lnTo>
                    <a:close/>
                    <a:moveTo>
                      <a:pt x="285" y="231"/>
                    </a:moveTo>
                    <a:cubicBezTo>
                      <a:pt x="285" y="231"/>
                      <a:pt x="285" y="231"/>
                      <a:pt x="285" y="231"/>
                    </a:cubicBezTo>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grpSp>
      <p:sp>
        <p:nvSpPr>
          <p:cNvPr id="81" name="Forme libre : forme 23">
            <a:extLst>
              <a:ext uri="{FF2B5EF4-FFF2-40B4-BE49-F238E27FC236}">
                <a16:creationId xmlns:a16="http://schemas.microsoft.com/office/drawing/2014/main" id="{F492C734-CC84-4922-9324-AE7F1BCE068D}"/>
              </a:ext>
            </a:extLst>
          </p:cNvPr>
          <p:cNvSpPr/>
          <p:nvPr/>
        </p:nvSpPr>
        <p:spPr>
          <a:xfrm flipH="1" flipV="1">
            <a:off x="7038003" y="4325487"/>
            <a:ext cx="1162050" cy="495300"/>
          </a:xfrm>
          <a:custGeom>
            <a:avLst/>
            <a:gdLst>
              <a:gd name="connsiteX0" fmla="*/ 0 w 1162050"/>
              <a:gd name="connsiteY0" fmla="*/ 0 h 495300"/>
              <a:gd name="connsiteX1" fmla="*/ 679450 w 1162050"/>
              <a:gd name="connsiteY1" fmla="*/ 0 h 495300"/>
              <a:gd name="connsiteX2" fmla="*/ 1162050 w 1162050"/>
              <a:gd name="connsiteY2" fmla="*/ 495300 h 495300"/>
              <a:gd name="connsiteX3" fmla="*/ 1162050 w 116205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62050" h="495300">
                <a:moveTo>
                  <a:pt x="0" y="0"/>
                </a:moveTo>
                <a:lnTo>
                  <a:pt x="679450" y="0"/>
                </a:lnTo>
                <a:lnTo>
                  <a:pt x="1162050" y="495300"/>
                </a:lnTo>
                <a:lnTo>
                  <a:pt x="1162050" y="495300"/>
                </a:lnTo>
              </a:path>
            </a:pathLst>
          </a:custGeom>
          <a:noFill/>
          <a:ln w="127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ahoma"/>
              <a:ea typeface="+mn-ea"/>
              <a:cs typeface="+mn-cs"/>
            </a:endParaRPr>
          </a:p>
        </p:txBody>
      </p:sp>
      <p:sp>
        <p:nvSpPr>
          <p:cNvPr id="83" name="Forme libre : forme 26">
            <a:extLst>
              <a:ext uri="{FF2B5EF4-FFF2-40B4-BE49-F238E27FC236}">
                <a16:creationId xmlns:a16="http://schemas.microsoft.com/office/drawing/2014/main" id="{03011356-8A2E-4F78-82D8-DC1120172B57}"/>
              </a:ext>
            </a:extLst>
          </p:cNvPr>
          <p:cNvSpPr/>
          <p:nvPr/>
        </p:nvSpPr>
        <p:spPr>
          <a:xfrm flipH="1">
            <a:off x="7047240" y="2163024"/>
            <a:ext cx="1162050" cy="495300"/>
          </a:xfrm>
          <a:custGeom>
            <a:avLst/>
            <a:gdLst>
              <a:gd name="connsiteX0" fmla="*/ 0 w 1162050"/>
              <a:gd name="connsiteY0" fmla="*/ 0 h 495300"/>
              <a:gd name="connsiteX1" fmla="*/ 679450 w 1162050"/>
              <a:gd name="connsiteY1" fmla="*/ 0 h 495300"/>
              <a:gd name="connsiteX2" fmla="*/ 1162050 w 1162050"/>
              <a:gd name="connsiteY2" fmla="*/ 495300 h 495300"/>
              <a:gd name="connsiteX3" fmla="*/ 1162050 w 116205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62050" h="495300">
                <a:moveTo>
                  <a:pt x="0" y="0"/>
                </a:moveTo>
                <a:lnTo>
                  <a:pt x="679450" y="0"/>
                </a:lnTo>
                <a:lnTo>
                  <a:pt x="1162050" y="495300"/>
                </a:lnTo>
                <a:lnTo>
                  <a:pt x="1162050" y="495300"/>
                </a:lnTo>
              </a:path>
            </a:pathLst>
          </a:custGeom>
          <a:noFill/>
          <a:ln w="12700">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ahoma"/>
              <a:ea typeface="+mn-ea"/>
              <a:cs typeface="+mn-cs"/>
            </a:endParaRPr>
          </a:p>
        </p:txBody>
      </p:sp>
      <p:grpSp>
        <p:nvGrpSpPr>
          <p:cNvPr id="91" name="Groupe 90">
            <a:extLst>
              <a:ext uri="{FF2B5EF4-FFF2-40B4-BE49-F238E27FC236}">
                <a16:creationId xmlns:a16="http://schemas.microsoft.com/office/drawing/2014/main" id="{82ABFCEE-B5B6-45A5-A7FC-B070016B2FCA}"/>
              </a:ext>
            </a:extLst>
          </p:cNvPr>
          <p:cNvGrpSpPr/>
          <p:nvPr/>
        </p:nvGrpSpPr>
        <p:grpSpPr>
          <a:xfrm>
            <a:off x="8220177" y="4463094"/>
            <a:ext cx="720000" cy="720000"/>
            <a:chOff x="8193115" y="5133470"/>
            <a:chExt cx="720000" cy="720000"/>
          </a:xfrm>
        </p:grpSpPr>
        <p:grpSp>
          <p:nvGrpSpPr>
            <p:cNvPr id="92" name="Group 67">
              <a:extLst>
                <a:ext uri="{FF2B5EF4-FFF2-40B4-BE49-F238E27FC236}">
                  <a16:creationId xmlns:a16="http://schemas.microsoft.com/office/drawing/2014/main" id="{C5540039-D58F-40DD-96BB-42C488CAD292}"/>
                </a:ext>
              </a:extLst>
            </p:cNvPr>
            <p:cNvGrpSpPr>
              <a:grpSpLocks noChangeAspect="1"/>
            </p:cNvGrpSpPr>
            <p:nvPr userDrawn="1"/>
          </p:nvGrpSpPr>
          <p:grpSpPr bwMode="auto">
            <a:xfrm>
              <a:off x="8386428" y="5293445"/>
              <a:ext cx="333375" cy="400050"/>
              <a:chOff x="5285" y="3334"/>
              <a:chExt cx="210" cy="252"/>
            </a:xfrm>
          </p:grpSpPr>
          <p:sp>
            <p:nvSpPr>
              <p:cNvPr id="94" name="AutoShape 66">
                <a:extLst>
                  <a:ext uri="{FF2B5EF4-FFF2-40B4-BE49-F238E27FC236}">
                    <a16:creationId xmlns:a16="http://schemas.microsoft.com/office/drawing/2014/main" id="{DF808C60-8542-4DFA-8DD2-87ABA9A4FF0C}"/>
                  </a:ext>
                </a:extLst>
              </p:cNvPr>
              <p:cNvSpPr>
                <a:spLocks noChangeAspect="1" noChangeArrowheads="1" noTextEdit="1"/>
              </p:cNvSpPr>
              <p:nvPr/>
            </p:nvSpPr>
            <p:spPr bwMode="auto">
              <a:xfrm>
                <a:off x="5285" y="3334"/>
                <a:ext cx="210"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95" name="Freeform 68">
                <a:extLst>
                  <a:ext uri="{FF2B5EF4-FFF2-40B4-BE49-F238E27FC236}">
                    <a16:creationId xmlns:a16="http://schemas.microsoft.com/office/drawing/2014/main" id="{F45C6ECB-F49F-4652-B078-3E929DE5DCB2}"/>
                  </a:ext>
                </a:extLst>
              </p:cNvPr>
              <p:cNvSpPr>
                <a:spLocks noEditPoints="1"/>
              </p:cNvSpPr>
              <p:nvPr/>
            </p:nvSpPr>
            <p:spPr bwMode="auto">
              <a:xfrm>
                <a:off x="5285" y="3334"/>
                <a:ext cx="210" cy="251"/>
              </a:xfrm>
              <a:custGeom>
                <a:avLst/>
                <a:gdLst>
                  <a:gd name="T0" fmla="*/ 1171 w 1174"/>
                  <a:gd name="T1" fmla="*/ 1255 h 1410"/>
                  <a:gd name="T2" fmla="*/ 984 w 1174"/>
                  <a:gd name="T3" fmla="*/ 805 h 1410"/>
                  <a:gd name="T4" fmla="*/ 955 w 1174"/>
                  <a:gd name="T5" fmla="*/ 792 h 1410"/>
                  <a:gd name="T6" fmla="*/ 943 w 1174"/>
                  <a:gd name="T7" fmla="*/ 822 h 1410"/>
                  <a:gd name="T8" fmla="*/ 1111 w 1174"/>
                  <a:gd name="T9" fmla="*/ 1229 h 1410"/>
                  <a:gd name="T10" fmla="*/ 957 w 1174"/>
                  <a:gd name="T11" fmla="*/ 1185 h 1410"/>
                  <a:gd name="T12" fmla="*/ 931 w 1174"/>
                  <a:gd name="T13" fmla="*/ 1195 h 1410"/>
                  <a:gd name="T14" fmla="*/ 854 w 1174"/>
                  <a:gd name="T15" fmla="*/ 1336 h 1410"/>
                  <a:gd name="T16" fmla="*/ 673 w 1174"/>
                  <a:gd name="T17" fmla="*/ 899 h 1410"/>
                  <a:gd name="T18" fmla="*/ 1040 w 1174"/>
                  <a:gd name="T19" fmla="*/ 454 h 1410"/>
                  <a:gd name="T20" fmla="*/ 587 w 1174"/>
                  <a:gd name="T21" fmla="*/ 0 h 1410"/>
                  <a:gd name="T22" fmla="*/ 134 w 1174"/>
                  <a:gd name="T23" fmla="*/ 454 h 1410"/>
                  <a:gd name="T24" fmla="*/ 223 w 1174"/>
                  <a:gd name="T25" fmla="*/ 724 h 1410"/>
                  <a:gd name="T26" fmla="*/ 3 w 1174"/>
                  <a:gd name="T27" fmla="*/ 1255 h 1410"/>
                  <a:gd name="T28" fmla="*/ 7 w 1174"/>
                  <a:gd name="T29" fmla="*/ 1279 h 1410"/>
                  <a:gd name="T30" fmla="*/ 30 w 1174"/>
                  <a:gd name="T31" fmla="*/ 1286 h 1410"/>
                  <a:gd name="T32" fmla="*/ 212 w 1174"/>
                  <a:gd name="T33" fmla="*/ 1233 h 1410"/>
                  <a:gd name="T34" fmla="*/ 303 w 1174"/>
                  <a:gd name="T35" fmla="*/ 1399 h 1410"/>
                  <a:gd name="T36" fmla="*/ 323 w 1174"/>
                  <a:gd name="T37" fmla="*/ 1410 h 1410"/>
                  <a:gd name="T38" fmla="*/ 324 w 1174"/>
                  <a:gd name="T39" fmla="*/ 1410 h 1410"/>
                  <a:gd name="T40" fmla="*/ 344 w 1174"/>
                  <a:gd name="T41" fmla="*/ 1396 h 1410"/>
                  <a:gd name="T42" fmla="*/ 518 w 1174"/>
                  <a:gd name="T43" fmla="*/ 975 h 1410"/>
                  <a:gd name="T44" fmla="*/ 506 w 1174"/>
                  <a:gd name="T45" fmla="*/ 946 h 1410"/>
                  <a:gd name="T46" fmla="*/ 476 w 1174"/>
                  <a:gd name="T47" fmla="*/ 958 h 1410"/>
                  <a:gd name="T48" fmla="*/ 320 w 1174"/>
                  <a:gd name="T49" fmla="*/ 1336 h 1410"/>
                  <a:gd name="T50" fmla="*/ 243 w 1174"/>
                  <a:gd name="T51" fmla="*/ 1195 h 1410"/>
                  <a:gd name="T52" fmla="*/ 217 w 1174"/>
                  <a:gd name="T53" fmla="*/ 1185 h 1410"/>
                  <a:gd name="T54" fmla="*/ 63 w 1174"/>
                  <a:gd name="T55" fmla="*/ 1229 h 1410"/>
                  <a:gd name="T56" fmla="*/ 256 w 1174"/>
                  <a:gd name="T57" fmla="*/ 763 h 1410"/>
                  <a:gd name="T58" fmla="*/ 587 w 1174"/>
                  <a:gd name="T59" fmla="*/ 907 h 1410"/>
                  <a:gd name="T60" fmla="*/ 627 w 1174"/>
                  <a:gd name="T61" fmla="*/ 905 h 1410"/>
                  <a:gd name="T62" fmla="*/ 830 w 1174"/>
                  <a:gd name="T63" fmla="*/ 1396 h 1410"/>
                  <a:gd name="T64" fmla="*/ 850 w 1174"/>
                  <a:gd name="T65" fmla="*/ 1410 h 1410"/>
                  <a:gd name="T66" fmla="*/ 851 w 1174"/>
                  <a:gd name="T67" fmla="*/ 1410 h 1410"/>
                  <a:gd name="T68" fmla="*/ 871 w 1174"/>
                  <a:gd name="T69" fmla="*/ 1399 h 1410"/>
                  <a:gd name="T70" fmla="*/ 962 w 1174"/>
                  <a:gd name="T71" fmla="*/ 1233 h 1410"/>
                  <a:gd name="T72" fmla="*/ 1144 w 1174"/>
                  <a:gd name="T73" fmla="*/ 1286 h 1410"/>
                  <a:gd name="T74" fmla="*/ 1167 w 1174"/>
                  <a:gd name="T75" fmla="*/ 1279 h 1410"/>
                  <a:gd name="T76" fmla="*/ 1171 w 1174"/>
                  <a:gd name="T77" fmla="*/ 1255 h 1410"/>
                  <a:gd name="T78" fmla="*/ 179 w 1174"/>
                  <a:gd name="T79" fmla="*/ 454 h 1410"/>
                  <a:gd name="T80" fmla="*/ 587 w 1174"/>
                  <a:gd name="T81" fmla="*/ 45 h 1410"/>
                  <a:gd name="T82" fmla="*/ 995 w 1174"/>
                  <a:gd name="T83" fmla="*/ 454 h 1410"/>
                  <a:gd name="T84" fmla="*/ 587 w 1174"/>
                  <a:gd name="T85" fmla="*/ 862 h 1410"/>
                  <a:gd name="T86" fmla="*/ 179 w 1174"/>
                  <a:gd name="T87" fmla="*/ 454 h 1410"/>
                  <a:gd name="T88" fmla="*/ 179 w 1174"/>
                  <a:gd name="T89" fmla="*/ 454 h 1410"/>
                  <a:gd name="T90" fmla="*/ 179 w 1174"/>
                  <a:gd name="T91" fmla="*/ 454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4" h="1410">
                    <a:moveTo>
                      <a:pt x="1171" y="1255"/>
                    </a:moveTo>
                    <a:cubicBezTo>
                      <a:pt x="984" y="805"/>
                      <a:pt x="984" y="805"/>
                      <a:pt x="984" y="805"/>
                    </a:cubicBezTo>
                    <a:cubicBezTo>
                      <a:pt x="979" y="793"/>
                      <a:pt x="966" y="788"/>
                      <a:pt x="955" y="792"/>
                    </a:cubicBezTo>
                    <a:cubicBezTo>
                      <a:pt x="943" y="797"/>
                      <a:pt x="938" y="810"/>
                      <a:pt x="943" y="822"/>
                    </a:cubicBezTo>
                    <a:cubicBezTo>
                      <a:pt x="1111" y="1229"/>
                      <a:pt x="1111" y="1229"/>
                      <a:pt x="1111" y="1229"/>
                    </a:cubicBezTo>
                    <a:cubicBezTo>
                      <a:pt x="957" y="1185"/>
                      <a:pt x="957" y="1185"/>
                      <a:pt x="957" y="1185"/>
                    </a:cubicBezTo>
                    <a:cubicBezTo>
                      <a:pt x="947" y="1182"/>
                      <a:pt x="936" y="1186"/>
                      <a:pt x="931" y="1195"/>
                    </a:cubicBezTo>
                    <a:cubicBezTo>
                      <a:pt x="854" y="1336"/>
                      <a:pt x="854" y="1336"/>
                      <a:pt x="854" y="1336"/>
                    </a:cubicBezTo>
                    <a:cubicBezTo>
                      <a:pt x="673" y="899"/>
                      <a:pt x="673" y="899"/>
                      <a:pt x="673" y="899"/>
                    </a:cubicBezTo>
                    <a:cubicBezTo>
                      <a:pt x="882" y="858"/>
                      <a:pt x="1040" y="674"/>
                      <a:pt x="1040" y="454"/>
                    </a:cubicBezTo>
                    <a:cubicBezTo>
                      <a:pt x="1040" y="204"/>
                      <a:pt x="837" y="0"/>
                      <a:pt x="587" y="0"/>
                    </a:cubicBezTo>
                    <a:cubicBezTo>
                      <a:pt x="337" y="0"/>
                      <a:pt x="134" y="204"/>
                      <a:pt x="134" y="454"/>
                    </a:cubicBezTo>
                    <a:cubicBezTo>
                      <a:pt x="134" y="555"/>
                      <a:pt x="167" y="648"/>
                      <a:pt x="223" y="724"/>
                    </a:cubicBezTo>
                    <a:cubicBezTo>
                      <a:pt x="3" y="1255"/>
                      <a:pt x="3" y="1255"/>
                      <a:pt x="3" y="1255"/>
                    </a:cubicBezTo>
                    <a:cubicBezTo>
                      <a:pt x="0" y="1263"/>
                      <a:pt x="1" y="1273"/>
                      <a:pt x="7" y="1279"/>
                    </a:cubicBezTo>
                    <a:cubicBezTo>
                      <a:pt x="13" y="1285"/>
                      <a:pt x="22" y="1288"/>
                      <a:pt x="30" y="1286"/>
                    </a:cubicBezTo>
                    <a:cubicBezTo>
                      <a:pt x="212" y="1233"/>
                      <a:pt x="212" y="1233"/>
                      <a:pt x="212" y="1233"/>
                    </a:cubicBezTo>
                    <a:cubicBezTo>
                      <a:pt x="303" y="1399"/>
                      <a:pt x="303" y="1399"/>
                      <a:pt x="303" y="1399"/>
                    </a:cubicBezTo>
                    <a:cubicBezTo>
                      <a:pt x="307" y="1406"/>
                      <a:pt x="315" y="1410"/>
                      <a:pt x="323" y="1410"/>
                    </a:cubicBezTo>
                    <a:cubicBezTo>
                      <a:pt x="323" y="1410"/>
                      <a:pt x="324" y="1410"/>
                      <a:pt x="324" y="1410"/>
                    </a:cubicBezTo>
                    <a:cubicBezTo>
                      <a:pt x="333" y="1410"/>
                      <a:pt x="340" y="1404"/>
                      <a:pt x="344" y="1396"/>
                    </a:cubicBezTo>
                    <a:cubicBezTo>
                      <a:pt x="518" y="975"/>
                      <a:pt x="518" y="975"/>
                      <a:pt x="518" y="975"/>
                    </a:cubicBezTo>
                    <a:cubicBezTo>
                      <a:pt x="523" y="964"/>
                      <a:pt x="517" y="951"/>
                      <a:pt x="506" y="946"/>
                    </a:cubicBezTo>
                    <a:cubicBezTo>
                      <a:pt x="494" y="941"/>
                      <a:pt x="481" y="947"/>
                      <a:pt x="476" y="958"/>
                    </a:cubicBezTo>
                    <a:cubicBezTo>
                      <a:pt x="320" y="1336"/>
                      <a:pt x="320" y="1336"/>
                      <a:pt x="320" y="1336"/>
                    </a:cubicBezTo>
                    <a:cubicBezTo>
                      <a:pt x="243" y="1195"/>
                      <a:pt x="243" y="1195"/>
                      <a:pt x="243" y="1195"/>
                    </a:cubicBezTo>
                    <a:cubicBezTo>
                      <a:pt x="238" y="1186"/>
                      <a:pt x="227" y="1182"/>
                      <a:pt x="217" y="1185"/>
                    </a:cubicBezTo>
                    <a:cubicBezTo>
                      <a:pt x="63" y="1229"/>
                      <a:pt x="63" y="1229"/>
                      <a:pt x="63" y="1229"/>
                    </a:cubicBezTo>
                    <a:cubicBezTo>
                      <a:pt x="256" y="763"/>
                      <a:pt x="256" y="763"/>
                      <a:pt x="256" y="763"/>
                    </a:cubicBezTo>
                    <a:cubicBezTo>
                      <a:pt x="339" y="851"/>
                      <a:pt x="456" y="907"/>
                      <a:pt x="587" y="907"/>
                    </a:cubicBezTo>
                    <a:cubicBezTo>
                      <a:pt x="600" y="907"/>
                      <a:pt x="614" y="906"/>
                      <a:pt x="627" y="905"/>
                    </a:cubicBezTo>
                    <a:cubicBezTo>
                      <a:pt x="830" y="1396"/>
                      <a:pt x="830" y="1396"/>
                      <a:pt x="830" y="1396"/>
                    </a:cubicBezTo>
                    <a:cubicBezTo>
                      <a:pt x="834" y="1404"/>
                      <a:pt x="841" y="1410"/>
                      <a:pt x="850" y="1410"/>
                    </a:cubicBezTo>
                    <a:cubicBezTo>
                      <a:pt x="850" y="1410"/>
                      <a:pt x="851" y="1410"/>
                      <a:pt x="851" y="1410"/>
                    </a:cubicBezTo>
                    <a:cubicBezTo>
                      <a:pt x="859" y="1410"/>
                      <a:pt x="867" y="1406"/>
                      <a:pt x="871" y="1399"/>
                    </a:cubicBezTo>
                    <a:cubicBezTo>
                      <a:pt x="962" y="1233"/>
                      <a:pt x="962" y="1233"/>
                      <a:pt x="962" y="1233"/>
                    </a:cubicBezTo>
                    <a:cubicBezTo>
                      <a:pt x="1144" y="1286"/>
                      <a:pt x="1144" y="1286"/>
                      <a:pt x="1144" y="1286"/>
                    </a:cubicBezTo>
                    <a:cubicBezTo>
                      <a:pt x="1152" y="1288"/>
                      <a:pt x="1161" y="1285"/>
                      <a:pt x="1167" y="1279"/>
                    </a:cubicBezTo>
                    <a:cubicBezTo>
                      <a:pt x="1173" y="1273"/>
                      <a:pt x="1174" y="1263"/>
                      <a:pt x="1171" y="1255"/>
                    </a:cubicBezTo>
                    <a:close/>
                    <a:moveTo>
                      <a:pt x="179" y="454"/>
                    </a:moveTo>
                    <a:cubicBezTo>
                      <a:pt x="179" y="228"/>
                      <a:pt x="362" y="45"/>
                      <a:pt x="587" y="45"/>
                    </a:cubicBezTo>
                    <a:cubicBezTo>
                      <a:pt x="812" y="45"/>
                      <a:pt x="995" y="228"/>
                      <a:pt x="995" y="454"/>
                    </a:cubicBezTo>
                    <a:cubicBezTo>
                      <a:pt x="995" y="679"/>
                      <a:pt x="812" y="862"/>
                      <a:pt x="587" y="862"/>
                    </a:cubicBezTo>
                    <a:cubicBezTo>
                      <a:pt x="362" y="862"/>
                      <a:pt x="179" y="679"/>
                      <a:pt x="179" y="454"/>
                    </a:cubicBezTo>
                    <a:close/>
                    <a:moveTo>
                      <a:pt x="179" y="454"/>
                    </a:moveTo>
                    <a:cubicBezTo>
                      <a:pt x="179" y="454"/>
                      <a:pt x="179" y="454"/>
                      <a:pt x="179" y="454"/>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96" name="Freeform 69">
                <a:extLst>
                  <a:ext uri="{FF2B5EF4-FFF2-40B4-BE49-F238E27FC236}">
                    <a16:creationId xmlns:a16="http://schemas.microsoft.com/office/drawing/2014/main" id="{E6BDC055-38DE-4F8C-8D12-026C5986E77F}"/>
                  </a:ext>
                </a:extLst>
              </p:cNvPr>
              <p:cNvSpPr>
                <a:spLocks noEditPoints="1"/>
              </p:cNvSpPr>
              <p:nvPr/>
            </p:nvSpPr>
            <p:spPr bwMode="auto">
              <a:xfrm>
                <a:off x="5343" y="3366"/>
                <a:ext cx="94" cy="89"/>
              </a:xfrm>
              <a:custGeom>
                <a:avLst/>
                <a:gdLst>
                  <a:gd name="T0" fmla="*/ 523 w 526"/>
                  <a:gd name="T1" fmla="*/ 189 h 500"/>
                  <a:gd name="T2" fmla="*/ 505 w 526"/>
                  <a:gd name="T3" fmla="*/ 174 h 500"/>
                  <a:gd name="T4" fmla="*/ 354 w 526"/>
                  <a:gd name="T5" fmla="*/ 148 h 500"/>
                  <a:gd name="T6" fmla="*/ 283 w 526"/>
                  <a:gd name="T7" fmla="*/ 12 h 500"/>
                  <a:gd name="T8" fmla="*/ 263 w 526"/>
                  <a:gd name="T9" fmla="*/ 0 h 500"/>
                  <a:gd name="T10" fmla="*/ 243 w 526"/>
                  <a:gd name="T11" fmla="*/ 12 h 500"/>
                  <a:gd name="T12" fmla="*/ 172 w 526"/>
                  <a:gd name="T13" fmla="*/ 148 h 500"/>
                  <a:gd name="T14" fmla="*/ 21 w 526"/>
                  <a:gd name="T15" fmla="*/ 174 h 500"/>
                  <a:gd name="T16" fmla="*/ 3 w 526"/>
                  <a:gd name="T17" fmla="*/ 189 h 500"/>
                  <a:gd name="T18" fmla="*/ 8 w 526"/>
                  <a:gd name="T19" fmla="*/ 212 h 500"/>
                  <a:gd name="T20" fmla="*/ 116 w 526"/>
                  <a:gd name="T21" fmla="*/ 321 h 500"/>
                  <a:gd name="T22" fmla="*/ 93 w 526"/>
                  <a:gd name="T23" fmla="*/ 473 h 500"/>
                  <a:gd name="T24" fmla="*/ 102 w 526"/>
                  <a:gd name="T25" fmla="*/ 495 h 500"/>
                  <a:gd name="T26" fmla="*/ 126 w 526"/>
                  <a:gd name="T27" fmla="*/ 497 h 500"/>
                  <a:gd name="T28" fmla="*/ 263 w 526"/>
                  <a:gd name="T29" fmla="*/ 428 h 500"/>
                  <a:gd name="T30" fmla="*/ 400 w 526"/>
                  <a:gd name="T31" fmla="*/ 497 h 500"/>
                  <a:gd name="T32" fmla="*/ 410 w 526"/>
                  <a:gd name="T33" fmla="*/ 499 h 500"/>
                  <a:gd name="T34" fmla="*/ 424 w 526"/>
                  <a:gd name="T35" fmla="*/ 495 h 500"/>
                  <a:gd name="T36" fmla="*/ 433 w 526"/>
                  <a:gd name="T37" fmla="*/ 473 h 500"/>
                  <a:gd name="T38" fmla="*/ 410 w 526"/>
                  <a:gd name="T39" fmla="*/ 321 h 500"/>
                  <a:gd name="T40" fmla="*/ 518 w 526"/>
                  <a:gd name="T41" fmla="*/ 212 h 500"/>
                  <a:gd name="T42" fmla="*/ 523 w 526"/>
                  <a:gd name="T43" fmla="*/ 189 h 500"/>
                  <a:gd name="T44" fmla="*/ 370 w 526"/>
                  <a:gd name="T45" fmla="*/ 298 h 500"/>
                  <a:gd name="T46" fmla="*/ 364 w 526"/>
                  <a:gd name="T47" fmla="*/ 317 h 500"/>
                  <a:gd name="T48" fmla="*/ 382 w 526"/>
                  <a:gd name="T49" fmla="*/ 437 h 500"/>
                  <a:gd name="T50" fmla="*/ 273 w 526"/>
                  <a:gd name="T51" fmla="*/ 383 h 500"/>
                  <a:gd name="T52" fmla="*/ 263 w 526"/>
                  <a:gd name="T53" fmla="*/ 381 h 500"/>
                  <a:gd name="T54" fmla="*/ 253 w 526"/>
                  <a:gd name="T55" fmla="*/ 383 h 500"/>
                  <a:gd name="T56" fmla="*/ 144 w 526"/>
                  <a:gd name="T57" fmla="*/ 437 h 500"/>
                  <a:gd name="T58" fmla="*/ 162 w 526"/>
                  <a:gd name="T59" fmla="*/ 317 h 500"/>
                  <a:gd name="T60" fmla="*/ 156 w 526"/>
                  <a:gd name="T61" fmla="*/ 298 h 500"/>
                  <a:gd name="T62" fmla="*/ 71 w 526"/>
                  <a:gd name="T63" fmla="*/ 211 h 500"/>
                  <a:gd name="T64" fmla="*/ 191 w 526"/>
                  <a:gd name="T65" fmla="*/ 191 h 500"/>
                  <a:gd name="T66" fmla="*/ 207 w 526"/>
                  <a:gd name="T67" fmla="*/ 179 h 500"/>
                  <a:gd name="T68" fmla="*/ 263 w 526"/>
                  <a:gd name="T69" fmla="*/ 71 h 500"/>
                  <a:gd name="T70" fmla="*/ 319 w 526"/>
                  <a:gd name="T71" fmla="*/ 179 h 500"/>
                  <a:gd name="T72" fmla="*/ 335 w 526"/>
                  <a:gd name="T73" fmla="*/ 191 h 500"/>
                  <a:gd name="T74" fmla="*/ 455 w 526"/>
                  <a:gd name="T75" fmla="*/ 211 h 500"/>
                  <a:gd name="T76" fmla="*/ 370 w 526"/>
                  <a:gd name="T77" fmla="*/ 298 h 500"/>
                  <a:gd name="T78" fmla="*/ 370 w 526"/>
                  <a:gd name="T79" fmla="*/ 298 h 500"/>
                  <a:gd name="T80" fmla="*/ 370 w 526"/>
                  <a:gd name="T81" fmla="*/ 29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6" h="500">
                    <a:moveTo>
                      <a:pt x="523" y="189"/>
                    </a:moveTo>
                    <a:cubicBezTo>
                      <a:pt x="520" y="181"/>
                      <a:pt x="514" y="175"/>
                      <a:pt x="505" y="174"/>
                    </a:cubicBezTo>
                    <a:cubicBezTo>
                      <a:pt x="354" y="148"/>
                      <a:pt x="354" y="148"/>
                      <a:pt x="354" y="148"/>
                    </a:cubicBezTo>
                    <a:cubicBezTo>
                      <a:pt x="283" y="12"/>
                      <a:pt x="283" y="12"/>
                      <a:pt x="283" y="12"/>
                    </a:cubicBezTo>
                    <a:cubicBezTo>
                      <a:pt x="279" y="5"/>
                      <a:pt x="271" y="0"/>
                      <a:pt x="263" y="0"/>
                    </a:cubicBezTo>
                    <a:cubicBezTo>
                      <a:pt x="255" y="0"/>
                      <a:pt x="247" y="5"/>
                      <a:pt x="243" y="12"/>
                    </a:cubicBezTo>
                    <a:cubicBezTo>
                      <a:pt x="172" y="148"/>
                      <a:pt x="172" y="148"/>
                      <a:pt x="172" y="148"/>
                    </a:cubicBezTo>
                    <a:cubicBezTo>
                      <a:pt x="21" y="174"/>
                      <a:pt x="21" y="174"/>
                      <a:pt x="21" y="174"/>
                    </a:cubicBezTo>
                    <a:cubicBezTo>
                      <a:pt x="12" y="175"/>
                      <a:pt x="6" y="181"/>
                      <a:pt x="3" y="189"/>
                    </a:cubicBezTo>
                    <a:cubicBezTo>
                      <a:pt x="0" y="197"/>
                      <a:pt x="2" y="206"/>
                      <a:pt x="8" y="212"/>
                    </a:cubicBezTo>
                    <a:cubicBezTo>
                      <a:pt x="116" y="321"/>
                      <a:pt x="116" y="321"/>
                      <a:pt x="116" y="321"/>
                    </a:cubicBezTo>
                    <a:cubicBezTo>
                      <a:pt x="93" y="473"/>
                      <a:pt x="93" y="473"/>
                      <a:pt x="93" y="473"/>
                    </a:cubicBezTo>
                    <a:cubicBezTo>
                      <a:pt x="92" y="481"/>
                      <a:pt x="96" y="490"/>
                      <a:pt x="102" y="495"/>
                    </a:cubicBezTo>
                    <a:cubicBezTo>
                      <a:pt x="109" y="500"/>
                      <a:pt x="118" y="500"/>
                      <a:pt x="126" y="497"/>
                    </a:cubicBezTo>
                    <a:cubicBezTo>
                      <a:pt x="263" y="428"/>
                      <a:pt x="263" y="428"/>
                      <a:pt x="263" y="428"/>
                    </a:cubicBezTo>
                    <a:cubicBezTo>
                      <a:pt x="400" y="497"/>
                      <a:pt x="400" y="497"/>
                      <a:pt x="400" y="497"/>
                    </a:cubicBezTo>
                    <a:cubicBezTo>
                      <a:pt x="404" y="498"/>
                      <a:pt x="407" y="499"/>
                      <a:pt x="410" y="499"/>
                    </a:cubicBezTo>
                    <a:cubicBezTo>
                      <a:pt x="415" y="499"/>
                      <a:pt x="420" y="498"/>
                      <a:pt x="424" y="495"/>
                    </a:cubicBezTo>
                    <a:cubicBezTo>
                      <a:pt x="430" y="490"/>
                      <a:pt x="434" y="481"/>
                      <a:pt x="433" y="473"/>
                    </a:cubicBezTo>
                    <a:cubicBezTo>
                      <a:pt x="410" y="321"/>
                      <a:pt x="410" y="321"/>
                      <a:pt x="410" y="321"/>
                    </a:cubicBezTo>
                    <a:cubicBezTo>
                      <a:pt x="518" y="212"/>
                      <a:pt x="518" y="212"/>
                      <a:pt x="518" y="212"/>
                    </a:cubicBezTo>
                    <a:cubicBezTo>
                      <a:pt x="524" y="206"/>
                      <a:pt x="526" y="197"/>
                      <a:pt x="523" y="189"/>
                    </a:cubicBezTo>
                    <a:close/>
                    <a:moveTo>
                      <a:pt x="370" y="298"/>
                    </a:moveTo>
                    <a:cubicBezTo>
                      <a:pt x="365" y="303"/>
                      <a:pt x="363" y="310"/>
                      <a:pt x="364" y="317"/>
                    </a:cubicBezTo>
                    <a:cubicBezTo>
                      <a:pt x="382" y="437"/>
                      <a:pt x="382" y="437"/>
                      <a:pt x="382" y="437"/>
                    </a:cubicBezTo>
                    <a:cubicBezTo>
                      <a:pt x="273" y="383"/>
                      <a:pt x="273" y="383"/>
                      <a:pt x="273" y="383"/>
                    </a:cubicBezTo>
                    <a:cubicBezTo>
                      <a:pt x="270" y="381"/>
                      <a:pt x="266" y="381"/>
                      <a:pt x="263" y="381"/>
                    </a:cubicBezTo>
                    <a:cubicBezTo>
                      <a:pt x="260" y="381"/>
                      <a:pt x="256" y="381"/>
                      <a:pt x="253" y="383"/>
                    </a:cubicBezTo>
                    <a:cubicBezTo>
                      <a:pt x="144" y="437"/>
                      <a:pt x="144" y="437"/>
                      <a:pt x="144" y="437"/>
                    </a:cubicBezTo>
                    <a:cubicBezTo>
                      <a:pt x="162" y="317"/>
                      <a:pt x="162" y="317"/>
                      <a:pt x="162" y="317"/>
                    </a:cubicBezTo>
                    <a:cubicBezTo>
                      <a:pt x="163" y="310"/>
                      <a:pt x="161" y="303"/>
                      <a:pt x="156" y="298"/>
                    </a:cubicBezTo>
                    <a:cubicBezTo>
                      <a:pt x="71" y="211"/>
                      <a:pt x="71" y="211"/>
                      <a:pt x="71" y="211"/>
                    </a:cubicBezTo>
                    <a:cubicBezTo>
                      <a:pt x="191" y="191"/>
                      <a:pt x="191" y="191"/>
                      <a:pt x="191" y="191"/>
                    </a:cubicBezTo>
                    <a:cubicBezTo>
                      <a:pt x="198" y="190"/>
                      <a:pt x="204" y="185"/>
                      <a:pt x="207" y="179"/>
                    </a:cubicBezTo>
                    <a:cubicBezTo>
                      <a:pt x="263" y="71"/>
                      <a:pt x="263" y="71"/>
                      <a:pt x="263" y="71"/>
                    </a:cubicBezTo>
                    <a:cubicBezTo>
                      <a:pt x="319" y="179"/>
                      <a:pt x="319" y="179"/>
                      <a:pt x="319" y="179"/>
                    </a:cubicBezTo>
                    <a:cubicBezTo>
                      <a:pt x="322" y="185"/>
                      <a:pt x="328" y="190"/>
                      <a:pt x="335" y="191"/>
                    </a:cubicBezTo>
                    <a:cubicBezTo>
                      <a:pt x="455" y="211"/>
                      <a:pt x="455" y="211"/>
                      <a:pt x="455" y="211"/>
                    </a:cubicBezTo>
                    <a:lnTo>
                      <a:pt x="370" y="298"/>
                    </a:lnTo>
                    <a:close/>
                    <a:moveTo>
                      <a:pt x="370" y="298"/>
                    </a:moveTo>
                    <a:cubicBezTo>
                      <a:pt x="370" y="298"/>
                      <a:pt x="370" y="298"/>
                      <a:pt x="370" y="298"/>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97" name="Freeform 70">
                <a:extLst>
                  <a:ext uri="{FF2B5EF4-FFF2-40B4-BE49-F238E27FC236}">
                    <a16:creationId xmlns:a16="http://schemas.microsoft.com/office/drawing/2014/main" id="{7834F405-F3D7-4F8B-A1C8-2361EF7E918F}"/>
                  </a:ext>
                </a:extLst>
              </p:cNvPr>
              <p:cNvSpPr>
                <a:spLocks noEditPoints="1"/>
              </p:cNvSpPr>
              <p:nvPr/>
            </p:nvSpPr>
            <p:spPr bwMode="auto">
              <a:xfrm>
                <a:off x="5325" y="3350"/>
                <a:ext cx="130" cy="130"/>
              </a:xfrm>
              <a:custGeom>
                <a:avLst/>
                <a:gdLst>
                  <a:gd name="T0" fmla="*/ 704 w 725"/>
                  <a:gd name="T1" fmla="*/ 386 h 727"/>
                  <a:gd name="T2" fmla="*/ 679 w 725"/>
                  <a:gd name="T3" fmla="*/ 406 h 727"/>
                  <a:gd name="T4" fmla="*/ 363 w 725"/>
                  <a:gd name="T5" fmla="*/ 682 h 727"/>
                  <a:gd name="T6" fmla="*/ 45 w 725"/>
                  <a:gd name="T7" fmla="*/ 364 h 727"/>
                  <a:gd name="T8" fmla="*/ 363 w 725"/>
                  <a:gd name="T9" fmla="*/ 45 h 727"/>
                  <a:gd name="T10" fmla="*/ 679 w 725"/>
                  <a:gd name="T11" fmla="*/ 322 h 727"/>
                  <a:gd name="T12" fmla="*/ 704 w 725"/>
                  <a:gd name="T13" fmla="*/ 341 h 727"/>
                  <a:gd name="T14" fmla="*/ 723 w 725"/>
                  <a:gd name="T15" fmla="*/ 316 h 727"/>
                  <a:gd name="T16" fmla="*/ 363 w 725"/>
                  <a:gd name="T17" fmla="*/ 0 h 727"/>
                  <a:gd name="T18" fmla="*/ 0 w 725"/>
                  <a:gd name="T19" fmla="*/ 364 h 727"/>
                  <a:gd name="T20" fmla="*/ 363 w 725"/>
                  <a:gd name="T21" fmla="*/ 727 h 727"/>
                  <a:gd name="T22" fmla="*/ 723 w 725"/>
                  <a:gd name="T23" fmla="*/ 412 h 727"/>
                  <a:gd name="T24" fmla="*/ 704 w 725"/>
                  <a:gd name="T25" fmla="*/ 386 h 727"/>
                  <a:gd name="T26" fmla="*/ 704 w 725"/>
                  <a:gd name="T27" fmla="*/ 386 h 727"/>
                  <a:gd name="T28" fmla="*/ 704 w 725"/>
                  <a:gd name="T29" fmla="*/ 38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5" h="727">
                    <a:moveTo>
                      <a:pt x="704" y="386"/>
                    </a:moveTo>
                    <a:cubicBezTo>
                      <a:pt x="692" y="385"/>
                      <a:pt x="680" y="393"/>
                      <a:pt x="679" y="406"/>
                    </a:cubicBezTo>
                    <a:cubicBezTo>
                      <a:pt x="658" y="563"/>
                      <a:pt x="522" y="682"/>
                      <a:pt x="363" y="682"/>
                    </a:cubicBezTo>
                    <a:cubicBezTo>
                      <a:pt x="187" y="682"/>
                      <a:pt x="45" y="539"/>
                      <a:pt x="45" y="364"/>
                    </a:cubicBezTo>
                    <a:cubicBezTo>
                      <a:pt x="45" y="188"/>
                      <a:pt x="187" y="45"/>
                      <a:pt x="363" y="45"/>
                    </a:cubicBezTo>
                    <a:cubicBezTo>
                      <a:pt x="522" y="45"/>
                      <a:pt x="658" y="164"/>
                      <a:pt x="679" y="322"/>
                    </a:cubicBezTo>
                    <a:cubicBezTo>
                      <a:pt x="680" y="334"/>
                      <a:pt x="692" y="343"/>
                      <a:pt x="704" y="341"/>
                    </a:cubicBezTo>
                    <a:cubicBezTo>
                      <a:pt x="716" y="339"/>
                      <a:pt x="725" y="328"/>
                      <a:pt x="723" y="316"/>
                    </a:cubicBezTo>
                    <a:cubicBezTo>
                      <a:pt x="699" y="136"/>
                      <a:pt x="545" y="0"/>
                      <a:pt x="363" y="0"/>
                    </a:cubicBezTo>
                    <a:cubicBezTo>
                      <a:pt x="163" y="0"/>
                      <a:pt x="0" y="163"/>
                      <a:pt x="0" y="364"/>
                    </a:cubicBezTo>
                    <a:cubicBezTo>
                      <a:pt x="0" y="564"/>
                      <a:pt x="163" y="727"/>
                      <a:pt x="363" y="727"/>
                    </a:cubicBezTo>
                    <a:cubicBezTo>
                      <a:pt x="545" y="727"/>
                      <a:pt x="699" y="591"/>
                      <a:pt x="723" y="412"/>
                    </a:cubicBezTo>
                    <a:cubicBezTo>
                      <a:pt x="725" y="399"/>
                      <a:pt x="716" y="388"/>
                      <a:pt x="704" y="386"/>
                    </a:cubicBezTo>
                    <a:close/>
                    <a:moveTo>
                      <a:pt x="704" y="386"/>
                    </a:moveTo>
                    <a:cubicBezTo>
                      <a:pt x="704" y="386"/>
                      <a:pt x="704" y="386"/>
                      <a:pt x="704" y="386"/>
                    </a:cubicBezTo>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sp>
          <p:nvSpPr>
            <p:cNvPr id="93" name="Ellipse 92">
              <a:extLst>
                <a:ext uri="{FF2B5EF4-FFF2-40B4-BE49-F238E27FC236}">
                  <a16:creationId xmlns:a16="http://schemas.microsoft.com/office/drawing/2014/main" id="{C88E0717-68B3-4F66-B1AC-428BD5DC4622}"/>
                </a:ext>
              </a:extLst>
            </p:cNvPr>
            <p:cNvSpPr/>
            <p:nvPr userDrawn="1"/>
          </p:nvSpPr>
          <p:spPr>
            <a:xfrm>
              <a:off x="8193115" y="5133470"/>
              <a:ext cx="720000" cy="720000"/>
            </a:xfrm>
            <a:prstGeom prst="ellipse">
              <a:avLst/>
            </a:prstGeom>
            <a:noFill/>
            <a:ln w="444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ahoma"/>
                <a:ea typeface="+mn-ea"/>
                <a:cs typeface="+mn-cs"/>
              </a:endParaRPr>
            </a:p>
          </p:txBody>
        </p:sp>
      </p:grpSp>
      <p:sp>
        <p:nvSpPr>
          <p:cNvPr id="8" name="Titre 5">
            <a:extLst>
              <a:ext uri="{FF2B5EF4-FFF2-40B4-BE49-F238E27FC236}">
                <a16:creationId xmlns:a16="http://schemas.microsoft.com/office/drawing/2014/main" id="{71802B36-C2E8-60CF-7A12-6719B8D8F953}"/>
              </a:ext>
            </a:extLst>
          </p:cNvPr>
          <p:cNvSpPr>
            <a:spLocks noGrp="1"/>
          </p:cNvSpPr>
          <p:nvPr>
            <p:ph type="title"/>
          </p:nvPr>
        </p:nvSpPr>
        <p:spPr>
          <a:xfrm>
            <a:off x="719137" y="30480"/>
            <a:ext cx="10751503" cy="936000"/>
          </a:xfrm>
        </p:spPr>
        <p:txBody>
          <a:bodyPr/>
          <a:lstStyle/>
          <a:p>
            <a:r>
              <a:rPr lang="en-GB" sz="2800" noProof="0" err="1"/>
              <a:t>Tecnología</a:t>
            </a:r>
            <a:r>
              <a:rPr lang="en-GB" sz="2800" noProof="0"/>
              <a:t>, </a:t>
            </a:r>
            <a:r>
              <a:rPr lang="en-GB" sz="2800" noProof="0" err="1"/>
              <a:t>metodología</a:t>
            </a:r>
            <a:r>
              <a:rPr lang="en-GB" sz="2800" noProof="0"/>
              <a:t> y </a:t>
            </a:r>
            <a:r>
              <a:rPr lang="en-GB" sz="2800" noProof="0" err="1"/>
              <a:t>formación</a:t>
            </a:r>
            <a:r>
              <a:rPr lang="en-GB" sz="2800" noProof="0"/>
              <a:t> </a:t>
            </a:r>
          </a:p>
        </p:txBody>
      </p:sp>
      <p:grpSp>
        <p:nvGrpSpPr>
          <p:cNvPr id="10" name="Groupe 90">
            <a:extLst>
              <a:ext uri="{FF2B5EF4-FFF2-40B4-BE49-F238E27FC236}">
                <a16:creationId xmlns:a16="http://schemas.microsoft.com/office/drawing/2014/main" id="{0227FD12-525A-60D9-29E5-C9D00A69FB63}"/>
              </a:ext>
            </a:extLst>
          </p:cNvPr>
          <p:cNvGrpSpPr/>
          <p:nvPr/>
        </p:nvGrpSpPr>
        <p:grpSpPr>
          <a:xfrm>
            <a:off x="3144796" y="4403058"/>
            <a:ext cx="720000" cy="720000"/>
            <a:chOff x="8193115" y="5133470"/>
            <a:chExt cx="720000" cy="720000"/>
          </a:xfrm>
        </p:grpSpPr>
        <p:grpSp>
          <p:nvGrpSpPr>
            <p:cNvPr id="11" name="Group 67">
              <a:extLst>
                <a:ext uri="{FF2B5EF4-FFF2-40B4-BE49-F238E27FC236}">
                  <a16:creationId xmlns:a16="http://schemas.microsoft.com/office/drawing/2014/main" id="{8BDC0A8E-563A-D320-8E17-9571470E5CE5}"/>
                </a:ext>
              </a:extLst>
            </p:cNvPr>
            <p:cNvGrpSpPr>
              <a:grpSpLocks noChangeAspect="1"/>
            </p:cNvGrpSpPr>
            <p:nvPr userDrawn="1"/>
          </p:nvGrpSpPr>
          <p:grpSpPr bwMode="auto">
            <a:xfrm>
              <a:off x="8386428" y="5293445"/>
              <a:ext cx="333375" cy="400050"/>
              <a:chOff x="5285" y="3334"/>
              <a:chExt cx="210" cy="252"/>
            </a:xfrm>
          </p:grpSpPr>
          <p:sp>
            <p:nvSpPr>
              <p:cNvPr id="13" name="AutoShape 66">
                <a:extLst>
                  <a:ext uri="{FF2B5EF4-FFF2-40B4-BE49-F238E27FC236}">
                    <a16:creationId xmlns:a16="http://schemas.microsoft.com/office/drawing/2014/main" id="{A69CB389-A7C7-2298-E627-FC9B8EEE586C}"/>
                  </a:ext>
                </a:extLst>
              </p:cNvPr>
              <p:cNvSpPr>
                <a:spLocks noChangeAspect="1" noChangeArrowheads="1" noTextEdit="1"/>
              </p:cNvSpPr>
              <p:nvPr/>
            </p:nvSpPr>
            <p:spPr bwMode="auto">
              <a:xfrm>
                <a:off x="5285" y="3334"/>
                <a:ext cx="210" cy="2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4" name="Freeform 68">
                <a:extLst>
                  <a:ext uri="{FF2B5EF4-FFF2-40B4-BE49-F238E27FC236}">
                    <a16:creationId xmlns:a16="http://schemas.microsoft.com/office/drawing/2014/main" id="{0BC94542-04B6-50EB-9896-FE716DD14939}"/>
                  </a:ext>
                </a:extLst>
              </p:cNvPr>
              <p:cNvSpPr>
                <a:spLocks noEditPoints="1"/>
              </p:cNvSpPr>
              <p:nvPr/>
            </p:nvSpPr>
            <p:spPr bwMode="auto">
              <a:xfrm>
                <a:off x="5285" y="3334"/>
                <a:ext cx="210" cy="251"/>
              </a:xfrm>
              <a:custGeom>
                <a:avLst/>
                <a:gdLst>
                  <a:gd name="T0" fmla="*/ 1171 w 1174"/>
                  <a:gd name="T1" fmla="*/ 1255 h 1410"/>
                  <a:gd name="T2" fmla="*/ 984 w 1174"/>
                  <a:gd name="T3" fmla="*/ 805 h 1410"/>
                  <a:gd name="T4" fmla="*/ 955 w 1174"/>
                  <a:gd name="T5" fmla="*/ 792 h 1410"/>
                  <a:gd name="T6" fmla="*/ 943 w 1174"/>
                  <a:gd name="T7" fmla="*/ 822 h 1410"/>
                  <a:gd name="T8" fmla="*/ 1111 w 1174"/>
                  <a:gd name="T9" fmla="*/ 1229 h 1410"/>
                  <a:gd name="T10" fmla="*/ 957 w 1174"/>
                  <a:gd name="T11" fmla="*/ 1185 h 1410"/>
                  <a:gd name="T12" fmla="*/ 931 w 1174"/>
                  <a:gd name="T13" fmla="*/ 1195 h 1410"/>
                  <a:gd name="T14" fmla="*/ 854 w 1174"/>
                  <a:gd name="T15" fmla="*/ 1336 h 1410"/>
                  <a:gd name="T16" fmla="*/ 673 w 1174"/>
                  <a:gd name="T17" fmla="*/ 899 h 1410"/>
                  <a:gd name="T18" fmla="*/ 1040 w 1174"/>
                  <a:gd name="T19" fmla="*/ 454 h 1410"/>
                  <a:gd name="T20" fmla="*/ 587 w 1174"/>
                  <a:gd name="T21" fmla="*/ 0 h 1410"/>
                  <a:gd name="T22" fmla="*/ 134 w 1174"/>
                  <a:gd name="T23" fmla="*/ 454 h 1410"/>
                  <a:gd name="T24" fmla="*/ 223 w 1174"/>
                  <a:gd name="T25" fmla="*/ 724 h 1410"/>
                  <a:gd name="T26" fmla="*/ 3 w 1174"/>
                  <a:gd name="T27" fmla="*/ 1255 h 1410"/>
                  <a:gd name="T28" fmla="*/ 7 w 1174"/>
                  <a:gd name="T29" fmla="*/ 1279 h 1410"/>
                  <a:gd name="T30" fmla="*/ 30 w 1174"/>
                  <a:gd name="T31" fmla="*/ 1286 h 1410"/>
                  <a:gd name="T32" fmla="*/ 212 w 1174"/>
                  <a:gd name="T33" fmla="*/ 1233 h 1410"/>
                  <a:gd name="T34" fmla="*/ 303 w 1174"/>
                  <a:gd name="T35" fmla="*/ 1399 h 1410"/>
                  <a:gd name="T36" fmla="*/ 323 w 1174"/>
                  <a:gd name="T37" fmla="*/ 1410 h 1410"/>
                  <a:gd name="T38" fmla="*/ 324 w 1174"/>
                  <a:gd name="T39" fmla="*/ 1410 h 1410"/>
                  <a:gd name="T40" fmla="*/ 344 w 1174"/>
                  <a:gd name="T41" fmla="*/ 1396 h 1410"/>
                  <a:gd name="T42" fmla="*/ 518 w 1174"/>
                  <a:gd name="T43" fmla="*/ 975 h 1410"/>
                  <a:gd name="T44" fmla="*/ 506 w 1174"/>
                  <a:gd name="T45" fmla="*/ 946 h 1410"/>
                  <a:gd name="T46" fmla="*/ 476 w 1174"/>
                  <a:gd name="T47" fmla="*/ 958 h 1410"/>
                  <a:gd name="T48" fmla="*/ 320 w 1174"/>
                  <a:gd name="T49" fmla="*/ 1336 h 1410"/>
                  <a:gd name="T50" fmla="*/ 243 w 1174"/>
                  <a:gd name="T51" fmla="*/ 1195 h 1410"/>
                  <a:gd name="T52" fmla="*/ 217 w 1174"/>
                  <a:gd name="T53" fmla="*/ 1185 h 1410"/>
                  <a:gd name="T54" fmla="*/ 63 w 1174"/>
                  <a:gd name="T55" fmla="*/ 1229 h 1410"/>
                  <a:gd name="T56" fmla="*/ 256 w 1174"/>
                  <a:gd name="T57" fmla="*/ 763 h 1410"/>
                  <a:gd name="T58" fmla="*/ 587 w 1174"/>
                  <a:gd name="T59" fmla="*/ 907 h 1410"/>
                  <a:gd name="T60" fmla="*/ 627 w 1174"/>
                  <a:gd name="T61" fmla="*/ 905 h 1410"/>
                  <a:gd name="T62" fmla="*/ 830 w 1174"/>
                  <a:gd name="T63" fmla="*/ 1396 h 1410"/>
                  <a:gd name="T64" fmla="*/ 850 w 1174"/>
                  <a:gd name="T65" fmla="*/ 1410 h 1410"/>
                  <a:gd name="T66" fmla="*/ 851 w 1174"/>
                  <a:gd name="T67" fmla="*/ 1410 h 1410"/>
                  <a:gd name="T68" fmla="*/ 871 w 1174"/>
                  <a:gd name="T69" fmla="*/ 1399 h 1410"/>
                  <a:gd name="T70" fmla="*/ 962 w 1174"/>
                  <a:gd name="T71" fmla="*/ 1233 h 1410"/>
                  <a:gd name="T72" fmla="*/ 1144 w 1174"/>
                  <a:gd name="T73" fmla="*/ 1286 h 1410"/>
                  <a:gd name="T74" fmla="*/ 1167 w 1174"/>
                  <a:gd name="T75" fmla="*/ 1279 h 1410"/>
                  <a:gd name="T76" fmla="*/ 1171 w 1174"/>
                  <a:gd name="T77" fmla="*/ 1255 h 1410"/>
                  <a:gd name="T78" fmla="*/ 179 w 1174"/>
                  <a:gd name="T79" fmla="*/ 454 h 1410"/>
                  <a:gd name="T80" fmla="*/ 587 w 1174"/>
                  <a:gd name="T81" fmla="*/ 45 h 1410"/>
                  <a:gd name="T82" fmla="*/ 995 w 1174"/>
                  <a:gd name="T83" fmla="*/ 454 h 1410"/>
                  <a:gd name="T84" fmla="*/ 587 w 1174"/>
                  <a:gd name="T85" fmla="*/ 862 h 1410"/>
                  <a:gd name="T86" fmla="*/ 179 w 1174"/>
                  <a:gd name="T87" fmla="*/ 454 h 1410"/>
                  <a:gd name="T88" fmla="*/ 179 w 1174"/>
                  <a:gd name="T89" fmla="*/ 454 h 1410"/>
                  <a:gd name="T90" fmla="*/ 179 w 1174"/>
                  <a:gd name="T91" fmla="*/ 454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74" h="1410">
                    <a:moveTo>
                      <a:pt x="1171" y="1255"/>
                    </a:moveTo>
                    <a:cubicBezTo>
                      <a:pt x="984" y="805"/>
                      <a:pt x="984" y="805"/>
                      <a:pt x="984" y="805"/>
                    </a:cubicBezTo>
                    <a:cubicBezTo>
                      <a:pt x="979" y="793"/>
                      <a:pt x="966" y="788"/>
                      <a:pt x="955" y="792"/>
                    </a:cubicBezTo>
                    <a:cubicBezTo>
                      <a:pt x="943" y="797"/>
                      <a:pt x="938" y="810"/>
                      <a:pt x="943" y="822"/>
                    </a:cubicBezTo>
                    <a:cubicBezTo>
                      <a:pt x="1111" y="1229"/>
                      <a:pt x="1111" y="1229"/>
                      <a:pt x="1111" y="1229"/>
                    </a:cubicBezTo>
                    <a:cubicBezTo>
                      <a:pt x="957" y="1185"/>
                      <a:pt x="957" y="1185"/>
                      <a:pt x="957" y="1185"/>
                    </a:cubicBezTo>
                    <a:cubicBezTo>
                      <a:pt x="947" y="1182"/>
                      <a:pt x="936" y="1186"/>
                      <a:pt x="931" y="1195"/>
                    </a:cubicBezTo>
                    <a:cubicBezTo>
                      <a:pt x="854" y="1336"/>
                      <a:pt x="854" y="1336"/>
                      <a:pt x="854" y="1336"/>
                    </a:cubicBezTo>
                    <a:cubicBezTo>
                      <a:pt x="673" y="899"/>
                      <a:pt x="673" y="899"/>
                      <a:pt x="673" y="899"/>
                    </a:cubicBezTo>
                    <a:cubicBezTo>
                      <a:pt x="882" y="858"/>
                      <a:pt x="1040" y="674"/>
                      <a:pt x="1040" y="454"/>
                    </a:cubicBezTo>
                    <a:cubicBezTo>
                      <a:pt x="1040" y="204"/>
                      <a:pt x="837" y="0"/>
                      <a:pt x="587" y="0"/>
                    </a:cubicBezTo>
                    <a:cubicBezTo>
                      <a:pt x="337" y="0"/>
                      <a:pt x="134" y="204"/>
                      <a:pt x="134" y="454"/>
                    </a:cubicBezTo>
                    <a:cubicBezTo>
                      <a:pt x="134" y="555"/>
                      <a:pt x="167" y="648"/>
                      <a:pt x="223" y="724"/>
                    </a:cubicBezTo>
                    <a:cubicBezTo>
                      <a:pt x="3" y="1255"/>
                      <a:pt x="3" y="1255"/>
                      <a:pt x="3" y="1255"/>
                    </a:cubicBezTo>
                    <a:cubicBezTo>
                      <a:pt x="0" y="1263"/>
                      <a:pt x="1" y="1273"/>
                      <a:pt x="7" y="1279"/>
                    </a:cubicBezTo>
                    <a:cubicBezTo>
                      <a:pt x="13" y="1285"/>
                      <a:pt x="22" y="1288"/>
                      <a:pt x="30" y="1286"/>
                    </a:cubicBezTo>
                    <a:cubicBezTo>
                      <a:pt x="212" y="1233"/>
                      <a:pt x="212" y="1233"/>
                      <a:pt x="212" y="1233"/>
                    </a:cubicBezTo>
                    <a:cubicBezTo>
                      <a:pt x="303" y="1399"/>
                      <a:pt x="303" y="1399"/>
                      <a:pt x="303" y="1399"/>
                    </a:cubicBezTo>
                    <a:cubicBezTo>
                      <a:pt x="307" y="1406"/>
                      <a:pt x="315" y="1410"/>
                      <a:pt x="323" y="1410"/>
                    </a:cubicBezTo>
                    <a:cubicBezTo>
                      <a:pt x="323" y="1410"/>
                      <a:pt x="324" y="1410"/>
                      <a:pt x="324" y="1410"/>
                    </a:cubicBezTo>
                    <a:cubicBezTo>
                      <a:pt x="333" y="1410"/>
                      <a:pt x="340" y="1404"/>
                      <a:pt x="344" y="1396"/>
                    </a:cubicBezTo>
                    <a:cubicBezTo>
                      <a:pt x="518" y="975"/>
                      <a:pt x="518" y="975"/>
                      <a:pt x="518" y="975"/>
                    </a:cubicBezTo>
                    <a:cubicBezTo>
                      <a:pt x="523" y="964"/>
                      <a:pt x="517" y="951"/>
                      <a:pt x="506" y="946"/>
                    </a:cubicBezTo>
                    <a:cubicBezTo>
                      <a:pt x="494" y="941"/>
                      <a:pt x="481" y="947"/>
                      <a:pt x="476" y="958"/>
                    </a:cubicBezTo>
                    <a:cubicBezTo>
                      <a:pt x="320" y="1336"/>
                      <a:pt x="320" y="1336"/>
                      <a:pt x="320" y="1336"/>
                    </a:cubicBezTo>
                    <a:cubicBezTo>
                      <a:pt x="243" y="1195"/>
                      <a:pt x="243" y="1195"/>
                      <a:pt x="243" y="1195"/>
                    </a:cubicBezTo>
                    <a:cubicBezTo>
                      <a:pt x="238" y="1186"/>
                      <a:pt x="227" y="1182"/>
                      <a:pt x="217" y="1185"/>
                    </a:cubicBezTo>
                    <a:cubicBezTo>
                      <a:pt x="63" y="1229"/>
                      <a:pt x="63" y="1229"/>
                      <a:pt x="63" y="1229"/>
                    </a:cubicBezTo>
                    <a:cubicBezTo>
                      <a:pt x="256" y="763"/>
                      <a:pt x="256" y="763"/>
                      <a:pt x="256" y="763"/>
                    </a:cubicBezTo>
                    <a:cubicBezTo>
                      <a:pt x="339" y="851"/>
                      <a:pt x="456" y="907"/>
                      <a:pt x="587" y="907"/>
                    </a:cubicBezTo>
                    <a:cubicBezTo>
                      <a:pt x="600" y="907"/>
                      <a:pt x="614" y="906"/>
                      <a:pt x="627" y="905"/>
                    </a:cubicBezTo>
                    <a:cubicBezTo>
                      <a:pt x="830" y="1396"/>
                      <a:pt x="830" y="1396"/>
                      <a:pt x="830" y="1396"/>
                    </a:cubicBezTo>
                    <a:cubicBezTo>
                      <a:pt x="834" y="1404"/>
                      <a:pt x="841" y="1410"/>
                      <a:pt x="850" y="1410"/>
                    </a:cubicBezTo>
                    <a:cubicBezTo>
                      <a:pt x="850" y="1410"/>
                      <a:pt x="851" y="1410"/>
                      <a:pt x="851" y="1410"/>
                    </a:cubicBezTo>
                    <a:cubicBezTo>
                      <a:pt x="859" y="1410"/>
                      <a:pt x="867" y="1406"/>
                      <a:pt x="871" y="1399"/>
                    </a:cubicBezTo>
                    <a:cubicBezTo>
                      <a:pt x="962" y="1233"/>
                      <a:pt x="962" y="1233"/>
                      <a:pt x="962" y="1233"/>
                    </a:cubicBezTo>
                    <a:cubicBezTo>
                      <a:pt x="1144" y="1286"/>
                      <a:pt x="1144" y="1286"/>
                      <a:pt x="1144" y="1286"/>
                    </a:cubicBezTo>
                    <a:cubicBezTo>
                      <a:pt x="1152" y="1288"/>
                      <a:pt x="1161" y="1285"/>
                      <a:pt x="1167" y="1279"/>
                    </a:cubicBezTo>
                    <a:cubicBezTo>
                      <a:pt x="1173" y="1273"/>
                      <a:pt x="1174" y="1263"/>
                      <a:pt x="1171" y="1255"/>
                    </a:cubicBezTo>
                    <a:close/>
                    <a:moveTo>
                      <a:pt x="179" y="454"/>
                    </a:moveTo>
                    <a:cubicBezTo>
                      <a:pt x="179" y="228"/>
                      <a:pt x="362" y="45"/>
                      <a:pt x="587" y="45"/>
                    </a:cubicBezTo>
                    <a:cubicBezTo>
                      <a:pt x="812" y="45"/>
                      <a:pt x="995" y="228"/>
                      <a:pt x="995" y="454"/>
                    </a:cubicBezTo>
                    <a:cubicBezTo>
                      <a:pt x="995" y="679"/>
                      <a:pt x="812" y="862"/>
                      <a:pt x="587" y="862"/>
                    </a:cubicBezTo>
                    <a:cubicBezTo>
                      <a:pt x="362" y="862"/>
                      <a:pt x="179" y="679"/>
                      <a:pt x="179" y="454"/>
                    </a:cubicBezTo>
                    <a:close/>
                    <a:moveTo>
                      <a:pt x="179" y="454"/>
                    </a:moveTo>
                    <a:cubicBezTo>
                      <a:pt x="179" y="454"/>
                      <a:pt x="179" y="454"/>
                      <a:pt x="179" y="454"/>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5" name="Freeform 69">
                <a:extLst>
                  <a:ext uri="{FF2B5EF4-FFF2-40B4-BE49-F238E27FC236}">
                    <a16:creationId xmlns:a16="http://schemas.microsoft.com/office/drawing/2014/main" id="{26A991F9-8FC0-A295-90C6-A32CF8F46DC8}"/>
                  </a:ext>
                </a:extLst>
              </p:cNvPr>
              <p:cNvSpPr>
                <a:spLocks noEditPoints="1"/>
              </p:cNvSpPr>
              <p:nvPr/>
            </p:nvSpPr>
            <p:spPr bwMode="auto">
              <a:xfrm>
                <a:off x="5343" y="3366"/>
                <a:ext cx="94" cy="89"/>
              </a:xfrm>
              <a:custGeom>
                <a:avLst/>
                <a:gdLst>
                  <a:gd name="T0" fmla="*/ 523 w 526"/>
                  <a:gd name="T1" fmla="*/ 189 h 500"/>
                  <a:gd name="T2" fmla="*/ 505 w 526"/>
                  <a:gd name="T3" fmla="*/ 174 h 500"/>
                  <a:gd name="T4" fmla="*/ 354 w 526"/>
                  <a:gd name="T5" fmla="*/ 148 h 500"/>
                  <a:gd name="T6" fmla="*/ 283 w 526"/>
                  <a:gd name="T7" fmla="*/ 12 h 500"/>
                  <a:gd name="T8" fmla="*/ 263 w 526"/>
                  <a:gd name="T9" fmla="*/ 0 h 500"/>
                  <a:gd name="T10" fmla="*/ 243 w 526"/>
                  <a:gd name="T11" fmla="*/ 12 h 500"/>
                  <a:gd name="T12" fmla="*/ 172 w 526"/>
                  <a:gd name="T13" fmla="*/ 148 h 500"/>
                  <a:gd name="T14" fmla="*/ 21 w 526"/>
                  <a:gd name="T15" fmla="*/ 174 h 500"/>
                  <a:gd name="T16" fmla="*/ 3 w 526"/>
                  <a:gd name="T17" fmla="*/ 189 h 500"/>
                  <a:gd name="T18" fmla="*/ 8 w 526"/>
                  <a:gd name="T19" fmla="*/ 212 h 500"/>
                  <a:gd name="T20" fmla="*/ 116 w 526"/>
                  <a:gd name="T21" fmla="*/ 321 h 500"/>
                  <a:gd name="T22" fmla="*/ 93 w 526"/>
                  <a:gd name="T23" fmla="*/ 473 h 500"/>
                  <a:gd name="T24" fmla="*/ 102 w 526"/>
                  <a:gd name="T25" fmla="*/ 495 h 500"/>
                  <a:gd name="T26" fmla="*/ 126 w 526"/>
                  <a:gd name="T27" fmla="*/ 497 h 500"/>
                  <a:gd name="T28" fmla="*/ 263 w 526"/>
                  <a:gd name="T29" fmla="*/ 428 h 500"/>
                  <a:gd name="T30" fmla="*/ 400 w 526"/>
                  <a:gd name="T31" fmla="*/ 497 h 500"/>
                  <a:gd name="T32" fmla="*/ 410 w 526"/>
                  <a:gd name="T33" fmla="*/ 499 h 500"/>
                  <a:gd name="T34" fmla="*/ 424 w 526"/>
                  <a:gd name="T35" fmla="*/ 495 h 500"/>
                  <a:gd name="T36" fmla="*/ 433 w 526"/>
                  <a:gd name="T37" fmla="*/ 473 h 500"/>
                  <a:gd name="T38" fmla="*/ 410 w 526"/>
                  <a:gd name="T39" fmla="*/ 321 h 500"/>
                  <a:gd name="T40" fmla="*/ 518 w 526"/>
                  <a:gd name="T41" fmla="*/ 212 h 500"/>
                  <a:gd name="T42" fmla="*/ 523 w 526"/>
                  <a:gd name="T43" fmla="*/ 189 h 500"/>
                  <a:gd name="T44" fmla="*/ 370 w 526"/>
                  <a:gd name="T45" fmla="*/ 298 h 500"/>
                  <a:gd name="T46" fmla="*/ 364 w 526"/>
                  <a:gd name="T47" fmla="*/ 317 h 500"/>
                  <a:gd name="T48" fmla="*/ 382 w 526"/>
                  <a:gd name="T49" fmla="*/ 437 h 500"/>
                  <a:gd name="T50" fmla="*/ 273 w 526"/>
                  <a:gd name="T51" fmla="*/ 383 h 500"/>
                  <a:gd name="T52" fmla="*/ 263 w 526"/>
                  <a:gd name="T53" fmla="*/ 381 h 500"/>
                  <a:gd name="T54" fmla="*/ 253 w 526"/>
                  <a:gd name="T55" fmla="*/ 383 h 500"/>
                  <a:gd name="T56" fmla="*/ 144 w 526"/>
                  <a:gd name="T57" fmla="*/ 437 h 500"/>
                  <a:gd name="T58" fmla="*/ 162 w 526"/>
                  <a:gd name="T59" fmla="*/ 317 h 500"/>
                  <a:gd name="T60" fmla="*/ 156 w 526"/>
                  <a:gd name="T61" fmla="*/ 298 h 500"/>
                  <a:gd name="T62" fmla="*/ 71 w 526"/>
                  <a:gd name="T63" fmla="*/ 211 h 500"/>
                  <a:gd name="T64" fmla="*/ 191 w 526"/>
                  <a:gd name="T65" fmla="*/ 191 h 500"/>
                  <a:gd name="T66" fmla="*/ 207 w 526"/>
                  <a:gd name="T67" fmla="*/ 179 h 500"/>
                  <a:gd name="T68" fmla="*/ 263 w 526"/>
                  <a:gd name="T69" fmla="*/ 71 h 500"/>
                  <a:gd name="T70" fmla="*/ 319 w 526"/>
                  <a:gd name="T71" fmla="*/ 179 h 500"/>
                  <a:gd name="T72" fmla="*/ 335 w 526"/>
                  <a:gd name="T73" fmla="*/ 191 h 500"/>
                  <a:gd name="T74" fmla="*/ 455 w 526"/>
                  <a:gd name="T75" fmla="*/ 211 h 500"/>
                  <a:gd name="T76" fmla="*/ 370 w 526"/>
                  <a:gd name="T77" fmla="*/ 298 h 500"/>
                  <a:gd name="T78" fmla="*/ 370 w 526"/>
                  <a:gd name="T79" fmla="*/ 298 h 500"/>
                  <a:gd name="T80" fmla="*/ 370 w 526"/>
                  <a:gd name="T81" fmla="*/ 29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6" h="500">
                    <a:moveTo>
                      <a:pt x="523" y="189"/>
                    </a:moveTo>
                    <a:cubicBezTo>
                      <a:pt x="520" y="181"/>
                      <a:pt x="514" y="175"/>
                      <a:pt x="505" y="174"/>
                    </a:cubicBezTo>
                    <a:cubicBezTo>
                      <a:pt x="354" y="148"/>
                      <a:pt x="354" y="148"/>
                      <a:pt x="354" y="148"/>
                    </a:cubicBezTo>
                    <a:cubicBezTo>
                      <a:pt x="283" y="12"/>
                      <a:pt x="283" y="12"/>
                      <a:pt x="283" y="12"/>
                    </a:cubicBezTo>
                    <a:cubicBezTo>
                      <a:pt x="279" y="5"/>
                      <a:pt x="271" y="0"/>
                      <a:pt x="263" y="0"/>
                    </a:cubicBezTo>
                    <a:cubicBezTo>
                      <a:pt x="255" y="0"/>
                      <a:pt x="247" y="5"/>
                      <a:pt x="243" y="12"/>
                    </a:cubicBezTo>
                    <a:cubicBezTo>
                      <a:pt x="172" y="148"/>
                      <a:pt x="172" y="148"/>
                      <a:pt x="172" y="148"/>
                    </a:cubicBezTo>
                    <a:cubicBezTo>
                      <a:pt x="21" y="174"/>
                      <a:pt x="21" y="174"/>
                      <a:pt x="21" y="174"/>
                    </a:cubicBezTo>
                    <a:cubicBezTo>
                      <a:pt x="12" y="175"/>
                      <a:pt x="6" y="181"/>
                      <a:pt x="3" y="189"/>
                    </a:cubicBezTo>
                    <a:cubicBezTo>
                      <a:pt x="0" y="197"/>
                      <a:pt x="2" y="206"/>
                      <a:pt x="8" y="212"/>
                    </a:cubicBezTo>
                    <a:cubicBezTo>
                      <a:pt x="116" y="321"/>
                      <a:pt x="116" y="321"/>
                      <a:pt x="116" y="321"/>
                    </a:cubicBezTo>
                    <a:cubicBezTo>
                      <a:pt x="93" y="473"/>
                      <a:pt x="93" y="473"/>
                      <a:pt x="93" y="473"/>
                    </a:cubicBezTo>
                    <a:cubicBezTo>
                      <a:pt x="92" y="481"/>
                      <a:pt x="96" y="490"/>
                      <a:pt x="102" y="495"/>
                    </a:cubicBezTo>
                    <a:cubicBezTo>
                      <a:pt x="109" y="500"/>
                      <a:pt x="118" y="500"/>
                      <a:pt x="126" y="497"/>
                    </a:cubicBezTo>
                    <a:cubicBezTo>
                      <a:pt x="263" y="428"/>
                      <a:pt x="263" y="428"/>
                      <a:pt x="263" y="428"/>
                    </a:cubicBezTo>
                    <a:cubicBezTo>
                      <a:pt x="400" y="497"/>
                      <a:pt x="400" y="497"/>
                      <a:pt x="400" y="497"/>
                    </a:cubicBezTo>
                    <a:cubicBezTo>
                      <a:pt x="404" y="498"/>
                      <a:pt x="407" y="499"/>
                      <a:pt x="410" y="499"/>
                    </a:cubicBezTo>
                    <a:cubicBezTo>
                      <a:pt x="415" y="499"/>
                      <a:pt x="420" y="498"/>
                      <a:pt x="424" y="495"/>
                    </a:cubicBezTo>
                    <a:cubicBezTo>
                      <a:pt x="430" y="490"/>
                      <a:pt x="434" y="481"/>
                      <a:pt x="433" y="473"/>
                    </a:cubicBezTo>
                    <a:cubicBezTo>
                      <a:pt x="410" y="321"/>
                      <a:pt x="410" y="321"/>
                      <a:pt x="410" y="321"/>
                    </a:cubicBezTo>
                    <a:cubicBezTo>
                      <a:pt x="518" y="212"/>
                      <a:pt x="518" y="212"/>
                      <a:pt x="518" y="212"/>
                    </a:cubicBezTo>
                    <a:cubicBezTo>
                      <a:pt x="524" y="206"/>
                      <a:pt x="526" y="197"/>
                      <a:pt x="523" y="189"/>
                    </a:cubicBezTo>
                    <a:close/>
                    <a:moveTo>
                      <a:pt x="370" y="298"/>
                    </a:moveTo>
                    <a:cubicBezTo>
                      <a:pt x="365" y="303"/>
                      <a:pt x="363" y="310"/>
                      <a:pt x="364" y="317"/>
                    </a:cubicBezTo>
                    <a:cubicBezTo>
                      <a:pt x="382" y="437"/>
                      <a:pt x="382" y="437"/>
                      <a:pt x="382" y="437"/>
                    </a:cubicBezTo>
                    <a:cubicBezTo>
                      <a:pt x="273" y="383"/>
                      <a:pt x="273" y="383"/>
                      <a:pt x="273" y="383"/>
                    </a:cubicBezTo>
                    <a:cubicBezTo>
                      <a:pt x="270" y="381"/>
                      <a:pt x="266" y="381"/>
                      <a:pt x="263" y="381"/>
                    </a:cubicBezTo>
                    <a:cubicBezTo>
                      <a:pt x="260" y="381"/>
                      <a:pt x="256" y="381"/>
                      <a:pt x="253" y="383"/>
                    </a:cubicBezTo>
                    <a:cubicBezTo>
                      <a:pt x="144" y="437"/>
                      <a:pt x="144" y="437"/>
                      <a:pt x="144" y="437"/>
                    </a:cubicBezTo>
                    <a:cubicBezTo>
                      <a:pt x="162" y="317"/>
                      <a:pt x="162" y="317"/>
                      <a:pt x="162" y="317"/>
                    </a:cubicBezTo>
                    <a:cubicBezTo>
                      <a:pt x="163" y="310"/>
                      <a:pt x="161" y="303"/>
                      <a:pt x="156" y="298"/>
                    </a:cubicBezTo>
                    <a:cubicBezTo>
                      <a:pt x="71" y="211"/>
                      <a:pt x="71" y="211"/>
                      <a:pt x="71" y="211"/>
                    </a:cubicBezTo>
                    <a:cubicBezTo>
                      <a:pt x="191" y="191"/>
                      <a:pt x="191" y="191"/>
                      <a:pt x="191" y="191"/>
                    </a:cubicBezTo>
                    <a:cubicBezTo>
                      <a:pt x="198" y="190"/>
                      <a:pt x="204" y="185"/>
                      <a:pt x="207" y="179"/>
                    </a:cubicBezTo>
                    <a:cubicBezTo>
                      <a:pt x="263" y="71"/>
                      <a:pt x="263" y="71"/>
                      <a:pt x="263" y="71"/>
                    </a:cubicBezTo>
                    <a:cubicBezTo>
                      <a:pt x="319" y="179"/>
                      <a:pt x="319" y="179"/>
                      <a:pt x="319" y="179"/>
                    </a:cubicBezTo>
                    <a:cubicBezTo>
                      <a:pt x="322" y="185"/>
                      <a:pt x="328" y="190"/>
                      <a:pt x="335" y="191"/>
                    </a:cubicBezTo>
                    <a:cubicBezTo>
                      <a:pt x="455" y="211"/>
                      <a:pt x="455" y="211"/>
                      <a:pt x="455" y="211"/>
                    </a:cubicBezTo>
                    <a:lnTo>
                      <a:pt x="370" y="298"/>
                    </a:lnTo>
                    <a:close/>
                    <a:moveTo>
                      <a:pt x="370" y="298"/>
                    </a:moveTo>
                    <a:cubicBezTo>
                      <a:pt x="370" y="298"/>
                      <a:pt x="370" y="298"/>
                      <a:pt x="370" y="298"/>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6" name="Freeform 70">
                <a:extLst>
                  <a:ext uri="{FF2B5EF4-FFF2-40B4-BE49-F238E27FC236}">
                    <a16:creationId xmlns:a16="http://schemas.microsoft.com/office/drawing/2014/main" id="{CCB31DEE-7215-9E0A-621E-AFA891B95B88}"/>
                  </a:ext>
                </a:extLst>
              </p:cNvPr>
              <p:cNvSpPr>
                <a:spLocks noEditPoints="1"/>
              </p:cNvSpPr>
              <p:nvPr/>
            </p:nvSpPr>
            <p:spPr bwMode="auto">
              <a:xfrm>
                <a:off x="5325" y="3350"/>
                <a:ext cx="130" cy="130"/>
              </a:xfrm>
              <a:custGeom>
                <a:avLst/>
                <a:gdLst>
                  <a:gd name="T0" fmla="*/ 704 w 725"/>
                  <a:gd name="T1" fmla="*/ 386 h 727"/>
                  <a:gd name="T2" fmla="*/ 679 w 725"/>
                  <a:gd name="T3" fmla="*/ 406 h 727"/>
                  <a:gd name="T4" fmla="*/ 363 w 725"/>
                  <a:gd name="T5" fmla="*/ 682 h 727"/>
                  <a:gd name="T6" fmla="*/ 45 w 725"/>
                  <a:gd name="T7" fmla="*/ 364 h 727"/>
                  <a:gd name="T8" fmla="*/ 363 w 725"/>
                  <a:gd name="T9" fmla="*/ 45 h 727"/>
                  <a:gd name="T10" fmla="*/ 679 w 725"/>
                  <a:gd name="T11" fmla="*/ 322 h 727"/>
                  <a:gd name="T12" fmla="*/ 704 w 725"/>
                  <a:gd name="T13" fmla="*/ 341 h 727"/>
                  <a:gd name="T14" fmla="*/ 723 w 725"/>
                  <a:gd name="T15" fmla="*/ 316 h 727"/>
                  <a:gd name="T16" fmla="*/ 363 w 725"/>
                  <a:gd name="T17" fmla="*/ 0 h 727"/>
                  <a:gd name="T18" fmla="*/ 0 w 725"/>
                  <a:gd name="T19" fmla="*/ 364 h 727"/>
                  <a:gd name="T20" fmla="*/ 363 w 725"/>
                  <a:gd name="T21" fmla="*/ 727 h 727"/>
                  <a:gd name="T22" fmla="*/ 723 w 725"/>
                  <a:gd name="T23" fmla="*/ 412 h 727"/>
                  <a:gd name="T24" fmla="*/ 704 w 725"/>
                  <a:gd name="T25" fmla="*/ 386 h 727"/>
                  <a:gd name="T26" fmla="*/ 704 w 725"/>
                  <a:gd name="T27" fmla="*/ 386 h 727"/>
                  <a:gd name="T28" fmla="*/ 704 w 725"/>
                  <a:gd name="T29" fmla="*/ 38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5" h="727">
                    <a:moveTo>
                      <a:pt x="704" y="386"/>
                    </a:moveTo>
                    <a:cubicBezTo>
                      <a:pt x="692" y="385"/>
                      <a:pt x="680" y="393"/>
                      <a:pt x="679" y="406"/>
                    </a:cubicBezTo>
                    <a:cubicBezTo>
                      <a:pt x="658" y="563"/>
                      <a:pt x="522" y="682"/>
                      <a:pt x="363" y="682"/>
                    </a:cubicBezTo>
                    <a:cubicBezTo>
                      <a:pt x="187" y="682"/>
                      <a:pt x="45" y="539"/>
                      <a:pt x="45" y="364"/>
                    </a:cubicBezTo>
                    <a:cubicBezTo>
                      <a:pt x="45" y="188"/>
                      <a:pt x="187" y="45"/>
                      <a:pt x="363" y="45"/>
                    </a:cubicBezTo>
                    <a:cubicBezTo>
                      <a:pt x="522" y="45"/>
                      <a:pt x="658" y="164"/>
                      <a:pt x="679" y="322"/>
                    </a:cubicBezTo>
                    <a:cubicBezTo>
                      <a:pt x="680" y="334"/>
                      <a:pt x="692" y="343"/>
                      <a:pt x="704" y="341"/>
                    </a:cubicBezTo>
                    <a:cubicBezTo>
                      <a:pt x="716" y="339"/>
                      <a:pt x="725" y="328"/>
                      <a:pt x="723" y="316"/>
                    </a:cubicBezTo>
                    <a:cubicBezTo>
                      <a:pt x="699" y="136"/>
                      <a:pt x="545" y="0"/>
                      <a:pt x="363" y="0"/>
                    </a:cubicBezTo>
                    <a:cubicBezTo>
                      <a:pt x="163" y="0"/>
                      <a:pt x="0" y="163"/>
                      <a:pt x="0" y="364"/>
                    </a:cubicBezTo>
                    <a:cubicBezTo>
                      <a:pt x="0" y="564"/>
                      <a:pt x="163" y="727"/>
                      <a:pt x="363" y="727"/>
                    </a:cubicBezTo>
                    <a:cubicBezTo>
                      <a:pt x="545" y="727"/>
                      <a:pt x="699" y="591"/>
                      <a:pt x="723" y="412"/>
                    </a:cubicBezTo>
                    <a:cubicBezTo>
                      <a:pt x="725" y="399"/>
                      <a:pt x="716" y="388"/>
                      <a:pt x="704" y="386"/>
                    </a:cubicBezTo>
                    <a:close/>
                    <a:moveTo>
                      <a:pt x="704" y="386"/>
                    </a:moveTo>
                    <a:cubicBezTo>
                      <a:pt x="704" y="386"/>
                      <a:pt x="704" y="386"/>
                      <a:pt x="704" y="386"/>
                    </a:cubicBezTo>
                  </a:path>
                </a:pathLst>
              </a:custGeom>
              <a:solidFill>
                <a:srgbClr val="CF02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sp>
          <p:nvSpPr>
            <p:cNvPr id="12" name="Ellipse 92">
              <a:extLst>
                <a:ext uri="{FF2B5EF4-FFF2-40B4-BE49-F238E27FC236}">
                  <a16:creationId xmlns:a16="http://schemas.microsoft.com/office/drawing/2014/main" id="{6F60BF90-9B8F-23EB-3028-0E0833D3D2A8}"/>
                </a:ext>
              </a:extLst>
            </p:cNvPr>
            <p:cNvSpPr/>
            <p:nvPr userDrawn="1"/>
          </p:nvSpPr>
          <p:spPr>
            <a:xfrm>
              <a:off x="8193115" y="5133470"/>
              <a:ext cx="720000" cy="720000"/>
            </a:xfrm>
            <a:prstGeom prst="ellipse">
              <a:avLst/>
            </a:prstGeom>
            <a:noFill/>
            <a:ln w="444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ahoma"/>
                <a:ea typeface="+mn-ea"/>
                <a:cs typeface="+mn-cs"/>
              </a:endParaRPr>
            </a:p>
          </p:txBody>
        </p:sp>
      </p:grpSp>
      <p:sp>
        <p:nvSpPr>
          <p:cNvPr id="34" name="Oval 125">
            <a:extLst>
              <a:ext uri="{FF2B5EF4-FFF2-40B4-BE49-F238E27FC236}">
                <a16:creationId xmlns:a16="http://schemas.microsoft.com/office/drawing/2014/main" id="{14214B6D-7F7A-DB96-3505-32EFD4E98242}"/>
              </a:ext>
            </a:extLst>
          </p:cNvPr>
          <p:cNvSpPr>
            <a:spLocks noChangeArrowheads="1"/>
          </p:cNvSpPr>
          <p:nvPr/>
        </p:nvSpPr>
        <p:spPr bwMode="auto">
          <a:xfrm>
            <a:off x="8268741" y="1781136"/>
            <a:ext cx="655269" cy="65526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nvGrpSpPr>
          <p:cNvPr id="35" name="Groupe 59">
            <a:extLst>
              <a:ext uri="{FF2B5EF4-FFF2-40B4-BE49-F238E27FC236}">
                <a16:creationId xmlns:a16="http://schemas.microsoft.com/office/drawing/2014/main" id="{F1FA7F88-0FE4-748C-5F60-337FC702B407}"/>
              </a:ext>
            </a:extLst>
          </p:cNvPr>
          <p:cNvGrpSpPr/>
          <p:nvPr/>
        </p:nvGrpSpPr>
        <p:grpSpPr>
          <a:xfrm>
            <a:off x="8238073" y="1753521"/>
            <a:ext cx="720000" cy="720000"/>
            <a:chOff x="3144865" y="3499933"/>
            <a:chExt cx="720000" cy="720000"/>
          </a:xfrm>
        </p:grpSpPr>
        <p:grpSp>
          <p:nvGrpSpPr>
            <p:cNvPr id="36" name="Group 29">
              <a:extLst>
                <a:ext uri="{FF2B5EF4-FFF2-40B4-BE49-F238E27FC236}">
                  <a16:creationId xmlns:a16="http://schemas.microsoft.com/office/drawing/2014/main" id="{39D5A267-980A-550E-72EE-E03E79E4E9E1}"/>
                </a:ext>
              </a:extLst>
            </p:cNvPr>
            <p:cNvGrpSpPr>
              <a:grpSpLocks noChangeAspect="1"/>
            </p:cNvGrpSpPr>
            <p:nvPr userDrawn="1"/>
          </p:nvGrpSpPr>
          <p:grpSpPr bwMode="auto">
            <a:xfrm>
              <a:off x="3307209" y="3695588"/>
              <a:ext cx="395312" cy="328691"/>
              <a:chOff x="2904" y="1378"/>
              <a:chExt cx="1881" cy="1564"/>
            </a:xfrm>
          </p:grpSpPr>
          <p:sp>
            <p:nvSpPr>
              <p:cNvPr id="38" name="Freeform 30">
                <a:extLst>
                  <a:ext uri="{FF2B5EF4-FFF2-40B4-BE49-F238E27FC236}">
                    <a16:creationId xmlns:a16="http://schemas.microsoft.com/office/drawing/2014/main" id="{3AC5E3C2-AD71-490D-3257-0DBB3A30EEC8}"/>
                  </a:ext>
                </a:extLst>
              </p:cNvPr>
              <p:cNvSpPr>
                <a:spLocks noEditPoints="1"/>
              </p:cNvSpPr>
              <p:nvPr/>
            </p:nvSpPr>
            <p:spPr bwMode="auto">
              <a:xfrm>
                <a:off x="3467" y="1985"/>
                <a:ext cx="224" cy="224"/>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92 w 184"/>
                  <a:gd name="T11" fmla="*/ 139 h 184"/>
                  <a:gd name="T12" fmla="*/ 45 w 184"/>
                  <a:gd name="T13" fmla="*/ 92 h 184"/>
                  <a:gd name="T14" fmla="*/ 92 w 184"/>
                  <a:gd name="T15" fmla="*/ 45 h 184"/>
                  <a:gd name="T16" fmla="*/ 139 w 184"/>
                  <a:gd name="T17" fmla="*/ 92 h 184"/>
                  <a:gd name="T18" fmla="*/ 92 w 184"/>
                  <a:gd name="T19" fmla="*/ 139 h 184"/>
                  <a:gd name="T20" fmla="*/ 92 w 184"/>
                  <a:gd name="T21" fmla="*/ 139 h 184"/>
                  <a:gd name="T22" fmla="*/ 92 w 184"/>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4" h="184">
                    <a:moveTo>
                      <a:pt x="92" y="0"/>
                    </a:moveTo>
                    <a:cubicBezTo>
                      <a:pt x="41" y="0"/>
                      <a:pt x="0" y="41"/>
                      <a:pt x="0" y="92"/>
                    </a:cubicBezTo>
                    <a:cubicBezTo>
                      <a:pt x="0" y="143"/>
                      <a:pt x="41" y="184"/>
                      <a:pt x="92" y="184"/>
                    </a:cubicBezTo>
                    <a:cubicBezTo>
                      <a:pt x="143" y="184"/>
                      <a:pt x="184" y="143"/>
                      <a:pt x="184" y="92"/>
                    </a:cubicBezTo>
                    <a:cubicBezTo>
                      <a:pt x="184" y="41"/>
                      <a:pt x="143" y="0"/>
                      <a:pt x="92" y="0"/>
                    </a:cubicBezTo>
                    <a:close/>
                    <a:moveTo>
                      <a:pt x="92" y="139"/>
                    </a:moveTo>
                    <a:cubicBezTo>
                      <a:pt x="66" y="139"/>
                      <a:pt x="45" y="118"/>
                      <a:pt x="45" y="92"/>
                    </a:cubicBezTo>
                    <a:cubicBezTo>
                      <a:pt x="45" y="66"/>
                      <a:pt x="66" y="45"/>
                      <a:pt x="92" y="45"/>
                    </a:cubicBezTo>
                    <a:cubicBezTo>
                      <a:pt x="118" y="45"/>
                      <a:pt x="139" y="66"/>
                      <a:pt x="139" y="92"/>
                    </a:cubicBezTo>
                    <a:cubicBezTo>
                      <a:pt x="139" y="118"/>
                      <a:pt x="118" y="139"/>
                      <a:pt x="92" y="139"/>
                    </a:cubicBezTo>
                    <a:close/>
                    <a:moveTo>
                      <a:pt x="92" y="139"/>
                    </a:moveTo>
                    <a:cubicBezTo>
                      <a:pt x="92" y="139"/>
                      <a:pt x="92" y="139"/>
                      <a:pt x="92"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63" name="Freeform 31">
                <a:extLst>
                  <a:ext uri="{FF2B5EF4-FFF2-40B4-BE49-F238E27FC236}">
                    <a16:creationId xmlns:a16="http://schemas.microsoft.com/office/drawing/2014/main" id="{E3EB985D-4C1E-A1DD-EE44-741BFE202F5C}"/>
                  </a:ext>
                </a:extLst>
              </p:cNvPr>
              <p:cNvSpPr>
                <a:spLocks noEditPoints="1"/>
              </p:cNvSpPr>
              <p:nvPr/>
            </p:nvSpPr>
            <p:spPr bwMode="auto">
              <a:xfrm>
                <a:off x="3760" y="1985"/>
                <a:ext cx="223" cy="224"/>
              </a:xfrm>
              <a:custGeom>
                <a:avLst/>
                <a:gdLst>
                  <a:gd name="T0" fmla="*/ 91 w 183"/>
                  <a:gd name="T1" fmla="*/ 0 h 184"/>
                  <a:gd name="T2" fmla="*/ 0 w 183"/>
                  <a:gd name="T3" fmla="*/ 92 h 184"/>
                  <a:gd name="T4" fmla="*/ 91 w 183"/>
                  <a:gd name="T5" fmla="*/ 184 h 184"/>
                  <a:gd name="T6" fmla="*/ 183 w 183"/>
                  <a:gd name="T7" fmla="*/ 92 h 184"/>
                  <a:gd name="T8" fmla="*/ 91 w 183"/>
                  <a:gd name="T9" fmla="*/ 0 h 184"/>
                  <a:gd name="T10" fmla="*/ 91 w 183"/>
                  <a:gd name="T11" fmla="*/ 139 h 184"/>
                  <a:gd name="T12" fmla="*/ 45 w 183"/>
                  <a:gd name="T13" fmla="*/ 92 h 184"/>
                  <a:gd name="T14" fmla="*/ 91 w 183"/>
                  <a:gd name="T15" fmla="*/ 45 h 184"/>
                  <a:gd name="T16" fmla="*/ 138 w 183"/>
                  <a:gd name="T17" fmla="*/ 92 h 184"/>
                  <a:gd name="T18" fmla="*/ 91 w 183"/>
                  <a:gd name="T19" fmla="*/ 139 h 184"/>
                  <a:gd name="T20" fmla="*/ 91 w 183"/>
                  <a:gd name="T21" fmla="*/ 139 h 184"/>
                  <a:gd name="T22" fmla="*/ 91 w 183"/>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4">
                    <a:moveTo>
                      <a:pt x="91" y="0"/>
                    </a:moveTo>
                    <a:cubicBezTo>
                      <a:pt x="41" y="0"/>
                      <a:pt x="0" y="41"/>
                      <a:pt x="0" y="92"/>
                    </a:cubicBezTo>
                    <a:cubicBezTo>
                      <a:pt x="0" y="143"/>
                      <a:pt x="41" y="184"/>
                      <a:pt x="91" y="184"/>
                    </a:cubicBezTo>
                    <a:cubicBezTo>
                      <a:pt x="142" y="184"/>
                      <a:pt x="183" y="143"/>
                      <a:pt x="183" y="92"/>
                    </a:cubicBezTo>
                    <a:cubicBezTo>
                      <a:pt x="183" y="41"/>
                      <a:pt x="142" y="0"/>
                      <a:pt x="91" y="0"/>
                    </a:cubicBezTo>
                    <a:close/>
                    <a:moveTo>
                      <a:pt x="91" y="139"/>
                    </a:moveTo>
                    <a:cubicBezTo>
                      <a:pt x="66" y="139"/>
                      <a:pt x="45" y="118"/>
                      <a:pt x="45" y="92"/>
                    </a:cubicBezTo>
                    <a:cubicBezTo>
                      <a:pt x="45" y="66"/>
                      <a:pt x="66" y="45"/>
                      <a:pt x="91" y="45"/>
                    </a:cubicBezTo>
                    <a:cubicBezTo>
                      <a:pt x="117" y="45"/>
                      <a:pt x="138" y="66"/>
                      <a:pt x="138" y="92"/>
                    </a:cubicBezTo>
                    <a:cubicBezTo>
                      <a:pt x="138" y="118"/>
                      <a:pt x="117" y="139"/>
                      <a:pt x="91" y="139"/>
                    </a:cubicBezTo>
                    <a:close/>
                    <a:moveTo>
                      <a:pt x="91" y="139"/>
                    </a:moveTo>
                    <a:cubicBezTo>
                      <a:pt x="91" y="139"/>
                      <a:pt x="91" y="139"/>
                      <a:pt x="91" y="139"/>
                    </a:cubicBezTo>
                  </a:path>
                </a:pathLst>
              </a:custGeom>
              <a:solidFill>
                <a:srgbClr val="EF7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64" name="Freeform 32">
                <a:extLst>
                  <a:ext uri="{FF2B5EF4-FFF2-40B4-BE49-F238E27FC236}">
                    <a16:creationId xmlns:a16="http://schemas.microsoft.com/office/drawing/2014/main" id="{58AFF6D8-4F91-8ED6-C954-A18BF766411F}"/>
                  </a:ext>
                </a:extLst>
              </p:cNvPr>
              <p:cNvSpPr>
                <a:spLocks noEditPoints="1"/>
              </p:cNvSpPr>
              <p:nvPr/>
            </p:nvSpPr>
            <p:spPr bwMode="auto">
              <a:xfrm>
                <a:off x="4051" y="1985"/>
                <a:ext cx="223" cy="224"/>
              </a:xfrm>
              <a:custGeom>
                <a:avLst/>
                <a:gdLst>
                  <a:gd name="T0" fmla="*/ 92 w 183"/>
                  <a:gd name="T1" fmla="*/ 0 h 184"/>
                  <a:gd name="T2" fmla="*/ 0 w 183"/>
                  <a:gd name="T3" fmla="*/ 92 h 184"/>
                  <a:gd name="T4" fmla="*/ 92 w 183"/>
                  <a:gd name="T5" fmla="*/ 184 h 184"/>
                  <a:gd name="T6" fmla="*/ 183 w 183"/>
                  <a:gd name="T7" fmla="*/ 92 h 184"/>
                  <a:gd name="T8" fmla="*/ 92 w 183"/>
                  <a:gd name="T9" fmla="*/ 0 h 184"/>
                  <a:gd name="T10" fmla="*/ 92 w 183"/>
                  <a:gd name="T11" fmla="*/ 139 h 184"/>
                  <a:gd name="T12" fmla="*/ 45 w 183"/>
                  <a:gd name="T13" fmla="*/ 92 h 184"/>
                  <a:gd name="T14" fmla="*/ 92 w 183"/>
                  <a:gd name="T15" fmla="*/ 45 h 184"/>
                  <a:gd name="T16" fmla="*/ 138 w 183"/>
                  <a:gd name="T17" fmla="*/ 92 h 184"/>
                  <a:gd name="T18" fmla="*/ 92 w 183"/>
                  <a:gd name="T19" fmla="*/ 139 h 184"/>
                  <a:gd name="T20" fmla="*/ 92 w 183"/>
                  <a:gd name="T21" fmla="*/ 139 h 184"/>
                  <a:gd name="T22" fmla="*/ 92 w 183"/>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4">
                    <a:moveTo>
                      <a:pt x="92" y="0"/>
                    </a:moveTo>
                    <a:cubicBezTo>
                      <a:pt x="41" y="0"/>
                      <a:pt x="0" y="41"/>
                      <a:pt x="0" y="92"/>
                    </a:cubicBezTo>
                    <a:cubicBezTo>
                      <a:pt x="0" y="143"/>
                      <a:pt x="41" y="184"/>
                      <a:pt x="92" y="184"/>
                    </a:cubicBezTo>
                    <a:cubicBezTo>
                      <a:pt x="142" y="184"/>
                      <a:pt x="183" y="143"/>
                      <a:pt x="183" y="92"/>
                    </a:cubicBezTo>
                    <a:cubicBezTo>
                      <a:pt x="183" y="41"/>
                      <a:pt x="142" y="0"/>
                      <a:pt x="92" y="0"/>
                    </a:cubicBezTo>
                    <a:close/>
                    <a:moveTo>
                      <a:pt x="92" y="139"/>
                    </a:moveTo>
                    <a:cubicBezTo>
                      <a:pt x="66" y="139"/>
                      <a:pt x="45" y="118"/>
                      <a:pt x="45" y="92"/>
                    </a:cubicBezTo>
                    <a:cubicBezTo>
                      <a:pt x="45" y="66"/>
                      <a:pt x="66" y="45"/>
                      <a:pt x="92" y="45"/>
                    </a:cubicBezTo>
                    <a:cubicBezTo>
                      <a:pt x="117" y="45"/>
                      <a:pt x="138" y="66"/>
                      <a:pt x="138" y="92"/>
                    </a:cubicBezTo>
                    <a:cubicBezTo>
                      <a:pt x="138" y="118"/>
                      <a:pt x="117" y="139"/>
                      <a:pt x="92" y="139"/>
                    </a:cubicBezTo>
                    <a:close/>
                    <a:moveTo>
                      <a:pt x="92" y="139"/>
                    </a:moveTo>
                    <a:cubicBezTo>
                      <a:pt x="92" y="139"/>
                      <a:pt x="92" y="139"/>
                      <a:pt x="92"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65" name="Freeform 33">
                <a:extLst>
                  <a:ext uri="{FF2B5EF4-FFF2-40B4-BE49-F238E27FC236}">
                    <a16:creationId xmlns:a16="http://schemas.microsoft.com/office/drawing/2014/main" id="{5894B146-5E57-4C42-D641-121E0157B80D}"/>
                  </a:ext>
                </a:extLst>
              </p:cNvPr>
              <p:cNvSpPr>
                <a:spLocks noEditPoints="1"/>
              </p:cNvSpPr>
              <p:nvPr/>
            </p:nvSpPr>
            <p:spPr bwMode="auto">
              <a:xfrm>
                <a:off x="3467" y="2257"/>
                <a:ext cx="224" cy="223"/>
              </a:xfrm>
              <a:custGeom>
                <a:avLst/>
                <a:gdLst>
                  <a:gd name="T0" fmla="*/ 92 w 184"/>
                  <a:gd name="T1" fmla="*/ 0 h 184"/>
                  <a:gd name="T2" fmla="*/ 0 w 184"/>
                  <a:gd name="T3" fmla="*/ 92 h 184"/>
                  <a:gd name="T4" fmla="*/ 92 w 184"/>
                  <a:gd name="T5" fmla="*/ 184 h 184"/>
                  <a:gd name="T6" fmla="*/ 184 w 184"/>
                  <a:gd name="T7" fmla="*/ 92 h 184"/>
                  <a:gd name="T8" fmla="*/ 92 w 184"/>
                  <a:gd name="T9" fmla="*/ 0 h 184"/>
                  <a:gd name="T10" fmla="*/ 92 w 184"/>
                  <a:gd name="T11" fmla="*/ 139 h 184"/>
                  <a:gd name="T12" fmla="*/ 45 w 184"/>
                  <a:gd name="T13" fmla="*/ 92 h 184"/>
                  <a:gd name="T14" fmla="*/ 92 w 184"/>
                  <a:gd name="T15" fmla="*/ 45 h 184"/>
                  <a:gd name="T16" fmla="*/ 139 w 184"/>
                  <a:gd name="T17" fmla="*/ 92 h 184"/>
                  <a:gd name="T18" fmla="*/ 92 w 184"/>
                  <a:gd name="T19" fmla="*/ 139 h 184"/>
                  <a:gd name="T20" fmla="*/ 92 w 184"/>
                  <a:gd name="T21" fmla="*/ 139 h 184"/>
                  <a:gd name="T22" fmla="*/ 92 w 184"/>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4" h="184">
                    <a:moveTo>
                      <a:pt x="92" y="0"/>
                    </a:moveTo>
                    <a:cubicBezTo>
                      <a:pt x="41" y="0"/>
                      <a:pt x="0" y="41"/>
                      <a:pt x="0" y="92"/>
                    </a:cubicBezTo>
                    <a:cubicBezTo>
                      <a:pt x="0" y="142"/>
                      <a:pt x="41" y="184"/>
                      <a:pt x="92" y="184"/>
                    </a:cubicBezTo>
                    <a:cubicBezTo>
                      <a:pt x="143" y="184"/>
                      <a:pt x="184" y="142"/>
                      <a:pt x="184" y="92"/>
                    </a:cubicBezTo>
                    <a:cubicBezTo>
                      <a:pt x="184" y="41"/>
                      <a:pt x="143" y="0"/>
                      <a:pt x="92" y="0"/>
                    </a:cubicBezTo>
                    <a:close/>
                    <a:moveTo>
                      <a:pt x="92" y="139"/>
                    </a:moveTo>
                    <a:cubicBezTo>
                      <a:pt x="66" y="139"/>
                      <a:pt x="45" y="118"/>
                      <a:pt x="45" y="92"/>
                    </a:cubicBezTo>
                    <a:cubicBezTo>
                      <a:pt x="45" y="66"/>
                      <a:pt x="66" y="45"/>
                      <a:pt x="92" y="45"/>
                    </a:cubicBezTo>
                    <a:cubicBezTo>
                      <a:pt x="118" y="45"/>
                      <a:pt x="139" y="66"/>
                      <a:pt x="139" y="92"/>
                    </a:cubicBezTo>
                    <a:cubicBezTo>
                      <a:pt x="139" y="118"/>
                      <a:pt x="118" y="139"/>
                      <a:pt x="92" y="139"/>
                    </a:cubicBezTo>
                    <a:close/>
                    <a:moveTo>
                      <a:pt x="92" y="139"/>
                    </a:moveTo>
                    <a:cubicBezTo>
                      <a:pt x="92" y="139"/>
                      <a:pt x="92" y="139"/>
                      <a:pt x="92"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66" name="Freeform 34">
                <a:extLst>
                  <a:ext uri="{FF2B5EF4-FFF2-40B4-BE49-F238E27FC236}">
                    <a16:creationId xmlns:a16="http://schemas.microsoft.com/office/drawing/2014/main" id="{3B4E15F3-39F3-FC1F-3DA8-AAD036E8F40F}"/>
                  </a:ext>
                </a:extLst>
              </p:cNvPr>
              <p:cNvSpPr>
                <a:spLocks noEditPoints="1"/>
              </p:cNvSpPr>
              <p:nvPr/>
            </p:nvSpPr>
            <p:spPr bwMode="auto">
              <a:xfrm>
                <a:off x="4051" y="2257"/>
                <a:ext cx="223" cy="223"/>
              </a:xfrm>
              <a:custGeom>
                <a:avLst/>
                <a:gdLst>
                  <a:gd name="T0" fmla="*/ 92 w 183"/>
                  <a:gd name="T1" fmla="*/ 0 h 184"/>
                  <a:gd name="T2" fmla="*/ 0 w 183"/>
                  <a:gd name="T3" fmla="*/ 92 h 184"/>
                  <a:gd name="T4" fmla="*/ 92 w 183"/>
                  <a:gd name="T5" fmla="*/ 184 h 184"/>
                  <a:gd name="T6" fmla="*/ 183 w 183"/>
                  <a:gd name="T7" fmla="*/ 92 h 184"/>
                  <a:gd name="T8" fmla="*/ 92 w 183"/>
                  <a:gd name="T9" fmla="*/ 0 h 184"/>
                  <a:gd name="T10" fmla="*/ 92 w 183"/>
                  <a:gd name="T11" fmla="*/ 139 h 184"/>
                  <a:gd name="T12" fmla="*/ 45 w 183"/>
                  <a:gd name="T13" fmla="*/ 92 h 184"/>
                  <a:gd name="T14" fmla="*/ 92 w 183"/>
                  <a:gd name="T15" fmla="*/ 45 h 184"/>
                  <a:gd name="T16" fmla="*/ 138 w 183"/>
                  <a:gd name="T17" fmla="*/ 92 h 184"/>
                  <a:gd name="T18" fmla="*/ 92 w 183"/>
                  <a:gd name="T19" fmla="*/ 139 h 184"/>
                  <a:gd name="T20" fmla="*/ 92 w 183"/>
                  <a:gd name="T21" fmla="*/ 139 h 184"/>
                  <a:gd name="T22" fmla="*/ 92 w 183"/>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4">
                    <a:moveTo>
                      <a:pt x="92" y="0"/>
                    </a:moveTo>
                    <a:cubicBezTo>
                      <a:pt x="41" y="0"/>
                      <a:pt x="0" y="41"/>
                      <a:pt x="0" y="92"/>
                    </a:cubicBezTo>
                    <a:cubicBezTo>
                      <a:pt x="0" y="142"/>
                      <a:pt x="41" y="184"/>
                      <a:pt x="92" y="184"/>
                    </a:cubicBezTo>
                    <a:cubicBezTo>
                      <a:pt x="142" y="184"/>
                      <a:pt x="183" y="142"/>
                      <a:pt x="183" y="92"/>
                    </a:cubicBezTo>
                    <a:cubicBezTo>
                      <a:pt x="183" y="41"/>
                      <a:pt x="142" y="0"/>
                      <a:pt x="92" y="0"/>
                    </a:cubicBezTo>
                    <a:close/>
                    <a:moveTo>
                      <a:pt x="92" y="139"/>
                    </a:moveTo>
                    <a:cubicBezTo>
                      <a:pt x="66" y="139"/>
                      <a:pt x="45" y="118"/>
                      <a:pt x="45" y="92"/>
                    </a:cubicBezTo>
                    <a:cubicBezTo>
                      <a:pt x="45" y="66"/>
                      <a:pt x="66" y="45"/>
                      <a:pt x="92" y="45"/>
                    </a:cubicBezTo>
                    <a:cubicBezTo>
                      <a:pt x="117" y="45"/>
                      <a:pt x="138" y="66"/>
                      <a:pt x="138" y="92"/>
                    </a:cubicBezTo>
                    <a:cubicBezTo>
                      <a:pt x="138" y="118"/>
                      <a:pt x="117" y="139"/>
                      <a:pt x="92" y="139"/>
                    </a:cubicBezTo>
                    <a:close/>
                    <a:moveTo>
                      <a:pt x="92" y="139"/>
                    </a:moveTo>
                    <a:cubicBezTo>
                      <a:pt x="92" y="139"/>
                      <a:pt x="92" y="139"/>
                      <a:pt x="92"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67" name="Freeform 35">
                <a:extLst>
                  <a:ext uri="{FF2B5EF4-FFF2-40B4-BE49-F238E27FC236}">
                    <a16:creationId xmlns:a16="http://schemas.microsoft.com/office/drawing/2014/main" id="{B4CF0BF7-4903-7928-E4C4-9AD8C32CD493}"/>
                  </a:ext>
                </a:extLst>
              </p:cNvPr>
              <p:cNvSpPr>
                <a:spLocks noEditPoints="1"/>
              </p:cNvSpPr>
              <p:nvPr/>
            </p:nvSpPr>
            <p:spPr bwMode="auto">
              <a:xfrm>
                <a:off x="3760" y="2257"/>
                <a:ext cx="223" cy="223"/>
              </a:xfrm>
              <a:custGeom>
                <a:avLst/>
                <a:gdLst>
                  <a:gd name="T0" fmla="*/ 91 w 183"/>
                  <a:gd name="T1" fmla="*/ 0 h 184"/>
                  <a:gd name="T2" fmla="*/ 0 w 183"/>
                  <a:gd name="T3" fmla="*/ 92 h 184"/>
                  <a:gd name="T4" fmla="*/ 91 w 183"/>
                  <a:gd name="T5" fmla="*/ 184 h 184"/>
                  <a:gd name="T6" fmla="*/ 183 w 183"/>
                  <a:gd name="T7" fmla="*/ 92 h 184"/>
                  <a:gd name="T8" fmla="*/ 91 w 183"/>
                  <a:gd name="T9" fmla="*/ 0 h 184"/>
                  <a:gd name="T10" fmla="*/ 91 w 183"/>
                  <a:gd name="T11" fmla="*/ 139 h 184"/>
                  <a:gd name="T12" fmla="*/ 45 w 183"/>
                  <a:gd name="T13" fmla="*/ 92 h 184"/>
                  <a:gd name="T14" fmla="*/ 91 w 183"/>
                  <a:gd name="T15" fmla="*/ 45 h 184"/>
                  <a:gd name="T16" fmla="*/ 138 w 183"/>
                  <a:gd name="T17" fmla="*/ 92 h 184"/>
                  <a:gd name="T18" fmla="*/ 91 w 183"/>
                  <a:gd name="T19" fmla="*/ 139 h 184"/>
                  <a:gd name="T20" fmla="*/ 91 w 183"/>
                  <a:gd name="T21" fmla="*/ 139 h 184"/>
                  <a:gd name="T22" fmla="*/ 91 w 183"/>
                  <a:gd name="T23" fmla="*/ 139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4">
                    <a:moveTo>
                      <a:pt x="91" y="0"/>
                    </a:moveTo>
                    <a:cubicBezTo>
                      <a:pt x="41" y="0"/>
                      <a:pt x="0" y="41"/>
                      <a:pt x="0" y="92"/>
                    </a:cubicBezTo>
                    <a:cubicBezTo>
                      <a:pt x="0" y="142"/>
                      <a:pt x="41" y="184"/>
                      <a:pt x="91" y="184"/>
                    </a:cubicBezTo>
                    <a:cubicBezTo>
                      <a:pt x="142" y="184"/>
                      <a:pt x="183" y="142"/>
                      <a:pt x="183" y="92"/>
                    </a:cubicBezTo>
                    <a:cubicBezTo>
                      <a:pt x="183" y="41"/>
                      <a:pt x="142" y="0"/>
                      <a:pt x="91" y="0"/>
                    </a:cubicBezTo>
                    <a:close/>
                    <a:moveTo>
                      <a:pt x="91" y="139"/>
                    </a:moveTo>
                    <a:cubicBezTo>
                      <a:pt x="66" y="139"/>
                      <a:pt x="45" y="118"/>
                      <a:pt x="45" y="92"/>
                    </a:cubicBezTo>
                    <a:cubicBezTo>
                      <a:pt x="45" y="66"/>
                      <a:pt x="66" y="45"/>
                      <a:pt x="91" y="45"/>
                    </a:cubicBezTo>
                    <a:cubicBezTo>
                      <a:pt x="117" y="45"/>
                      <a:pt x="138" y="66"/>
                      <a:pt x="138" y="92"/>
                    </a:cubicBezTo>
                    <a:cubicBezTo>
                      <a:pt x="138" y="118"/>
                      <a:pt x="117" y="139"/>
                      <a:pt x="91" y="139"/>
                    </a:cubicBezTo>
                    <a:close/>
                    <a:moveTo>
                      <a:pt x="91" y="139"/>
                    </a:moveTo>
                    <a:cubicBezTo>
                      <a:pt x="91" y="139"/>
                      <a:pt x="91" y="139"/>
                      <a:pt x="91" y="139"/>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68" name="Freeform 36">
                <a:extLst>
                  <a:ext uri="{FF2B5EF4-FFF2-40B4-BE49-F238E27FC236}">
                    <a16:creationId xmlns:a16="http://schemas.microsoft.com/office/drawing/2014/main" id="{8AA8EC55-64FB-A753-D65A-858E946B70D2}"/>
                  </a:ext>
                </a:extLst>
              </p:cNvPr>
              <p:cNvSpPr>
                <a:spLocks noEditPoints="1"/>
              </p:cNvSpPr>
              <p:nvPr/>
            </p:nvSpPr>
            <p:spPr bwMode="auto">
              <a:xfrm>
                <a:off x="3760" y="2529"/>
                <a:ext cx="223" cy="222"/>
              </a:xfrm>
              <a:custGeom>
                <a:avLst/>
                <a:gdLst>
                  <a:gd name="T0" fmla="*/ 91 w 183"/>
                  <a:gd name="T1" fmla="*/ 0 h 183"/>
                  <a:gd name="T2" fmla="*/ 0 w 183"/>
                  <a:gd name="T3" fmla="*/ 92 h 183"/>
                  <a:gd name="T4" fmla="*/ 91 w 183"/>
                  <a:gd name="T5" fmla="*/ 183 h 183"/>
                  <a:gd name="T6" fmla="*/ 183 w 183"/>
                  <a:gd name="T7" fmla="*/ 92 h 183"/>
                  <a:gd name="T8" fmla="*/ 91 w 183"/>
                  <a:gd name="T9" fmla="*/ 0 h 183"/>
                  <a:gd name="T10" fmla="*/ 91 w 183"/>
                  <a:gd name="T11" fmla="*/ 138 h 183"/>
                  <a:gd name="T12" fmla="*/ 45 w 183"/>
                  <a:gd name="T13" fmla="*/ 92 h 183"/>
                  <a:gd name="T14" fmla="*/ 91 w 183"/>
                  <a:gd name="T15" fmla="*/ 45 h 183"/>
                  <a:gd name="T16" fmla="*/ 138 w 183"/>
                  <a:gd name="T17" fmla="*/ 92 h 183"/>
                  <a:gd name="T18" fmla="*/ 91 w 183"/>
                  <a:gd name="T19" fmla="*/ 138 h 183"/>
                  <a:gd name="T20" fmla="*/ 91 w 183"/>
                  <a:gd name="T21" fmla="*/ 138 h 183"/>
                  <a:gd name="T22" fmla="*/ 91 w 183"/>
                  <a:gd name="T23" fmla="*/ 13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183">
                    <a:moveTo>
                      <a:pt x="91" y="0"/>
                    </a:moveTo>
                    <a:cubicBezTo>
                      <a:pt x="41" y="0"/>
                      <a:pt x="0" y="41"/>
                      <a:pt x="0" y="92"/>
                    </a:cubicBezTo>
                    <a:cubicBezTo>
                      <a:pt x="0" y="142"/>
                      <a:pt x="41" y="183"/>
                      <a:pt x="91" y="183"/>
                    </a:cubicBezTo>
                    <a:cubicBezTo>
                      <a:pt x="142" y="183"/>
                      <a:pt x="183" y="142"/>
                      <a:pt x="183" y="92"/>
                    </a:cubicBezTo>
                    <a:cubicBezTo>
                      <a:pt x="183" y="41"/>
                      <a:pt x="142" y="0"/>
                      <a:pt x="91" y="0"/>
                    </a:cubicBezTo>
                    <a:close/>
                    <a:moveTo>
                      <a:pt x="91" y="138"/>
                    </a:moveTo>
                    <a:cubicBezTo>
                      <a:pt x="66" y="138"/>
                      <a:pt x="45" y="117"/>
                      <a:pt x="45" y="92"/>
                    </a:cubicBezTo>
                    <a:cubicBezTo>
                      <a:pt x="45" y="66"/>
                      <a:pt x="66" y="45"/>
                      <a:pt x="91" y="45"/>
                    </a:cubicBezTo>
                    <a:cubicBezTo>
                      <a:pt x="117" y="45"/>
                      <a:pt x="138" y="66"/>
                      <a:pt x="138" y="92"/>
                    </a:cubicBezTo>
                    <a:cubicBezTo>
                      <a:pt x="138" y="117"/>
                      <a:pt x="117" y="138"/>
                      <a:pt x="91" y="138"/>
                    </a:cubicBezTo>
                    <a:close/>
                    <a:moveTo>
                      <a:pt x="91" y="138"/>
                    </a:moveTo>
                    <a:cubicBezTo>
                      <a:pt x="91" y="138"/>
                      <a:pt x="91" y="138"/>
                      <a:pt x="91" y="138"/>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4" name="Freeform 37">
                <a:extLst>
                  <a:ext uri="{FF2B5EF4-FFF2-40B4-BE49-F238E27FC236}">
                    <a16:creationId xmlns:a16="http://schemas.microsoft.com/office/drawing/2014/main" id="{B2CA636A-4D54-EC88-1161-01AF1932CFF4}"/>
                  </a:ext>
                </a:extLst>
              </p:cNvPr>
              <p:cNvSpPr>
                <a:spLocks noEditPoints="1"/>
              </p:cNvSpPr>
              <p:nvPr/>
            </p:nvSpPr>
            <p:spPr bwMode="auto">
              <a:xfrm>
                <a:off x="3467" y="2529"/>
                <a:ext cx="224" cy="222"/>
              </a:xfrm>
              <a:custGeom>
                <a:avLst/>
                <a:gdLst>
                  <a:gd name="T0" fmla="*/ 92 w 184"/>
                  <a:gd name="T1" fmla="*/ 0 h 183"/>
                  <a:gd name="T2" fmla="*/ 0 w 184"/>
                  <a:gd name="T3" fmla="*/ 92 h 183"/>
                  <a:gd name="T4" fmla="*/ 92 w 184"/>
                  <a:gd name="T5" fmla="*/ 183 h 183"/>
                  <a:gd name="T6" fmla="*/ 184 w 184"/>
                  <a:gd name="T7" fmla="*/ 92 h 183"/>
                  <a:gd name="T8" fmla="*/ 92 w 184"/>
                  <a:gd name="T9" fmla="*/ 0 h 183"/>
                  <a:gd name="T10" fmla="*/ 92 w 184"/>
                  <a:gd name="T11" fmla="*/ 138 h 183"/>
                  <a:gd name="T12" fmla="*/ 45 w 184"/>
                  <a:gd name="T13" fmla="*/ 92 h 183"/>
                  <a:gd name="T14" fmla="*/ 92 w 184"/>
                  <a:gd name="T15" fmla="*/ 45 h 183"/>
                  <a:gd name="T16" fmla="*/ 139 w 184"/>
                  <a:gd name="T17" fmla="*/ 92 h 183"/>
                  <a:gd name="T18" fmla="*/ 92 w 184"/>
                  <a:gd name="T19" fmla="*/ 138 h 183"/>
                  <a:gd name="T20" fmla="*/ 92 w 184"/>
                  <a:gd name="T21" fmla="*/ 138 h 183"/>
                  <a:gd name="T22" fmla="*/ 92 w 184"/>
                  <a:gd name="T23" fmla="*/ 13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4" h="183">
                    <a:moveTo>
                      <a:pt x="92" y="0"/>
                    </a:moveTo>
                    <a:cubicBezTo>
                      <a:pt x="41" y="0"/>
                      <a:pt x="0" y="41"/>
                      <a:pt x="0" y="92"/>
                    </a:cubicBezTo>
                    <a:cubicBezTo>
                      <a:pt x="0" y="142"/>
                      <a:pt x="41" y="183"/>
                      <a:pt x="92" y="183"/>
                    </a:cubicBezTo>
                    <a:cubicBezTo>
                      <a:pt x="143" y="183"/>
                      <a:pt x="184" y="142"/>
                      <a:pt x="184" y="92"/>
                    </a:cubicBezTo>
                    <a:cubicBezTo>
                      <a:pt x="184" y="41"/>
                      <a:pt x="143" y="0"/>
                      <a:pt x="92" y="0"/>
                    </a:cubicBezTo>
                    <a:close/>
                    <a:moveTo>
                      <a:pt x="92" y="138"/>
                    </a:moveTo>
                    <a:cubicBezTo>
                      <a:pt x="66" y="138"/>
                      <a:pt x="45" y="117"/>
                      <a:pt x="45" y="92"/>
                    </a:cubicBezTo>
                    <a:cubicBezTo>
                      <a:pt x="45" y="66"/>
                      <a:pt x="66" y="45"/>
                      <a:pt x="92" y="45"/>
                    </a:cubicBezTo>
                    <a:cubicBezTo>
                      <a:pt x="118" y="45"/>
                      <a:pt x="139" y="66"/>
                      <a:pt x="139" y="92"/>
                    </a:cubicBezTo>
                    <a:cubicBezTo>
                      <a:pt x="139" y="117"/>
                      <a:pt x="118" y="138"/>
                      <a:pt x="92" y="138"/>
                    </a:cubicBezTo>
                    <a:close/>
                    <a:moveTo>
                      <a:pt x="92" y="138"/>
                    </a:moveTo>
                    <a:cubicBezTo>
                      <a:pt x="92" y="138"/>
                      <a:pt x="92" y="138"/>
                      <a:pt x="92" y="138"/>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5" name="Freeform 38">
                <a:extLst>
                  <a:ext uri="{FF2B5EF4-FFF2-40B4-BE49-F238E27FC236}">
                    <a16:creationId xmlns:a16="http://schemas.microsoft.com/office/drawing/2014/main" id="{51F7A3FA-5B92-2074-B0C6-3D425FAC8BE8}"/>
                  </a:ext>
                </a:extLst>
              </p:cNvPr>
              <p:cNvSpPr>
                <a:spLocks noEditPoints="1"/>
              </p:cNvSpPr>
              <p:nvPr/>
            </p:nvSpPr>
            <p:spPr bwMode="auto">
              <a:xfrm>
                <a:off x="3198" y="2007"/>
                <a:ext cx="180" cy="176"/>
              </a:xfrm>
              <a:custGeom>
                <a:avLst/>
                <a:gdLst>
                  <a:gd name="T0" fmla="*/ 106 w 148"/>
                  <a:gd name="T1" fmla="*/ 74 h 145"/>
                  <a:gd name="T2" fmla="*/ 139 w 148"/>
                  <a:gd name="T3" fmla="*/ 41 h 145"/>
                  <a:gd name="T4" fmla="*/ 139 w 148"/>
                  <a:gd name="T5" fmla="*/ 9 h 145"/>
                  <a:gd name="T6" fmla="*/ 107 w 148"/>
                  <a:gd name="T7" fmla="*/ 9 h 145"/>
                  <a:gd name="T8" fmla="*/ 74 w 148"/>
                  <a:gd name="T9" fmla="*/ 42 h 145"/>
                  <a:gd name="T10" fmla="*/ 41 w 148"/>
                  <a:gd name="T11" fmla="*/ 9 h 145"/>
                  <a:gd name="T12" fmla="*/ 9 w 148"/>
                  <a:gd name="T13" fmla="*/ 9 h 145"/>
                  <a:gd name="T14" fmla="*/ 9 w 148"/>
                  <a:gd name="T15" fmla="*/ 41 h 145"/>
                  <a:gd name="T16" fmla="*/ 42 w 148"/>
                  <a:gd name="T17" fmla="*/ 74 h 145"/>
                  <a:gd name="T18" fmla="*/ 9 w 148"/>
                  <a:gd name="T19" fmla="*/ 107 h 145"/>
                  <a:gd name="T20" fmla="*/ 9 w 148"/>
                  <a:gd name="T21" fmla="*/ 139 h 145"/>
                  <a:gd name="T22" fmla="*/ 25 w 148"/>
                  <a:gd name="T23" fmla="*/ 145 h 145"/>
                  <a:gd name="T24" fmla="*/ 41 w 148"/>
                  <a:gd name="T25" fmla="*/ 139 h 145"/>
                  <a:gd name="T26" fmla="*/ 74 w 148"/>
                  <a:gd name="T27" fmla="*/ 106 h 145"/>
                  <a:gd name="T28" fmla="*/ 107 w 148"/>
                  <a:gd name="T29" fmla="*/ 139 h 145"/>
                  <a:gd name="T30" fmla="*/ 123 w 148"/>
                  <a:gd name="T31" fmla="*/ 145 h 145"/>
                  <a:gd name="T32" fmla="*/ 139 w 148"/>
                  <a:gd name="T33" fmla="*/ 139 h 145"/>
                  <a:gd name="T34" fmla="*/ 139 w 148"/>
                  <a:gd name="T35" fmla="*/ 107 h 145"/>
                  <a:gd name="T36" fmla="*/ 106 w 148"/>
                  <a:gd name="T37" fmla="*/ 74 h 145"/>
                  <a:gd name="T38" fmla="*/ 106 w 148"/>
                  <a:gd name="T39" fmla="*/ 74 h 145"/>
                  <a:gd name="T40" fmla="*/ 106 w 148"/>
                  <a:gd name="T41"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45">
                    <a:moveTo>
                      <a:pt x="106" y="74"/>
                    </a:moveTo>
                    <a:cubicBezTo>
                      <a:pt x="139" y="41"/>
                      <a:pt x="139" y="41"/>
                      <a:pt x="139" y="41"/>
                    </a:cubicBezTo>
                    <a:cubicBezTo>
                      <a:pt x="148" y="32"/>
                      <a:pt x="148" y="18"/>
                      <a:pt x="139" y="9"/>
                    </a:cubicBezTo>
                    <a:cubicBezTo>
                      <a:pt x="130" y="0"/>
                      <a:pt x="116" y="0"/>
                      <a:pt x="107" y="9"/>
                    </a:cubicBezTo>
                    <a:cubicBezTo>
                      <a:pt x="74" y="42"/>
                      <a:pt x="74" y="42"/>
                      <a:pt x="74" y="42"/>
                    </a:cubicBezTo>
                    <a:cubicBezTo>
                      <a:pt x="41" y="9"/>
                      <a:pt x="41" y="9"/>
                      <a:pt x="41" y="9"/>
                    </a:cubicBezTo>
                    <a:cubicBezTo>
                      <a:pt x="32" y="0"/>
                      <a:pt x="18" y="0"/>
                      <a:pt x="9" y="9"/>
                    </a:cubicBezTo>
                    <a:cubicBezTo>
                      <a:pt x="0" y="18"/>
                      <a:pt x="0" y="32"/>
                      <a:pt x="9" y="41"/>
                    </a:cubicBezTo>
                    <a:cubicBezTo>
                      <a:pt x="42" y="74"/>
                      <a:pt x="42" y="74"/>
                      <a:pt x="42" y="74"/>
                    </a:cubicBezTo>
                    <a:cubicBezTo>
                      <a:pt x="9" y="107"/>
                      <a:pt x="9" y="107"/>
                      <a:pt x="9" y="107"/>
                    </a:cubicBezTo>
                    <a:cubicBezTo>
                      <a:pt x="0" y="116"/>
                      <a:pt x="0" y="130"/>
                      <a:pt x="9" y="139"/>
                    </a:cubicBezTo>
                    <a:cubicBezTo>
                      <a:pt x="13" y="143"/>
                      <a:pt x="19" y="145"/>
                      <a:pt x="25" y="145"/>
                    </a:cubicBezTo>
                    <a:cubicBezTo>
                      <a:pt x="31" y="145"/>
                      <a:pt x="36" y="143"/>
                      <a:pt x="41" y="139"/>
                    </a:cubicBezTo>
                    <a:cubicBezTo>
                      <a:pt x="74" y="106"/>
                      <a:pt x="74" y="106"/>
                      <a:pt x="74" y="106"/>
                    </a:cubicBezTo>
                    <a:cubicBezTo>
                      <a:pt x="107" y="139"/>
                      <a:pt x="107" y="139"/>
                      <a:pt x="107" y="139"/>
                    </a:cubicBezTo>
                    <a:cubicBezTo>
                      <a:pt x="111" y="143"/>
                      <a:pt x="117" y="145"/>
                      <a:pt x="123" y="145"/>
                    </a:cubicBezTo>
                    <a:cubicBezTo>
                      <a:pt x="129" y="145"/>
                      <a:pt x="134" y="143"/>
                      <a:pt x="139" y="139"/>
                    </a:cubicBezTo>
                    <a:cubicBezTo>
                      <a:pt x="147" y="130"/>
                      <a:pt x="147" y="116"/>
                      <a:pt x="139" y="107"/>
                    </a:cubicBezTo>
                    <a:lnTo>
                      <a:pt x="106" y="74"/>
                    </a:lnTo>
                    <a:close/>
                    <a:moveTo>
                      <a:pt x="106" y="74"/>
                    </a:moveTo>
                    <a:cubicBezTo>
                      <a:pt x="106" y="74"/>
                      <a:pt x="106" y="74"/>
                      <a:pt x="106" y="74"/>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6" name="Freeform 39">
                <a:extLst>
                  <a:ext uri="{FF2B5EF4-FFF2-40B4-BE49-F238E27FC236}">
                    <a16:creationId xmlns:a16="http://schemas.microsoft.com/office/drawing/2014/main" id="{B3696F01-144A-7603-595D-AF32384B3668}"/>
                  </a:ext>
                </a:extLst>
              </p:cNvPr>
              <p:cNvSpPr>
                <a:spLocks noEditPoints="1"/>
              </p:cNvSpPr>
              <p:nvPr/>
            </p:nvSpPr>
            <p:spPr bwMode="auto">
              <a:xfrm>
                <a:off x="3198" y="2279"/>
                <a:ext cx="180" cy="176"/>
              </a:xfrm>
              <a:custGeom>
                <a:avLst/>
                <a:gdLst>
                  <a:gd name="T0" fmla="*/ 106 w 148"/>
                  <a:gd name="T1" fmla="*/ 74 h 145"/>
                  <a:gd name="T2" fmla="*/ 139 w 148"/>
                  <a:gd name="T3" fmla="*/ 41 h 145"/>
                  <a:gd name="T4" fmla="*/ 139 w 148"/>
                  <a:gd name="T5" fmla="*/ 9 h 145"/>
                  <a:gd name="T6" fmla="*/ 107 w 148"/>
                  <a:gd name="T7" fmla="*/ 9 h 145"/>
                  <a:gd name="T8" fmla="*/ 74 w 148"/>
                  <a:gd name="T9" fmla="*/ 42 h 145"/>
                  <a:gd name="T10" fmla="*/ 41 w 148"/>
                  <a:gd name="T11" fmla="*/ 9 h 145"/>
                  <a:gd name="T12" fmla="*/ 9 w 148"/>
                  <a:gd name="T13" fmla="*/ 9 h 145"/>
                  <a:gd name="T14" fmla="*/ 9 w 148"/>
                  <a:gd name="T15" fmla="*/ 41 h 145"/>
                  <a:gd name="T16" fmla="*/ 42 w 148"/>
                  <a:gd name="T17" fmla="*/ 74 h 145"/>
                  <a:gd name="T18" fmla="*/ 9 w 148"/>
                  <a:gd name="T19" fmla="*/ 107 h 145"/>
                  <a:gd name="T20" fmla="*/ 9 w 148"/>
                  <a:gd name="T21" fmla="*/ 139 h 145"/>
                  <a:gd name="T22" fmla="*/ 25 w 148"/>
                  <a:gd name="T23" fmla="*/ 145 h 145"/>
                  <a:gd name="T24" fmla="*/ 41 w 148"/>
                  <a:gd name="T25" fmla="*/ 139 h 145"/>
                  <a:gd name="T26" fmla="*/ 74 w 148"/>
                  <a:gd name="T27" fmla="*/ 106 h 145"/>
                  <a:gd name="T28" fmla="*/ 107 w 148"/>
                  <a:gd name="T29" fmla="*/ 139 h 145"/>
                  <a:gd name="T30" fmla="*/ 123 w 148"/>
                  <a:gd name="T31" fmla="*/ 145 h 145"/>
                  <a:gd name="T32" fmla="*/ 139 w 148"/>
                  <a:gd name="T33" fmla="*/ 139 h 145"/>
                  <a:gd name="T34" fmla="*/ 139 w 148"/>
                  <a:gd name="T35" fmla="*/ 107 h 145"/>
                  <a:gd name="T36" fmla="*/ 106 w 148"/>
                  <a:gd name="T37" fmla="*/ 74 h 145"/>
                  <a:gd name="T38" fmla="*/ 106 w 148"/>
                  <a:gd name="T39" fmla="*/ 74 h 145"/>
                  <a:gd name="T40" fmla="*/ 106 w 148"/>
                  <a:gd name="T41" fmla="*/ 7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45">
                    <a:moveTo>
                      <a:pt x="106" y="74"/>
                    </a:moveTo>
                    <a:cubicBezTo>
                      <a:pt x="139" y="41"/>
                      <a:pt x="139" y="41"/>
                      <a:pt x="139" y="41"/>
                    </a:cubicBezTo>
                    <a:cubicBezTo>
                      <a:pt x="148" y="32"/>
                      <a:pt x="148" y="18"/>
                      <a:pt x="139" y="9"/>
                    </a:cubicBezTo>
                    <a:cubicBezTo>
                      <a:pt x="130" y="0"/>
                      <a:pt x="116" y="0"/>
                      <a:pt x="107" y="9"/>
                    </a:cubicBezTo>
                    <a:cubicBezTo>
                      <a:pt x="74" y="42"/>
                      <a:pt x="74" y="42"/>
                      <a:pt x="74" y="42"/>
                    </a:cubicBezTo>
                    <a:cubicBezTo>
                      <a:pt x="41" y="9"/>
                      <a:pt x="41" y="9"/>
                      <a:pt x="41" y="9"/>
                    </a:cubicBezTo>
                    <a:cubicBezTo>
                      <a:pt x="32" y="0"/>
                      <a:pt x="18" y="0"/>
                      <a:pt x="9" y="9"/>
                    </a:cubicBezTo>
                    <a:cubicBezTo>
                      <a:pt x="0" y="18"/>
                      <a:pt x="0" y="32"/>
                      <a:pt x="9" y="41"/>
                    </a:cubicBezTo>
                    <a:cubicBezTo>
                      <a:pt x="42" y="74"/>
                      <a:pt x="42" y="74"/>
                      <a:pt x="42" y="74"/>
                    </a:cubicBezTo>
                    <a:cubicBezTo>
                      <a:pt x="9" y="107"/>
                      <a:pt x="9" y="107"/>
                      <a:pt x="9" y="107"/>
                    </a:cubicBezTo>
                    <a:cubicBezTo>
                      <a:pt x="0" y="116"/>
                      <a:pt x="0" y="130"/>
                      <a:pt x="9" y="139"/>
                    </a:cubicBezTo>
                    <a:cubicBezTo>
                      <a:pt x="13" y="143"/>
                      <a:pt x="19" y="145"/>
                      <a:pt x="25" y="145"/>
                    </a:cubicBezTo>
                    <a:cubicBezTo>
                      <a:pt x="31" y="145"/>
                      <a:pt x="36" y="143"/>
                      <a:pt x="41" y="139"/>
                    </a:cubicBezTo>
                    <a:cubicBezTo>
                      <a:pt x="74" y="106"/>
                      <a:pt x="74" y="106"/>
                      <a:pt x="74" y="106"/>
                    </a:cubicBezTo>
                    <a:cubicBezTo>
                      <a:pt x="107" y="139"/>
                      <a:pt x="107" y="139"/>
                      <a:pt x="107" y="139"/>
                    </a:cubicBezTo>
                    <a:cubicBezTo>
                      <a:pt x="111" y="143"/>
                      <a:pt x="117" y="145"/>
                      <a:pt x="123" y="145"/>
                    </a:cubicBezTo>
                    <a:cubicBezTo>
                      <a:pt x="129" y="145"/>
                      <a:pt x="134" y="143"/>
                      <a:pt x="139" y="139"/>
                    </a:cubicBezTo>
                    <a:cubicBezTo>
                      <a:pt x="147" y="130"/>
                      <a:pt x="147" y="116"/>
                      <a:pt x="139" y="107"/>
                    </a:cubicBezTo>
                    <a:lnTo>
                      <a:pt x="106" y="74"/>
                    </a:lnTo>
                    <a:close/>
                    <a:moveTo>
                      <a:pt x="106" y="74"/>
                    </a:moveTo>
                    <a:cubicBezTo>
                      <a:pt x="106" y="74"/>
                      <a:pt x="106" y="74"/>
                      <a:pt x="106" y="74"/>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7" name="Freeform 40">
                <a:extLst>
                  <a:ext uri="{FF2B5EF4-FFF2-40B4-BE49-F238E27FC236}">
                    <a16:creationId xmlns:a16="http://schemas.microsoft.com/office/drawing/2014/main" id="{DF6A274B-C9D8-F02A-E1BF-E20178EC3280}"/>
                  </a:ext>
                </a:extLst>
              </p:cNvPr>
              <p:cNvSpPr>
                <a:spLocks noEditPoints="1"/>
              </p:cNvSpPr>
              <p:nvPr/>
            </p:nvSpPr>
            <p:spPr bwMode="auto">
              <a:xfrm>
                <a:off x="3198" y="2551"/>
                <a:ext cx="179" cy="175"/>
              </a:xfrm>
              <a:custGeom>
                <a:avLst/>
                <a:gdLst>
                  <a:gd name="T0" fmla="*/ 139 w 147"/>
                  <a:gd name="T1" fmla="*/ 107 h 145"/>
                  <a:gd name="T2" fmla="*/ 106 w 147"/>
                  <a:gd name="T3" fmla="*/ 74 h 145"/>
                  <a:gd name="T4" fmla="*/ 139 w 147"/>
                  <a:gd name="T5" fmla="*/ 41 h 145"/>
                  <a:gd name="T6" fmla="*/ 139 w 147"/>
                  <a:gd name="T7" fmla="*/ 9 h 145"/>
                  <a:gd name="T8" fmla="*/ 107 w 147"/>
                  <a:gd name="T9" fmla="*/ 9 h 145"/>
                  <a:gd name="T10" fmla="*/ 74 w 147"/>
                  <a:gd name="T11" fmla="*/ 42 h 145"/>
                  <a:gd name="T12" fmla="*/ 41 w 147"/>
                  <a:gd name="T13" fmla="*/ 9 h 145"/>
                  <a:gd name="T14" fmla="*/ 9 w 147"/>
                  <a:gd name="T15" fmla="*/ 9 h 145"/>
                  <a:gd name="T16" fmla="*/ 9 w 147"/>
                  <a:gd name="T17" fmla="*/ 41 h 145"/>
                  <a:gd name="T18" fmla="*/ 42 w 147"/>
                  <a:gd name="T19" fmla="*/ 74 h 145"/>
                  <a:gd name="T20" fmla="*/ 9 w 147"/>
                  <a:gd name="T21" fmla="*/ 107 h 145"/>
                  <a:gd name="T22" fmla="*/ 9 w 147"/>
                  <a:gd name="T23" fmla="*/ 139 h 145"/>
                  <a:gd name="T24" fmla="*/ 25 w 147"/>
                  <a:gd name="T25" fmla="*/ 145 h 145"/>
                  <a:gd name="T26" fmla="*/ 41 w 147"/>
                  <a:gd name="T27" fmla="*/ 139 h 145"/>
                  <a:gd name="T28" fmla="*/ 74 w 147"/>
                  <a:gd name="T29" fmla="*/ 105 h 145"/>
                  <a:gd name="T30" fmla="*/ 107 w 147"/>
                  <a:gd name="T31" fmla="*/ 139 h 145"/>
                  <a:gd name="T32" fmla="*/ 123 w 147"/>
                  <a:gd name="T33" fmla="*/ 145 h 145"/>
                  <a:gd name="T34" fmla="*/ 139 w 147"/>
                  <a:gd name="T35" fmla="*/ 139 h 145"/>
                  <a:gd name="T36" fmla="*/ 139 w 147"/>
                  <a:gd name="T37" fmla="*/ 107 h 145"/>
                  <a:gd name="T38" fmla="*/ 139 w 147"/>
                  <a:gd name="T39" fmla="*/ 107 h 145"/>
                  <a:gd name="T40" fmla="*/ 139 w 147"/>
                  <a:gd name="T41" fmla="*/ 10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7" h="145">
                    <a:moveTo>
                      <a:pt x="139" y="107"/>
                    </a:moveTo>
                    <a:cubicBezTo>
                      <a:pt x="106" y="74"/>
                      <a:pt x="106" y="74"/>
                      <a:pt x="106" y="74"/>
                    </a:cubicBezTo>
                    <a:cubicBezTo>
                      <a:pt x="139" y="41"/>
                      <a:pt x="139" y="41"/>
                      <a:pt x="139" y="41"/>
                    </a:cubicBezTo>
                    <a:cubicBezTo>
                      <a:pt x="147" y="32"/>
                      <a:pt x="147" y="18"/>
                      <a:pt x="139" y="9"/>
                    </a:cubicBezTo>
                    <a:cubicBezTo>
                      <a:pt x="130" y="0"/>
                      <a:pt x="116" y="0"/>
                      <a:pt x="107" y="9"/>
                    </a:cubicBezTo>
                    <a:cubicBezTo>
                      <a:pt x="74" y="42"/>
                      <a:pt x="74" y="42"/>
                      <a:pt x="74" y="42"/>
                    </a:cubicBezTo>
                    <a:cubicBezTo>
                      <a:pt x="41" y="9"/>
                      <a:pt x="41" y="9"/>
                      <a:pt x="41" y="9"/>
                    </a:cubicBezTo>
                    <a:cubicBezTo>
                      <a:pt x="32" y="0"/>
                      <a:pt x="18" y="0"/>
                      <a:pt x="9" y="9"/>
                    </a:cubicBezTo>
                    <a:cubicBezTo>
                      <a:pt x="0" y="18"/>
                      <a:pt x="0" y="32"/>
                      <a:pt x="9" y="41"/>
                    </a:cubicBezTo>
                    <a:cubicBezTo>
                      <a:pt x="42" y="74"/>
                      <a:pt x="42" y="74"/>
                      <a:pt x="42" y="74"/>
                    </a:cubicBezTo>
                    <a:cubicBezTo>
                      <a:pt x="9" y="107"/>
                      <a:pt x="9" y="107"/>
                      <a:pt x="9" y="107"/>
                    </a:cubicBezTo>
                    <a:cubicBezTo>
                      <a:pt x="0" y="116"/>
                      <a:pt x="0" y="130"/>
                      <a:pt x="9" y="139"/>
                    </a:cubicBezTo>
                    <a:cubicBezTo>
                      <a:pt x="13" y="143"/>
                      <a:pt x="19" y="145"/>
                      <a:pt x="25" y="145"/>
                    </a:cubicBezTo>
                    <a:cubicBezTo>
                      <a:pt x="31" y="145"/>
                      <a:pt x="36" y="143"/>
                      <a:pt x="41" y="139"/>
                    </a:cubicBezTo>
                    <a:cubicBezTo>
                      <a:pt x="74" y="105"/>
                      <a:pt x="74" y="105"/>
                      <a:pt x="74" y="105"/>
                    </a:cubicBezTo>
                    <a:cubicBezTo>
                      <a:pt x="107" y="139"/>
                      <a:pt x="107" y="139"/>
                      <a:pt x="107" y="139"/>
                    </a:cubicBezTo>
                    <a:cubicBezTo>
                      <a:pt x="111" y="143"/>
                      <a:pt x="117" y="145"/>
                      <a:pt x="123" y="145"/>
                    </a:cubicBezTo>
                    <a:cubicBezTo>
                      <a:pt x="129" y="145"/>
                      <a:pt x="134" y="143"/>
                      <a:pt x="139" y="139"/>
                    </a:cubicBezTo>
                    <a:cubicBezTo>
                      <a:pt x="147" y="130"/>
                      <a:pt x="147" y="116"/>
                      <a:pt x="139" y="107"/>
                    </a:cubicBezTo>
                    <a:close/>
                    <a:moveTo>
                      <a:pt x="139" y="107"/>
                    </a:moveTo>
                    <a:cubicBezTo>
                      <a:pt x="139" y="107"/>
                      <a:pt x="139" y="107"/>
                      <a:pt x="139" y="107"/>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sp>
            <p:nvSpPr>
              <p:cNvPr id="108" name="Freeform 41">
                <a:extLst>
                  <a:ext uri="{FF2B5EF4-FFF2-40B4-BE49-F238E27FC236}">
                    <a16:creationId xmlns:a16="http://schemas.microsoft.com/office/drawing/2014/main" id="{D70B8A5C-2C3B-5AB3-71DE-E5AC93718418}"/>
                  </a:ext>
                </a:extLst>
              </p:cNvPr>
              <p:cNvSpPr>
                <a:spLocks noEditPoints="1"/>
              </p:cNvSpPr>
              <p:nvPr/>
            </p:nvSpPr>
            <p:spPr bwMode="auto">
              <a:xfrm>
                <a:off x="2904" y="1378"/>
                <a:ext cx="1881" cy="1564"/>
              </a:xfrm>
              <a:custGeom>
                <a:avLst/>
                <a:gdLst>
                  <a:gd name="T0" fmla="*/ 1473 w 1543"/>
                  <a:gd name="T1" fmla="*/ 818 h 1290"/>
                  <a:gd name="T2" fmla="*/ 1429 w 1543"/>
                  <a:gd name="T3" fmla="*/ 826 h 1290"/>
                  <a:gd name="T4" fmla="*/ 1458 w 1543"/>
                  <a:gd name="T5" fmla="*/ 1184 h 1290"/>
                  <a:gd name="T6" fmla="*/ 1341 w 1543"/>
                  <a:gd name="T7" fmla="*/ 968 h 1290"/>
                  <a:gd name="T8" fmla="*/ 1347 w 1543"/>
                  <a:gd name="T9" fmla="*/ 396 h 1290"/>
                  <a:gd name="T10" fmla="*/ 1435 w 1543"/>
                  <a:gd name="T11" fmla="*/ 739 h 1290"/>
                  <a:gd name="T12" fmla="*/ 1347 w 1543"/>
                  <a:gd name="T13" fmla="*/ 155 h 1290"/>
                  <a:gd name="T14" fmla="*/ 1088 w 1543"/>
                  <a:gd name="T15" fmla="*/ 95 h 1290"/>
                  <a:gd name="T16" fmla="*/ 1065 w 1543"/>
                  <a:gd name="T17" fmla="*/ 0 h 1290"/>
                  <a:gd name="T18" fmla="*/ 1043 w 1543"/>
                  <a:gd name="T19" fmla="*/ 95 h 1290"/>
                  <a:gd name="T20" fmla="*/ 892 w 1543"/>
                  <a:gd name="T21" fmla="*/ 22 h 1290"/>
                  <a:gd name="T22" fmla="*/ 847 w 1543"/>
                  <a:gd name="T23" fmla="*/ 22 h 1290"/>
                  <a:gd name="T24" fmla="*/ 696 w 1543"/>
                  <a:gd name="T25" fmla="*/ 95 h 1290"/>
                  <a:gd name="T26" fmla="*/ 674 w 1543"/>
                  <a:gd name="T27" fmla="*/ 0 h 1290"/>
                  <a:gd name="T28" fmla="*/ 651 w 1543"/>
                  <a:gd name="T29" fmla="*/ 95 h 1290"/>
                  <a:gd name="T30" fmla="*/ 501 w 1543"/>
                  <a:gd name="T31" fmla="*/ 22 h 1290"/>
                  <a:gd name="T32" fmla="*/ 456 w 1543"/>
                  <a:gd name="T33" fmla="*/ 22 h 1290"/>
                  <a:gd name="T34" fmla="*/ 305 w 1543"/>
                  <a:gd name="T35" fmla="*/ 95 h 1290"/>
                  <a:gd name="T36" fmla="*/ 282 w 1543"/>
                  <a:gd name="T37" fmla="*/ 0 h 1290"/>
                  <a:gd name="T38" fmla="*/ 260 w 1543"/>
                  <a:gd name="T39" fmla="*/ 95 h 1290"/>
                  <a:gd name="T40" fmla="*/ 0 w 1543"/>
                  <a:gd name="T41" fmla="*/ 157 h 1290"/>
                  <a:gd name="T42" fmla="*/ 63 w 1543"/>
                  <a:gd name="T43" fmla="*/ 1290 h 1290"/>
                  <a:gd name="T44" fmla="*/ 644 w 1543"/>
                  <a:gd name="T45" fmla="*/ 1268 h 1290"/>
                  <a:gd name="T46" fmla="*/ 63 w 1543"/>
                  <a:gd name="T47" fmla="*/ 1245 h 1290"/>
                  <a:gd name="T48" fmla="*/ 45 w 1543"/>
                  <a:gd name="T49" fmla="*/ 387 h 1290"/>
                  <a:gd name="T50" fmla="*/ 1302 w 1543"/>
                  <a:gd name="T51" fmla="*/ 930 h 1290"/>
                  <a:gd name="T52" fmla="*/ 987 w 1543"/>
                  <a:gd name="T53" fmla="*/ 993 h 1290"/>
                  <a:gd name="T54" fmla="*/ 726 w 1543"/>
                  <a:gd name="T55" fmla="*/ 1245 h 1290"/>
                  <a:gd name="T56" fmla="*/ 726 w 1543"/>
                  <a:gd name="T57" fmla="*/ 1290 h 1290"/>
                  <a:gd name="T58" fmla="*/ 1026 w 1543"/>
                  <a:gd name="T59" fmla="*/ 1283 h 1290"/>
                  <a:gd name="T60" fmla="*/ 1458 w 1543"/>
                  <a:gd name="T61" fmla="*/ 1229 h 1290"/>
                  <a:gd name="T62" fmla="*/ 45 w 1543"/>
                  <a:gd name="T63" fmla="*/ 342 h 1290"/>
                  <a:gd name="T64" fmla="*/ 63 w 1543"/>
                  <a:gd name="T65" fmla="*/ 140 h 1290"/>
                  <a:gd name="T66" fmla="*/ 260 w 1543"/>
                  <a:gd name="T67" fmla="*/ 241 h 1290"/>
                  <a:gd name="T68" fmla="*/ 305 w 1543"/>
                  <a:gd name="T69" fmla="*/ 241 h 1290"/>
                  <a:gd name="T70" fmla="*/ 456 w 1543"/>
                  <a:gd name="T71" fmla="*/ 140 h 1290"/>
                  <a:gd name="T72" fmla="*/ 478 w 1543"/>
                  <a:gd name="T73" fmla="*/ 263 h 1290"/>
                  <a:gd name="T74" fmla="*/ 501 w 1543"/>
                  <a:gd name="T75" fmla="*/ 140 h 1290"/>
                  <a:gd name="T76" fmla="*/ 651 w 1543"/>
                  <a:gd name="T77" fmla="*/ 241 h 1290"/>
                  <a:gd name="T78" fmla="*/ 696 w 1543"/>
                  <a:gd name="T79" fmla="*/ 241 h 1290"/>
                  <a:gd name="T80" fmla="*/ 847 w 1543"/>
                  <a:gd name="T81" fmla="*/ 140 h 1290"/>
                  <a:gd name="T82" fmla="*/ 869 w 1543"/>
                  <a:gd name="T83" fmla="*/ 263 h 1290"/>
                  <a:gd name="T84" fmla="*/ 892 w 1543"/>
                  <a:gd name="T85" fmla="*/ 140 h 1290"/>
                  <a:gd name="T86" fmla="*/ 1043 w 1543"/>
                  <a:gd name="T87" fmla="*/ 241 h 1290"/>
                  <a:gd name="T88" fmla="*/ 1088 w 1543"/>
                  <a:gd name="T89" fmla="*/ 241 h 1290"/>
                  <a:gd name="T90" fmla="*/ 1285 w 1543"/>
                  <a:gd name="T91" fmla="*/ 140 h 1290"/>
                  <a:gd name="T92" fmla="*/ 1302 w 1543"/>
                  <a:gd name="T93" fmla="*/ 342 h 1290"/>
                  <a:gd name="T94" fmla="*/ 1032 w 1543"/>
                  <a:gd name="T95" fmla="*/ 1213 h 1290"/>
                  <a:gd name="T96" fmla="*/ 1050 w 1543"/>
                  <a:gd name="T97" fmla="*/ 975 h 1290"/>
                  <a:gd name="T98" fmla="*/ 1032 w 1543"/>
                  <a:gd name="T99" fmla="*/ 1213 h 1290"/>
                  <a:gd name="T100" fmla="*/ 1032 w 1543"/>
                  <a:gd name="T101" fmla="*/ 1213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3" h="1290">
                    <a:moveTo>
                      <a:pt x="1535" y="1141"/>
                    </a:moveTo>
                    <a:cubicBezTo>
                      <a:pt x="1473" y="818"/>
                      <a:pt x="1473" y="818"/>
                      <a:pt x="1473" y="818"/>
                    </a:cubicBezTo>
                    <a:cubicBezTo>
                      <a:pt x="1471" y="806"/>
                      <a:pt x="1459" y="798"/>
                      <a:pt x="1447" y="800"/>
                    </a:cubicBezTo>
                    <a:cubicBezTo>
                      <a:pt x="1435" y="802"/>
                      <a:pt x="1427" y="814"/>
                      <a:pt x="1429" y="826"/>
                    </a:cubicBezTo>
                    <a:cubicBezTo>
                      <a:pt x="1491" y="1149"/>
                      <a:pt x="1491" y="1149"/>
                      <a:pt x="1491" y="1149"/>
                    </a:cubicBezTo>
                    <a:cubicBezTo>
                      <a:pt x="1494" y="1167"/>
                      <a:pt x="1479" y="1184"/>
                      <a:pt x="1458" y="1184"/>
                    </a:cubicBezTo>
                    <a:cubicBezTo>
                      <a:pt x="1125" y="1184"/>
                      <a:pt x="1125" y="1184"/>
                      <a:pt x="1125" y="1184"/>
                    </a:cubicBezTo>
                    <a:cubicBezTo>
                      <a:pt x="1341" y="968"/>
                      <a:pt x="1341" y="968"/>
                      <a:pt x="1341" y="968"/>
                    </a:cubicBezTo>
                    <a:cubicBezTo>
                      <a:pt x="1345" y="964"/>
                      <a:pt x="1347" y="959"/>
                      <a:pt x="1347" y="952"/>
                    </a:cubicBezTo>
                    <a:cubicBezTo>
                      <a:pt x="1347" y="396"/>
                      <a:pt x="1347" y="396"/>
                      <a:pt x="1347" y="396"/>
                    </a:cubicBezTo>
                    <a:cubicBezTo>
                      <a:pt x="1409" y="721"/>
                      <a:pt x="1409" y="721"/>
                      <a:pt x="1409" y="721"/>
                    </a:cubicBezTo>
                    <a:cubicBezTo>
                      <a:pt x="1411" y="733"/>
                      <a:pt x="1423" y="741"/>
                      <a:pt x="1435" y="739"/>
                    </a:cubicBezTo>
                    <a:cubicBezTo>
                      <a:pt x="1448" y="737"/>
                      <a:pt x="1456" y="725"/>
                      <a:pt x="1453" y="713"/>
                    </a:cubicBezTo>
                    <a:cubicBezTo>
                      <a:pt x="1347" y="155"/>
                      <a:pt x="1347" y="155"/>
                      <a:pt x="1347" y="155"/>
                    </a:cubicBezTo>
                    <a:cubicBezTo>
                      <a:pt x="1346" y="121"/>
                      <a:pt x="1318" y="95"/>
                      <a:pt x="1285" y="95"/>
                    </a:cubicBezTo>
                    <a:cubicBezTo>
                      <a:pt x="1088" y="95"/>
                      <a:pt x="1088" y="95"/>
                      <a:pt x="1088" y="95"/>
                    </a:cubicBezTo>
                    <a:cubicBezTo>
                      <a:pt x="1088" y="22"/>
                      <a:pt x="1088" y="22"/>
                      <a:pt x="1088" y="22"/>
                    </a:cubicBezTo>
                    <a:cubicBezTo>
                      <a:pt x="1088" y="10"/>
                      <a:pt x="1078" y="0"/>
                      <a:pt x="1065" y="0"/>
                    </a:cubicBezTo>
                    <a:cubicBezTo>
                      <a:pt x="1053" y="0"/>
                      <a:pt x="1043" y="10"/>
                      <a:pt x="1043" y="22"/>
                    </a:cubicBezTo>
                    <a:cubicBezTo>
                      <a:pt x="1043" y="95"/>
                      <a:pt x="1043" y="95"/>
                      <a:pt x="1043" y="95"/>
                    </a:cubicBezTo>
                    <a:cubicBezTo>
                      <a:pt x="892" y="95"/>
                      <a:pt x="892" y="95"/>
                      <a:pt x="892" y="95"/>
                    </a:cubicBezTo>
                    <a:cubicBezTo>
                      <a:pt x="892" y="22"/>
                      <a:pt x="892" y="22"/>
                      <a:pt x="892" y="22"/>
                    </a:cubicBezTo>
                    <a:cubicBezTo>
                      <a:pt x="892" y="10"/>
                      <a:pt x="882" y="0"/>
                      <a:pt x="869" y="0"/>
                    </a:cubicBezTo>
                    <a:cubicBezTo>
                      <a:pt x="857" y="0"/>
                      <a:pt x="847" y="10"/>
                      <a:pt x="847" y="22"/>
                    </a:cubicBezTo>
                    <a:cubicBezTo>
                      <a:pt x="847" y="95"/>
                      <a:pt x="847" y="95"/>
                      <a:pt x="847" y="95"/>
                    </a:cubicBezTo>
                    <a:cubicBezTo>
                      <a:pt x="696" y="95"/>
                      <a:pt x="696" y="95"/>
                      <a:pt x="696" y="95"/>
                    </a:cubicBezTo>
                    <a:cubicBezTo>
                      <a:pt x="696" y="22"/>
                      <a:pt x="696" y="22"/>
                      <a:pt x="696" y="22"/>
                    </a:cubicBezTo>
                    <a:cubicBezTo>
                      <a:pt x="696" y="10"/>
                      <a:pt x="686" y="0"/>
                      <a:pt x="674" y="0"/>
                    </a:cubicBezTo>
                    <a:cubicBezTo>
                      <a:pt x="661" y="0"/>
                      <a:pt x="651" y="10"/>
                      <a:pt x="651" y="22"/>
                    </a:cubicBezTo>
                    <a:cubicBezTo>
                      <a:pt x="651" y="95"/>
                      <a:pt x="651" y="95"/>
                      <a:pt x="651" y="95"/>
                    </a:cubicBezTo>
                    <a:cubicBezTo>
                      <a:pt x="501" y="95"/>
                      <a:pt x="501" y="95"/>
                      <a:pt x="501" y="95"/>
                    </a:cubicBezTo>
                    <a:cubicBezTo>
                      <a:pt x="501" y="22"/>
                      <a:pt x="501" y="22"/>
                      <a:pt x="501" y="22"/>
                    </a:cubicBezTo>
                    <a:cubicBezTo>
                      <a:pt x="501" y="10"/>
                      <a:pt x="490" y="0"/>
                      <a:pt x="478" y="0"/>
                    </a:cubicBezTo>
                    <a:cubicBezTo>
                      <a:pt x="466" y="0"/>
                      <a:pt x="456" y="10"/>
                      <a:pt x="456" y="22"/>
                    </a:cubicBezTo>
                    <a:cubicBezTo>
                      <a:pt x="456" y="95"/>
                      <a:pt x="456" y="95"/>
                      <a:pt x="456" y="95"/>
                    </a:cubicBezTo>
                    <a:cubicBezTo>
                      <a:pt x="305" y="95"/>
                      <a:pt x="305" y="95"/>
                      <a:pt x="305" y="95"/>
                    </a:cubicBezTo>
                    <a:cubicBezTo>
                      <a:pt x="305" y="22"/>
                      <a:pt x="305" y="22"/>
                      <a:pt x="305" y="22"/>
                    </a:cubicBezTo>
                    <a:cubicBezTo>
                      <a:pt x="305" y="10"/>
                      <a:pt x="295" y="0"/>
                      <a:pt x="282" y="0"/>
                    </a:cubicBezTo>
                    <a:cubicBezTo>
                      <a:pt x="270" y="0"/>
                      <a:pt x="260" y="10"/>
                      <a:pt x="260" y="22"/>
                    </a:cubicBezTo>
                    <a:cubicBezTo>
                      <a:pt x="260" y="95"/>
                      <a:pt x="260" y="95"/>
                      <a:pt x="260" y="95"/>
                    </a:cubicBezTo>
                    <a:cubicBezTo>
                      <a:pt x="63" y="95"/>
                      <a:pt x="63" y="95"/>
                      <a:pt x="63" y="95"/>
                    </a:cubicBezTo>
                    <a:cubicBezTo>
                      <a:pt x="28" y="95"/>
                      <a:pt x="0" y="123"/>
                      <a:pt x="0" y="157"/>
                    </a:cubicBezTo>
                    <a:cubicBezTo>
                      <a:pt x="0" y="1227"/>
                      <a:pt x="0" y="1227"/>
                      <a:pt x="0" y="1227"/>
                    </a:cubicBezTo>
                    <a:cubicBezTo>
                      <a:pt x="0" y="1262"/>
                      <a:pt x="28" y="1290"/>
                      <a:pt x="63" y="1290"/>
                    </a:cubicBezTo>
                    <a:cubicBezTo>
                      <a:pt x="621" y="1290"/>
                      <a:pt x="621" y="1290"/>
                      <a:pt x="621" y="1290"/>
                    </a:cubicBezTo>
                    <a:cubicBezTo>
                      <a:pt x="634" y="1290"/>
                      <a:pt x="644" y="1280"/>
                      <a:pt x="644" y="1268"/>
                    </a:cubicBezTo>
                    <a:cubicBezTo>
                      <a:pt x="644" y="1255"/>
                      <a:pt x="634" y="1245"/>
                      <a:pt x="621" y="1245"/>
                    </a:cubicBezTo>
                    <a:cubicBezTo>
                      <a:pt x="63" y="1245"/>
                      <a:pt x="63" y="1245"/>
                      <a:pt x="63" y="1245"/>
                    </a:cubicBezTo>
                    <a:cubicBezTo>
                      <a:pt x="53" y="1245"/>
                      <a:pt x="45" y="1237"/>
                      <a:pt x="45" y="1227"/>
                    </a:cubicBezTo>
                    <a:cubicBezTo>
                      <a:pt x="45" y="387"/>
                      <a:pt x="45" y="387"/>
                      <a:pt x="45" y="387"/>
                    </a:cubicBezTo>
                    <a:cubicBezTo>
                      <a:pt x="1302" y="387"/>
                      <a:pt x="1302" y="387"/>
                      <a:pt x="1302" y="387"/>
                    </a:cubicBezTo>
                    <a:cubicBezTo>
                      <a:pt x="1302" y="930"/>
                      <a:pt x="1302" y="930"/>
                      <a:pt x="1302" y="930"/>
                    </a:cubicBezTo>
                    <a:cubicBezTo>
                      <a:pt x="1050" y="930"/>
                      <a:pt x="1050" y="930"/>
                      <a:pt x="1050" y="930"/>
                    </a:cubicBezTo>
                    <a:cubicBezTo>
                      <a:pt x="1015" y="930"/>
                      <a:pt x="987" y="958"/>
                      <a:pt x="987" y="993"/>
                    </a:cubicBezTo>
                    <a:cubicBezTo>
                      <a:pt x="987" y="1245"/>
                      <a:pt x="987" y="1245"/>
                      <a:pt x="987" y="1245"/>
                    </a:cubicBezTo>
                    <a:cubicBezTo>
                      <a:pt x="726" y="1245"/>
                      <a:pt x="726" y="1245"/>
                      <a:pt x="726" y="1245"/>
                    </a:cubicBezTo>
                    <a:cubicBezTo>
                      <a:pt x="714" y="1245"/>
                      <a:pt x="704" y="1255"/>
                      <a:pt x="704" y="1268"/>
                    </a:cubicBezTo>
                    <a:cubicBezTo>
                      <a:pt x="704" y="1280"/>
                      <a:pt x="714" y="1290"/>
                      <a:pt x="726" y="1290"/>
                    </a:cubicBezTo>
                    <a:cubicBezTo>
                      <a:pt x="1010" y="1290"/>
                      <a:pt x="1010" y="1290"/>
                      <a:pt x="1010" y="1290"/>
                    </a:cubicBezTo>
                    <a:cubicBezTo>
                      <a:pt x="1016" y="1290"/>
                      <a:pt x="1021" y="1288"/>
                      <a:pt x="1026" y="1283"/>
                    </a:cubicBezTo>
                    <a:cubicBezTo>
                      <a:pt x="1080" y="1229"/>
                      <a:pt x="1080" y="1229"/>
                      <a:pt x="1080" y="1229"/>
                    </a:cubicBezTo>
                    <a:cubicBezTo>
                      <a:pt x="1458" y="1229"/>
                      <a:pt x="1458" y="1229"/>
                      <a:pt x="1458" y="1229"/>
                    </a:cubicBezTo>
                    <a:cubicBezTo>
                      <a:pt x="1507" y="1229"/>
                      <a:pt x="1543" y="1187"/>
                      <a:pt x="1535" y="1141"/>
                    </a:cubicBezTo>
                    <a:close/>
                    <a:moveTo>
                      <a:pt x="45" y="342"/>
                    </a:moveTo>
                    <a:cubicBezTo>
                      <a:pt x="45" y="157"/>
                      <a:pt x="45" y="157"/>
                      <a:pt x="45" y="157"/>
                    </a:cubicBezTo>
                    <a:cubicBezTo>
                      <a:pt x="45" y="148"/>
                      <a:pt x="53" y="140"/>
                      <a:pt x="63" y="140"/>
                    </a:cubicBezTo>
                    <a:cubicBezTo>
                      <a:pt x="260" y="140"/>
                      <a:pt x="260" y="140"/>
                      <a:pt x="260" y="140"/>
                    </a:cubicBezTo>
                    <a:cubicBezTo>
                      <a:pt x="260" y="241"/>
                      <a:pt x="260" y="241"/>
                      <a:pt x="260" y="241"/>
                    </a:cubicBezTo>
                    <a:cubicBezTo>
                      <a:pt x="260" y="253"/>
                      <a:pt x="270" y="263"/>
                      <a:pt x="282" y="263"/>
                    </a:cubicBezTo>
                    <a:cubicBezTo>
                      <a:pt x="295" y="263"/>
                      <a:pt x="305" y="253"/>
                      <a:pt x="305" y="241"/>
                    </a:cubicBezTo>
                    <a:cubicBezTo>
                      <a:pt x="305" y="140"/>
                      <a:pt x="305" y="140"/>
                      <a:pt x="305" y="140"/>
                    </a:cubicBezTo>
                    <a:cubicBezTo>
                      <a:pt x="456" y="140"/>
                      <a:pt x="456" y="140"/>
                      <a:pt x="456" y="140"/>
                    </a:cubicBezTo>
                    <a:cubicBezTo>
                      <a:pt x="456" y="241"/>
                      <a:pt x="456" y="241"/>
                      <a:pt x="456" y="241"/>
                    </a:cubicBezTo>
                    <a:cubicBezTo>
                      <a:pt x="456" y="253"/>
                      <a:pt x="466" y="263"/>
                      <a:pt x="478" y="263"/>
                    </a:cubicBezTo>
                    <a:cubicBezTo>
                      <a:pt x="490" y="263"/>
                      <a:pt x="501" y="253"/>
                      <a:pt x="501" y="241"/>
                    </a:cubicBezTo>
                    <a:cubicBezTo>
                      <a:pt x="501" y="140"/>
                      <a:pt x="501" y="140"/>
                      <a:pt x="501" y="140"/>
                    </a:cubicBezTo>
                    <a:cubicBezTo>
                      <a:pt x="651" y="140"/>
                      <a:pt x="651" y="140"/>
                      <a:pt x="651" y="140"/>
                    </a:cubicBezTo>
                    <a:cubicBezTo>
                      <a:pt x="651" y="241"/>
                      <a:pt x="651" y="241"/>
                      <a:pt x="651" y="241"/>
                    </a:cubicBezTo>
                    <a:cubicBezTo>
                      <a:pt x="651" y="253"/>
                      <a:pt x="661" y="263"/>
                      <a:pt x="674" y="263"/>
                    </a:cubicBezTo>
                    <a:cubicBezTo>
                      <a:pt x="686" y="263"/>
                      <a:pt x="696" y="253"/>
                      <a:pt x="696" y="241"/>
                    </a:cubicBezTo>
                    <a:cubicBezTo>
                      <a:pt x="696" y="140"/>
                      <a:pt x="696" y="140"/>
                      <a:pt x="696" y="140"/>
                    </a:cubicBezTo>
                    <a:cubicBezTo>
                      <a:pt x="847" y="140"/>
                      <a:pt x="847" y="140"/>
                      <a:pt x="847" y="140"/>
                    </a:cubicBezTo>
                    <a:cubicBezTo>
                      <a:pt x="847" y="241"/>
                      <a:pt x="847" y="241"/>
                      <a:pt x="847" y="241"/>
                    </a:cubicBezTo>
                    <a:cubicBezTo>
                      <a:pt x="847" y="253"/>
                      <a:pt x="857" y="263"/>
                      <a:pt x="869" y="263"/>
                    </a:cubicBezTo>
                    <a:cubicBezTo>
                      <a:pt x="882" y="263"/>
                      <a:pt x="892" y="253"/>
                      <a:pt x="892" y="241"/>
                    </a:cubicBezTo>
                    <a:cubicBezTo>
                      <a:pt x="892" y="140"/>
                      <a:pt x="892" y="140"/>
                      <a:pt x="892" y="140"/>
                    </a:cubicBezTo>
                    <a:cubicBezTo>
                      <a:pt x="1043" y="140"/>
                      <a:pt x="1043" y="140"/>
                      <a:pt x="1043" y="140"/>
                    </a:cubicBezTo>
                    <a:cubicBezTo>
                      <a:pt x="1043" y="241"/>
                      <a:pt x="1043" y="241"/>
                      <a:pt x="1043" y="241"/>
                    </a:cubicBezTo>
                    <a:cubicBezTo>
                      <a:pt x="1043" y="253"/>
                      <a:pt x="1053" y="263"/>
                      <a:pt x="1065" y="263"/>
                    </a:cubicBezTo>
                    <a:cubicBezTo>
                      <a:pt x="1078" y="263"/>
                      <a:pt x="1088" y="253"/>
                      <a:pt x="1088" y="241"/>
                    </a:cubicBezTo>
                    <a:cubicBezTo>
                      <a:pt x="1088" y="140"/>
                      <a:pt x="1088" y="140"/>
                      <a:pt x="1088" y="140"/>
                    </a:cubicBezTo>
                    <a:cubicBezTo>
                      <a:pt x="1285" y="140"/>
                      <a:pt x="1285" y="140"/>
                      <a:pt x="1285" y="140"/>
                    </a:cubicBezTo>
                    <a:cubicBezTo>
                      <a:pt x="1295" y="140"/>
                      <a:pt x="1302" y="148"/>
                      <a:pt x="1302" y="157"/>
                    </a:cubicBezTo>
                    <a:cubicBezTo>
                      <a:pt x="1302" y="342"/>
                      <a:pt x="1302" y="342"/>
                      <a:pt x="1302" y="342"/>
                    </a:cubicBezTo>
                    <a:lnTo>
                      <a:pt x="45" y="342"/>
                    </a:lnTo>
                    <a:close/>
                    <a:moveTo>
                      <a:pt x="1032" y="1213"/>
                    </a:moveTo>
                    <a:cubicBezTo>
                      <a:pt x="1032" y="993"/>
                      <a:pt x="1032" y="993"/>
                      <a:pt x="1032" y="993"/>
                    </a:cubicBezTo>
                    <a:cubicBezTo>
                      <a:pt x="1032" y="983"/>
                      <a:pt x="1040" y="975"/>
                      <a:pt x="1050" y="975"/>
                    </a:cubicBezTo>
                    <a:cubicBezTo>
                      <a:pt x="1271" y="975"/>
                      <a:pt x="1271" y="975"/>
                      <a:pt x="1271" y="975"/>
                    </a:cubicBezTo>
                    <a:cubicBezTo>
                      <a:pt x="1248" y="997"/>
                      <a:pt x="1055" y="1191"/>
                      <a:pt x="1032" y="1213"/>
                    </a:cubicBezTo>
                    <a:close/>
                    <a:moveTo>
                      <a:pt x="1032" y="1213"/>
                    </a:moveTo>
                    <a:cubicBezTo>
                      <a:pt x="1032" y="1213"/>
                      <a:pt x="1032" y="1213"/>
                      <a:pt x="1032" y="1213"/>
                    </a:cubicBezTo>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4A4A4A"/>
                  </a:solidFill>
                  <a:effectLst/>
                  <a:uLnTx/>
                  <a:uFillTx/>
                  <a:latin typeface="Tahoma"/>
                  <a:ea typeface="+mn-ea"/>
                  <a:cs typeface="+mn-cs"/>
                </a:endParaRPr>
              </a:p>
            </p:txBody>
          </p:sp>
        </p:grpSp>
        <p:sp>
          <p:nvSpPr>
            <p:cNvPr id="37" name="Ellipse 61">
              <a:extLst>
                <a:ext uri="{FF2B5EF4-FFF2-40B4-BE49-F238E27FC236}">
                  <a16:creationId xmlns:a16="http://schemas.microsoft.com/office/drawing/2014/main" id="{1EEC236D-6EE6-A395-3D6C-037B27B186E2}"/>
                </a:ext>
              </a:extLst>
            </p:cNvPr>
            <p:cNvSpPr/>
            <p:nvPr userDrawn="1"/>
          </p:nvSpPr>
          <p:spPr>
            <a:xfrm>
              <a:off x="3144865" y="3499933"/>
              <a:ext cx="720000" cy="720000"/>
            </a:xfrm>
            <a:prstGeom prst="ellipse">
              <a:avLst/>
            </a:prstGeom>
            <a:noFill/>
            <a:ln w="444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Tahoma"/>
                <a:ea typeface="+mn-ea"/>
                <a:cs typeface="+mn-cs"/>
              </a:endParaRPr>
            </a:p>
          </p:txBody>
        </p:sp>
      </p:grpSp>
      <p:pic>
        <p:nvPicPr>
          <p:cNvPr id="109" name="Imagen 108">
            <a:extLst>
              <a:ext uri="{FF2B5EF4-FFF2-40B4-BE49-F238E27FC236}">
                <a16:creationId xmlns:a16="http://schemas.microsoft.com/office/drawing/2014/main" id="{1B8AADB4-DFB8-B86B-1422-6C5CECCEC415}"/>
              </a:ext>
            </a:extLst>
          </p:cNvPr>
          <p:cNvPicPr>
            <a:picLocks noChangeAspect="1"/>
          </p:cNvPicPr>
          <p:nvPr/>
        </p:nvPicPr>
        <p:blipFill rotWithShape="1">
          <a:blip r:embed="rId2"/>
          <a:srcRect l="65279"/>
          <a:stretch/>
        </p:blipFill>
        <p:spPr>
          <a:xfrm>
            <a:off x="2401455" y="2202444"/>
            <a:ext cx="620343" cy="558670"/>
          </a:xfrm>
          <a:prstGeom prst="rect">
            <a:avLst/>
          </a:prstGeom>
        </p:spPr>
      </p:pic>
      <p:pic>
        <p:nvPicPr>
          <p:cNvPr id="110" name="Imagen 109">
            <a:extLst>
              <a:ext uri="{FF2B5EF4-FFF2-40B4-BE49-F238E27FC236}">
                <a16:creationId xmlns:a16="http://schemas.microsoft.com/office/drawing/2014/main" id="{8A0D44ED-4F52-296F-3DBE-52B842A4383F}"/>
              </a:ext>
            </a:extLst>
          </p:cNvPr>
          <p:cNvPicPr>
            <a:picLocks noChangeAspect="1"/>
          </p:cNvPicPr>
          <p:nvPr/>
        </p:nvPicPr>
        <p:blipFill rotWithShape="1">
          <a:blip r:embed="rId2"/>
          <a:srcRect r="65997"/>
          <a:stretch/>
        </p:blipFill>
        <p:spPr>
          <a:xfrm>
            <a:off x="2523606" y="4691644"/>
            <a:ext cx="607522" cy="558670"/>
          </a:xfrm>
          <a:prstGeom prst="rect">
            <a:avLst/>
          </a:prstGeom>
        </p:spPr>
      </p:pic>
      <p:pic>
        <p:nvPicPr>
          <p:cNvPr id="111" name="Imagen 110">
            <a:extLst>
              <a:ext uri="{FF2B5EF4-FFF2-40B4-BE49-F238E27FC236}">
                <a16:creationId xmlns:a16="http://schemas.microsoft.com/office/drawing/2014/main" id="{7AF72D08-E1BC-F445-B6CE-10CD333CB5A4}"/>
              </a:ext>
            </a:extLst>
          </p:cNvPr>
          <p:cNvPicPr>
            <a:picLocks noChangeAspect="1"/>
          </p:cNvPicPr>
          <p:nvPr/>
        </p:nvPicPr>
        <p:blipFill rotWithShape="1">
          <a:blip r:embed="rId2"/>
          <a:srcRect l="32194" r="33170"/>
          <a:stretch/>
        </p:blipFill>
        <p:spPr>
          <a:xfrm>
            <a:off x="9153237" y="2147026"/>
            <a:ext cx="618836" cy="558670"/>
          </a:xfrm>
          <a:prstGeom prst="rect">
            <a:avLst/>
          </a:prstGeom>
        </p:spPr>
      </p:pic>
      <p:pic>
        <p:nvPicPr>
          <p:cNvPr id="114" name="Picture 24">
            <a:extLst>
              <a:ext uri="{FF2B5EF4-FFF2-40B4-BE49-F238E27FC236}">
                <a16:creationId xmlns:a16="http://schemas.microsoft.com/office/drawing/2014/main" id="{F474F955-C155-4292-7460-8FD722C1A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999" y="2203521"/>
            <a:ext cx="1508943" cy="388553"/>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8" descr="Home - Django REST framework">
            <a:extLst>
              <a:ext uri="{FF2B5EF4-FFF2-40B4-BE49-F238E27FC236}">
                <a16:creationId xmlns:a16="http://schemas.microsoft.com/office/drawing/2014/main" id="{CF4A00A7-1C7E-5F1C-4E8B-788B600042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197" y="2200667"/>
            <a:ext cx="1171678" cy="517491"/>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8" descr="Home - Django REST framework">
            <a:extLst>
              <a:ext uri="{FF2B5EF4-FFF2-40B4-BE49-F238E27FC236}">
                <a16:creationId xmlns:a16="http://schemas.microsoft.com/office/drawing/2014/main" id="{50358414-E8A9-4110-2344-D58A30ADD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1251" y="5105503"/>
            <a:ext cx="1171678" cy="517491"/>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4">
            <a:extLst>
              <a:ext uri="{FF2B5EF4-FFF2-40B4-BE49-F238E27FC236}">
                <a16:creationId xmlns:a16="http://schemas.microsoft.com/office/drawing/2014/main" id="{A7A99392-4675-ED65-EE77-A17C1A807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428" y="4766612"/>
            <a:ext cx="1508943" cy="38855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16" descr="React Native — How Native Have You Been? | by Vishal Dubey | codeburst">
            <a:extLst>
              <a:ext uri="{FF2B5EF4-FFF2-40B4-BE49-F238E27FC236}">
                <a16:creationId xmlns:a16="http://schemas.microsoft.com/office/drawing/2014/main" id="{9D106C1B-0B4C-D63D-EE5B-1745F24A98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4986" y="4763909"/>
            <a:ext cx="1587598" cy="258191"/>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2" descr="Capacitor · ionic.zone">
            <a:extLst>
              <a:ext uri="{FF2B5EF4-FFF2-40B4-BE49-F238E27FC236}">
                <a16:creationId xmlns:a16="http://schemas.microsoft.com/office/drawing/2014/main" id="{E359A824-1307-203A-77DF-B0A39630B1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312" y="2767679"/>
            <a:ext cx="1536624" cy="388938"/>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2" descr="Capacitor · ionic.zone">
            <a:extLst>
              <a:ext uri="{FF2B5EF4-FFF2-40B4-BE49-F238E27FC236}">
                <a16:creationId xmlns:a16="http://schemas.microsoft.com/office/drawing/2014/main" id="{C936F0A9-2C1E-D957-4AC9-4DAB5DEBFF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2366" y="5376951"/>
            <a:ext cx="1536624" cy="388938"/>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6">
            <a:extLst>
              <a:ext uri="{FF2B5EF4-FFF2-40B4-BE49-F238E27FC236}">
                <a16:creationId xmlns:a16="http://schemas.microsoft.com/office/drawing/2014/main" id="{774CCD7E-0062-AC37-5173-94F3213D13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7938" y="2795955"/>
            <a:ext cx="1042136" cy="322443"/>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8">
            <a:extLst>
              <a:ext uri="{FF2B5EF4-FFF2-40B4-BE49-F238E27FC236}">
                <a16:creationId xmlns:a16="http://schemas.microsoft.com/office/drawing/2014/main" id="{3E949D4F-89BF-3D11-4EE9-5A68F83EB8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9762" y="2833561"/>
            <a:ext cx="1086456" cy="241482"/>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66" descr="Logo de MySQL: la historia y el significado del logotipo, la marca y el  símbolo. | png, vector">
            <a:extLst>
              <a:ext uri="{FF2B5EF4-FFF2-40B4-BE49-F238E27FC236}">
                <a16:creationId xmlns:a16="http://schemas.microsoft.com/office/drawing/2014/main" id="{8951533F-9367-398D-718D-BA5CC2EEE4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79644" y="3229255"/>
            <a:ext cx="769520" cy="39949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72">
            <a:extLst>
              <a:ext uri="{FF2B5EF4-FFF2-40B4-BE49-F238E27FC236}">
                <a16:creationId xmlns:a16="http://schemas.microsoft.com/office/drawing/2014/main" id="{1ACC231C-5A6A-8847-7BF6-24E13D1B76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5529" y="2775446"/>
            <a:ext cx="1343354" cy="362076"/>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74" descr="sql-server-logo – ABD">
            <a:extLst>
              <a:ext uri="{FF2B5EF4-FFF2-40B4-BE49-F238E27FC236}">
                <a16:creationId xmlns:a16="http://schemas.microsoft.com/office/drawing/2014/main" id="{43ED1587-ECC6-9D2A-CE77-0F089AF9D09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43311" y="5190597"/>
            <a:ext cx="698687" cy="564596"/>
          </a:xfrm>
          <a:prstGeom prst="rect">
            <a:avLst/>
          </a:prstGeom>
          <a:noFill/>
          <a:extLst>
            <a:ext uri="{909E8E84-426E-40DD-AFC4-6F175D3DCCD1}">
              <a14:hiddenFill xmlns:a14="http://schemas.microsoft.com/office/drawing/2010/main">
                <a:solidFill>
                  <a:srgbClr val="FFFFFF"/>
                </a:solidFill>
              </a14:hiddenFill>
            </a:ext>
          </a:extLst>
        </p:spPr>
      </p:pic>
      <p:pic>
        <p:nvPicPr>
          <p:cNvPr id="126" name="Picture 76" descr="Amazon Web Services - Wikipedia, la enciclopedia libre">
            <a:extLst>
              <a:ext uri="{FF2B5EF4-FFF2-40B4-BE49-F238E27FC236}">
                <a16:creationId xmlns:a16="http://schemas.microsoft.com/office/drawing/2014/main" id="{E5AAEB8A-D421-9646-5CE4-EA442FB3778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9753" y="6191258"/>
            <a:ext cx="636941" cy="381103"/>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78">
            <a:extLst>
              <a:ext uri="{FF2B5EF4-FFF2-40B4-BE49-F238E27FC236}">
                <a16:creationId xmlns:a16="http://schemas.microsoft.com/office/drawing/2014/main" id="{C6ABB55A-BFBF-1C18-147F-25FF3B27CD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512" y="6136439"/>
            <a:ext cx="1045086" cy="302204"/>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82" descr="Docker Logos | Docker">
            <a:extLst>
              <a:ext uri="{FF2B5EF4-FFF2-40B4-BE49-F238E27FC236}">
                <a16:creationId xmlns:a16="http://schemas.microsoft.com/office/drawing/2014/main" id="{68D4B199-1047-50A0-35A7-411B5673B1B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40909" y="6167396"/>
            <a:ext cx="964319" cy="247899"/>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92" descr="NGINX | High Performance Load Balancer, Web Server, &amp;amp; Reverse Proxy">
            <a:extLst>
              <a:ext uri="{FF2B5EF4-FFF2-40B4-BE49-F238E27FC236}">
                <a16:creationId xmlns:a16="http://schemas.microsoft.com/office/drawing/2014/main" id="{D37D27EE-08BC-4FC4-0DC9-A584A7CC037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9265" y="6174147"/>
            <a:ext cx="852185" cy="286170"/>
          </a:xfrm>
          <a:prstGeom prst="rect">
            <a:avLst/>
          </a:prstGeom>
          <a:noFill/>
          <a:extLst>
            <a:ext uri="{909E8E84-426E-40DD-AFC4-6F175D3DCCD1}">
              <a14:hiddenFill xmlns:a14="http://schemas.microsoft.com/office/drawing/2010/main">
                <a:solidFill>
                  <a:srgbClr val="FFFFFF"/>
                </a:solidFill>
              </a14:hiddenFill>
            </a:ext>
          </a:extLst>
        </p:spPr>
      </p:pic>
      <p:sp>
        <p:nvSpPr>
          <p:cNvPr id="130" name="Espace réservé du pied de page 1">
            <a:extLst>
              <a:ext uri="{FF2B5EF4-FFF2-40B4-BE49-F238E27FC236}">
                <a16:creationId xmlns:a16="http://schemas.microsoft.com/office/drawing/2014/main" id="{95D60F8F-17C4-BF80-AA89-8C712FDB15CF}"/>
              </a:ext>
            </a:extLst>
          </p:cNvPr>
          <p:cNvSpPr>
            <a:spLocks noGrp="1"/>
          </p:cNvSpPr>
          <p:nvPr>
            <p:ph type="ftr" sz="quarter" idx="11"/>
          </p:nvPr>
        </p:nvSpPr>
        <p:spPr>
          <a:xfrm>
            <a:off x="1026000" y="6337302"/>
            <a:ext cx="3600000" cy="252000"/>
          </a:xfrm>
        </p:spPr>
        <p:txBody>
          <a:bodyPr/>
          <a:lstStyle/>
          <a:p>
            <a:r>
              <a:rPr lang="en-GB"/>
              <a:t>Sopra Steria - </a:t>
            </a:r>
            <a:r>
              <a:rPr lang="en-GB" err="1"/>
              <a:t>Jornada</a:t>
            </a:r>
            <a:r>
              <a:rPr lang="en-GB"/>
              <a:t> ETSINF@TECH</a:t>
            </a:r>
          </a:p>
        </p:txBody>
      </p:sp>
    </p:spTree>
    <p:extLst>
      <p:ext uri="{BB962C8B-B14F-4D97-AF65-F5344CB8AC3E}">
        <p14:creationId xmlns:p14="http://schemas.microsoft.com/office/powerpoint/2010/main" val="183228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975A587B-5814-4D9B-9598-FE9CB954CB01}" type="slidenum">
              <a:rPr lang="fr-FR" noProof="0" smtClean="0"/>
              <a:t>6</a:t>
            </a:fld>
            <a:endParaRPr lang="fr-FR" noProof="0"/>
          </a:p>
        </p:txBody>
      </p:sp>
      <p:grpSp>
        <p:nvGrpSpPr>
          <p:cNvPr id="69" name="Groupe 68"/>
          <p:cNvGrpSpPr/>
          <p:nvPr/>
        </p:nvGrpSpPr>
        <p:grpSpPr>
          <a:xfrm>
            <a:off x="1231907" y="1288905"/>
            <a:ext cx="9728187" cy="4280190"/>
            <a:chOff x="1272292" y="1716434"/>
            <a:chExt cx="9728187" cy="4280190"/>
          </a:xfrm>
        </p:grpSpPr>
        <p:sp>
          <p:nvSpPr>
            <p:cNvPr id="70" name="Freeform 5"/>
            <p:cNvSpPr>
              <a:spLocks/>
            </p:cNvSpPr>
            <p:nvPr/>
          </p:nvSpPr>
          <p:spPr bwMode="auto">
            <a:xfrm>
              <a:off x="1272292" y="1716434"/>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71" name="Freeform 8"/>
            <p:cNvSpPr>
              <a:spLocks/>
            </p:cNvSpPr>
            <p:nvPr/>
          </p:nvSpPr>
          <p:spPr bwMode="auto">
            <a:xfrm>
              <a:off x="3238966" y="1716434"/>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72" name="Rectangle 9"/>
            <p:cNvSpPr>
              <a:spLocks noChangeArrowheads="1"/>
            </p:cNvSpPr>
            <p:nvPr/>
          </p:nvSpPr>
          <p:spPr bwMode="auto">
            <a:xfrm>
              <a:off x="4515029" y="1716434"/>
              <a:ext cx="73612" cy="770074"/>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73" name="Freeform 5"/>
            <p:cNvSpPr>
              <a:spLocks/>
            </p:cNvSpPr>
            <p:nvPr/>
          </p:nvSpPr>
          <p:spPr bwMode="auto">
            <a:xfrm>
              <a:off x="1272292" y="2591505"/>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74" name="Freeform 8"/>
            <p:cNvSpPr>
              <a:spLocks/>
            </p:cNvSpPr>
            <p:nvPr/>
          </p:nvSpPr>
          <p:spPr bwMode="auto">
            <a:xfrm>
              <a:off x="3238966" y="2591505"/>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75" name="Rectangle 9"/>
            <p:cNvSpPr>
              <a:spLocks noChangeArrowheads="1"/>
            </p:cNvSpPr>
            <p:nvPr/>
          </p:nvSpPr>
          <p:spPr bwMode="auto">
            <a:xfrm>
              <a:off x="4515029" y="2591505"/>
              <a:ext cx="73612" cy="770074"/>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76" name="Freeform 5"/>
            <p:cNvSpPr>
              <a:spLocks/>
            </p:cNvSpPr>
            <p:nvPr/>
          </p:nvSpPr>
          <p:spPr bwMode="auto">
            <a:xfrm>
              <a:off x="1272292" y="3466575"/>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fr-FR"/>
            </a:p>
          </p:txBody>
        </p:sp>
        <p:sp>
          <p:nvSpPr>
            <p:cNvPr id="77" name="Freeform 8"/>
            <p:cNvSpPr>
              <a:spLocks/>
            </p:cNvSpPr>
            <p:nvPr/>
          </p:nvSpPr>
          <p:spPr bwMode="auto">
            <a:xfrm>
              <a:off x="3238966" y="3466575"/>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fr-FR"/>
            </a:p>
          </p:txBody>
        </p:sp>
        <p:sp>
          <p:nvSpPr>
            <p:cNvPr id="78" name="Rectangle 9"/>
            <p:cNvSpPr>
              <a:spLocks noChangeArrowheads="1"/>
            </p:cNvSpPr>
            <p:nvPr/>
          </p:nvSpPr>
          <p:spPr bwMode="auto">
            <a:xfrm>
              <a:off x="4515029" y="3466575"/>
              <a:ext cx="73612" cy="770074"/>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fr-FR"/>
            </a:p>
          </p:txBody>
        </p:sp>
        <p:sp>
          <p:nvSpPr>
            <p:cNvPr id="79" name="Freeform 5"/>
            <p:cNvSpPr>
              <a:spLocks/>
            </p:cNvSpPr>
            <p:nvPr/>
          </p:nvSpPr>
          <p:spPr bwMode="auto">
            <a:xfrm>
              <a:off x="1272292" y="4341646"/>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fr-FR"/>
            </a:p>
          </p:txBody>
        </p:sp>
        <p:sp>
          <p:nvSpPr>
            <p:cNvPr id="80" name="Freeform 8"/>
            <p:cNvSpPr>
              <a:spLocks/>
            </p:cNvSpPr>
            <p:nvPr/>
          </p:nvSpPr>
          <p:spPr bwMode="auto">
            <a:xfrm>
              <a:off x="3238966" y="4341646"/>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fr-FR"/>
            </a:p>
          </p:txBody>
        </p:sp>
        <p:sp>
          <p:nvSpPr>
            <p:cNvPr id="81" name="Rectangle 9"/>
            <p:cNvSpPr>
              <a:spLocks noChangeArrowheads="1"/>
            </p:cNvSpPr>
            <p:nvPr/>
          </p:nvSpPr>
          <p:spPr bwMode="auto">
            <a:xfrm>
              <a:off x="4515029" y="4341646"/>
              <a:ext cx="73612" cy="770074"/>
            </a:xfrm>
            <a:prstGeom prst="rect">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82" name="Freeform 5"/>
            <p:cNvSpPr>
              <a:spLocks/>
            </p:cNvSpPr>
            <p:nvPr/>
          </p:nvSpPr>
          <p:spPr bwMode="auto">
            <a:xfrm>
              <a:off x="1272292" y="5226550"/>
              <a:ext cx="2122219" cy="770074"/>
            </a:xfrm>
            <a:custGeom>
              <a:avLst/>
              <a:gdLst>
                <a:gd name="T0" fmla="*/ 645 w 645"/>
                <a:gd name="T1" fmla="*/ 0 h 234"/>
                <a:gd name="T2" fmla="*/ 116 w 645"/>
                <a:gd name="T3" fmla="*/ 0 h 234"/>
                <a:gd name="T4" fmla="*/ 0 w 645"/>
                <a:gd name="T5" fmla="*/ 117 h 234"/>
                <a:gd name="T6" fmla="*/ 116 w 645"/>
                <a:gd name="T7" fmla="*/ 234 h 234"/>
                <a:gd name="T8" fmla="*/ 645 w 645"/>
                <a:gd name="T9" fmla="*/ 234 h 234"/>
                <a:gd name="T10" fmla="*/ 566 w 645"/>
                <a:gd name="T11" fmla="*/ 117 h 234"/>
                <a:gd name="T12" fmla="*/ 645 w 645"/>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645" h="234">
                  <a:moveTo>
                    <a:pt x="645" y="0"/>
                  </a:moveTo>
                  <a:cubicBezTo>
                    <a:pt x="116" y="0"/>
                    <a:pt x="116" y="0"/>
                    <a:pt x="116" y="0"/>
                  </a:cubicBezTo>
                  <a:cubicBezTo>
                    <a:pt x="52" y="0"/>
                    <a:pt x="0" y="52"/>
                    <a:pt x="0" y="117"/>
                  </a:cubicBezTo>
                  <a:cubicBezTo>
                    <a:pt x="0" y="181"/>
                    <a:pt x="52" y="234"/>
                    <a:pt x="116" y="234"/>
                  </a:cubicBezTo>
                  <a:cubicBezTo>
                    <a:pt x="645" y="234"/>
                    <a:pt x="645" y="234"/>
                    <a:pt x="645" y="234"/>
                  </a:cubicBezTo>
                  <a:cubicBezTo>
                    <a:pt x="566" y="117"/>
                    <a:pt x="566" y="117"/>
                    <a:pt x="566" y="117"/>
                  </a:cubicBezTo>
                  <a:lnTo>
                    <a:pt x="645"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83" name="Freeform 8"/>
            <p:cNvSpPr>
              <a:spLocks/>
            </p:cNvSpPr>
            <p:nvPr/>
          </p:nvSpPr>
          <p:spPr bwMode="auto">
            <a:xfrm>
              <a:off x="3238966" y="5226550"/>
              <a:ext cx="1027120" cy="770074"/>
            </a:xfrm>
            <a:custGeom>
              <a:avLst/>
              <a:gdLst>
                <a:gd name="T0" fmla="*/ 967 w 967"/>
                <a:gd name="T1" fmla="*/ 725 h 725"/>
                <a:gd name="T2" fmla="*/ 242 w 967"/>
                <a:gd name="T3" fmla="*/ 725 h 725"/>
                <a:gd name="T4" fmla="*/ 0 w 967"/>
                <a:gd name="T5" fmla="*/ 362 h 725"/>
                <a:gd name="T6" fmla="*/ 242 w 967"/>
                <a:gd name="T7" fmla="*/ 0 h 725"/>
                <a:gd name="T8" fmla="*/ 967 w 967"/>
                <a:gd name="T9" fmla="*/ 0 h 725"/>
                <a:gd name="T10" fmla="*/ 967 w 967"/>
                <a:gd name="T11" fmla="*/ 725 h 725"/>
              </a:gdLst>
              <a:ahLst/>
              <a:cxnLst>
                <a:cxn ang="0">
                  <a:pos x="T0" y="T1"/>
                </a:cxn>
                <a:cxn ang="0">
                  <a:pos x="T2" y="T3"/>
                </a:cxn>
                <a:cxn ang="0">
                  <a:pos x="T4" y="T5"/>
                </a:cxn>
                <a:cxn ang="0">
                  <a:pos x="T6" y="T7"/>
                </a:cxn>
                <a:cxn ang="0">
                  <a:pos x="T8" y="T9"/>
                </a:cxn>
                <a:cxn ang="0">
                  <a:pos x="T10" y="T11"/>
                </a:cxn>
              </a:cxnLst>
              <a:rect l="0" t="0" r="r" b="b"/>
              <a:pathLst>
                <a:path w="967" h="725">
                  <a:moveTo>
                    <a:pt x="967" y="725"/>
                  </a:moveTo>
                  <a:lnTo>
                    <a:pt x="242" y="725"/>
                  </a:lnTo>
                  <a:lnTo>
                    <a:pt x="0" y="362"/>
                  </a:lnTo>
                  <a:lnTo>
                    <a:pt x="242" y="0"/>
                  </a:lnTo>
                  <a:lnTo>
                    <a:pt x="967" y="0"/>
                  </a:lnTo>
                  <a:lnTo>
                    <a:pt x="967" y="72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84" name="Rectangle 9"/>
            <p:cNvSpPr>
              <a:spLocks noChangeArrowheads="1"/>
            </p:cNvSpPr>
            <p:nvPr/>
          </p:nvSpPr>
          <p:spPr bwMode="auto">
            <a:xfrm>
              <a:off x="4515029" y="5226550"/>
              <a:ext cx="73612" cy="770074"/>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85" name="ZoneTexte 84"/>
            <p:cNvSpPr txBox="1"/>
            <p:nvPr/>
          </p:nvSpPr>
          <p:spPr>
            <a:xfrm>
              <a:off x="4837584" y="1731052"/>
              <a:ext cx="6162895" cy="577081"/>
            </a:xfrm>
            <a:prstGeom prst="rect">
              <a:avLst/>
            </a:prstGeom>
            <a:noFill/>
          </p:spPr>
          <p:txBody>
            <a:bodyPr wrap="square" rtlCol="0">
              <a:spAutoFit/>
            </a:bodyPr>
            <a:lstStyle/>
            <a:p>
              <a:r>
                <a:rPr lang="fr-FR" sz="1050" b="1">
                  <a:solidFill>
                    <a:schemeClr val="tx2"/>
                  </a:solidFill>
                  <a:latin typeface="Tahoma" panose="020B0604030504040204" pitchFamily="34" charset="0"/>
                  <a:ea typeface="Tahoma" panose="020B0604030504040204" pitchFamily="34" charset="0"/>
                  <a:cs typeface="Tahoma" panose="020B0604030504040204" pitchFamily="34" charset="0"/>
                </a:rPr>
                <a:t>TDD - </a:t>
              </a:r>
              <a:r>
                <a:rPr lang="es-ES" sz="1050" b="1">
                  <a:solidFill>
                    <a:schemeClr val="tx2"/>
                  </a:solidFill>
                  <a:latin typeface="Tahoma" panose="020B0604030504040204" pitchFamily="34" charset="0"/>
                  <a:ea typeface="Tahoma" panose="020B0604030504040204" pitchFamily="34" charset="0"/>
                  <a:cs typeface="Tahoma" panose="020B0604030504040204" pitchFamily="34" charset="0"/>
                </a:rPr>
                <a:t>Test </a:t>
              </a:r>
              <a:r>
                <a:rPr lang="es-ES" sz="1050" b="1" err="1">
                  <a:solidFill>
                    <a:schemeClr val="tx2"/>
                  </a:solidFill>
                  <a:latin typeface="Tahoma" panose="020B0604030504040204" pitchFamily="34" charset="0"/>
                  <a:ea typeface="Tahoma" panose="020B0604030504040204" pitchFamily="34" charset="0"/>
                  <a:cs typeface="Tahoma" panose="020B0604030504040204" pitchFamily="34" charset="0"/>
                </a:rPr>
                <a:t>Driven</a:t>
              </a:r>
              <a:r>
                <a:rPr lang="es-ES" sz="1050" b="1">
                  <a:solidFill>
                    <a:schemeClr val="tx2"/>
                  </a:solidFill>
                  <a:latin typeface="Tahoma" panose="020B0604030504040204" pitchFamily="34" charset="0"/>
                  <a:ea typeface="Tahoma" panose="020B0604030504040204" pitchFamily="34" charset="0"/>
                  <a:cs typeface="Tahoma" panose="020B0604030504040204" pitchFamily="34" charset="0"/>
                </a:rPr>
                <a:t> </a:t>
              </a:r>
              <a:r>
                <a:rPr lang="es-ES" sz="1050" b="1" err="1">
                  <a:solidFill>
                    <a:schemeClr val="tx2"/>
                  </a:solidFill>
                  <a:latin typeface="Tahoma" panose="020B0604030504040204" pitchFamily="34" charset="0"/>
                  <a:ea typeface="Tahoma" panose="020B0604030504040204" pitchFamily="34" charset="0"/>
                  <a:cs typeface="Tahoma" panose="020B0604030504040204" pitchFamily="34" charset="0"/>
                </a:rPr>
                <a:t>Development</a:t>
              </a:r>
              <a:endParaRPr lang="fr-FR" sz="1050" b="1">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s-ES" sz="1050"/>
                <a:t>Esta práctica se basa en construir primero el test, el cual fallará de inicio, para a continuación desarrollar la funcionalidad que permitirá que el test pase los criterios establecidos. </a:t>
              </a:r>
            </a:p>
          </p:txBody>
        </p:sp>
        <p:sp>
          <p:nvSpPr>
            <p:cNvPr id="86" name="Oval 6"/>
            <p:cNvSpPr>
              <a:spLocks noChangeArrowheads="1"/>
            </p:cNvSpPr>
            <p:nvPr/>
          </p:nvSpPr>
          <p:spPr bwMode="auto">
            <a:xfrm>
              <a:off x="1357980" y="1801518"/>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7" name="ZoneTexte 86"/>
            <p:cNvSpPr txBox="1"/>
            <p:nvPr/>
          </p:nvSpPr>
          <p:spPr>
            <a:xfrm>
              <a:off x="3463773" y="1797348"/>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01</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nvGrpSpPr>
            <p:cNvPr id="88" name="Groupe 87"/>
            <p:cNvGrpSpPr/>
            <p:nvPr/>
          </p:nvGrpSpPr>
          <p:grpSpPr>
            <a:xfrm>
              <a:off x="1543055" y="2079697"/>
              <a:ext cx="176137" cy="23322"/>
              <a:chOff x="2403895" y="1744202"/>
              <a:chExt cx="467003" cy="63554"/>
            </a:xfrm>
          </p:grpSpPr>
          <p:sp>
            <p:nvSpPr>
              <p:cNvPr id="140" name="Oval 42"/>
              <p:cNvSpPr>
                <a:spLocks noChangeArrowheads="1"/>
              </p:cNvSpPr>
              <p:nvPr/>
            </p:nvSpPr>
            <p:spPr bwMode="auto">
              <a:xfrm>
                <a:off x="2403895" y="1744202"/>
                <a:ext cx="59015" cy="63554"/>
              </a:xfrm>
              <a:prstGeom prst="ellipse">
                <a:avLst/>
              </a:prstGeom>
              <a:solidFill>
                <a:srgbClr val="DA2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41" name="Oval 43"/>
              <p:cNvSpPr>
                <a:spLocks noChangeArrowheads="1"/>
              </p:cNvSpPr>
              <p:nvPr/>
            </p:nvSpPr>
            <p:spPr bwMode="auto">
              <a:xfrm>
                <a:off x="2811883" y="1744202"/>
                <a:ext cx="59015" cy="63554"/>
              </a:xfrm>
              <a:prstGeom prst="ellipse">
                <a:avLst/>
              </a:prstGeom>
              <a:solidFill>
                <a:srgbClr val="DA2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42" name="Oval 44"/>
              <p:cNvSpPr>
                <a:spLocks noChangeArrowheads="1"/>
              </p:cNvSpPr>
              <p:nvPr/>
            </p:nvSpPr>
            <p:spPr bwMode="auto">
              <a:xfrm>
                <a:off x="2607095" y="1744202"/>
                <a:ext cx="59015" cy="63554"/>
              </a:xfrm>
              <a:prstGeom prst="ellipse">
                <a:avLst/>
              </a:prstGeom>
              <a:solidFill>
                <a:srgbClr val="DA2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sp>
          <p:nvSpPr>
            <p:cNvPr id="89" name="ZoneTexte 88"/>
            <p:cNvSpPr txBox="1"/>
            <p:nvPr/>
          </p:nvSpPr>
          <p:spPr>
            <a:xfrm>
              <a:off x="3463773" y="2690316"/>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02</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0" name="ZoneTexte 89"/>
            <p:cNvSpPr txBox="1"/>
            <p:nvPr/>
          </p:nvSpPr>
          <p:spPr>
            <a:xfrm>
              <a:off x="3463773" y="4447679"/>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04</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1" name="ZoneTexte 90"/>
            <p:cNvSpPr txBox="1"/>
            <p:nvPr/>
          </p:nvSpPr>
          <p:spPr>
            <a:xfrm>
              <a:off x="3463773" y="5319216"/>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05</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2" name="ZoneTexte 91"/>
            <p:cNvSpPr txBox="1"/>
            <p:nvPr/>
          </p:nvSpPr>
          <p:spPr>
            <a:xfrm>
              <a:off x="3463773" y="3547566"/>
              <a:ext cx="802313" cy="584775"/>
            </a:xfrm>
            <a:prstGeom prst="rect">
              <a:avLst/>
            </a:prstGeom>
            <a:noFill/>
          </p:spPr>
          <p:txBody>
            <a:bodyPr wrap="square" rtlCol="0">
              <a:spAutoFit/>
            </a:bodyPr>
            <a:lstStyle/>
            <a:p>
              <a:pPr algn="ctr"/>
              <a:r>
                <a:rPr lang="fr-FR" sz="3200" b="1">
                  <a:solidFill>
                    <a:schemeClr val="bg1"/>
                  </a:solidFill>
                  <a:latin typeface="Tahoma" panose="020B0604030504040204" pitchFamily="34" charset="0"/>
                  <a:ea typeface="Tahoma" panose="020B0604030504040204" pitchFamily="34" charset="0"/>
                  <a:cs typeface="Tahoma" panose="020B0604030504040204" pitchFamily="34" charset="0"/>
                </a:rPr>
                <a:t>03</a:t>
              </a:r>
              <a:endParaRPr lang="fr-FR" sz="32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3" name="ZoneTexte 92"/>
            <p:cNvSpPr txBox="1"/>
            <p:nvPr/>
          </p:nvSpPr>
          <p:spPr>
            <a:xfrm>
              <a:off x="4837584" y="2588302"/>
              <a:ext cx="6162895" cy="738664"/>
            </a:xfrm>
            <a:prstGeom prst="rect">
              <a:avLst/>
            </a:prstGeom>
            <a:noFill/>
          </p:spPr>
          <p:txBody>
            <a:bodyPr wrap="square" rtlCol="0">
              <a:spAutoFit/>
            </a:bodyPr>
            <a:lstStyle/>
            <a:p>
              <a:r>
                <a:rPr lang="fr-FR" sz="1050" b="1" err="1">
                  <a:solidFill>
                    <a:schemeClr val="bg2"/>
                  </a:solidFill>
                  <a:latin typeface="Tahoma" panose="020B0604030504040204" pitchFamily="34" charset="0"/>
                  <a:ea typeface="Tahoma" panose="020B0604030504040204" pitchFamily="34" charset="0"/>
                  <a:cs typeface="Tahoma" panose="020B0604030504040204" pitchFamily="34" charset="0"/>
                </a:rPr>
                <a:t>Refactorización</a:t>
              </a:r>
              <a:endParaRPr lang="fr-FR" sz="1050" b="1">
                <a:solidFill>
                  <a:schemeClr val="bg2"/>
                </a:solidFill>
                <a:latin typeface="Tahoma" panose="020B0604030504040204" pitchFamily="34" charset="0"/>
                <a:ea typeface="Tahoma" panose="020B0604030504040204" pitchFamily="34" charset="0"/>
                <a:cs typeface="Tahoma" panose="020B0604030504040204" pitchFamily="34" charset="0"/>
              </a:endParaRPr>
            </a:p>
            <a:p>
              <a:r>
                <a:rPr lang="es-ES" sz="1050"/>
                <a:t>La refactorización es una técnica de la ingeniería de software para reestructurar un código fuente, alterando su estructura interna para mejorar sus atributos no funcionales sin cambiar su comportamiento externo.</a:t>
              </a:r>
            </a:p>
          </p:txBody>
        </p:sp>
        <p:sp>
          <p:nvSpPr>
            <p:cNvPr id="94" name="ZoneTexte 93"/>
            <p:cNvSpPr txBox="1"/>
            <p:nvPr/>
          </p:nvSpPr>
          <p:spPr>
            <a:xfrm>
              <a:off x="4837584" y="3470045"/>
              <a:ext cx="6162895" cy="577081"/>
            </a:xfrm>
            <a:prstGeom prst="rect">
              <a:avLst/>
            </a:prstGeom>
            <a:noFill/>
          </p:spPr>
          <p:txBody>
            <a:bodyPr wrap="square" rtlCol="0">
              <a:spAutoFit/>
            </a:bodyPr>
            <a:lstStyle/>
            <a:p>
              <a:r>
                <a:rPr lang="es-ES" sz="1050" b="1">
                  <a:latin typeface="Tahoma" panose="020B0604030504040204" pitchFamily="34" charset="0"/>
                  <a:ea typeface="Tahoma" panose="020B0604030504040204" pitchFamily="34" charset="0"/>
                  <a:cs typeface="Tahoma" panose="020B0604030504040204" pitchFamily="34" charset="0"/>
                </a:rPr>
                <a:t>Peer </a:t>
              </a:r>
              <a:r>
                <a:rPr lang="es-ES" sz="1050" b="1" err="1">
                  <a:latin typeface="Tahoma" panose="020B0604030504040204" pitchFamily="34" charset="0"/>
                  <a:ea typeface="Tahoma" panose="020B0604030504040204" pitchFamily="34" charset="0"/>
                  <a:cs typeface="Tahoma" panose="020B0604030504040204" pitchFamily="34" charset="0"/>
                </a:rPr>
                <a:t>review</a:t>
              </a:r>
              <a:r>
                <a:rPr lang="es-ES" sz="1050" b="1">
                  <a:latin typeface="Tahoma" panose="020B0604030504040204" pitchFamily="34" charset="0"/>
                  <a:ea typeface="Tahoma" panose="020B0604030504040204" pitchFamily="34" charset="0"/>
                  <a:cs typeface="Tahoma" panose="020B0604030504040204" pitchFamily="34" charset="0"/>
                </a:rPr>
                <a:t> / code </a:t>
              </a:r>
              <a:r>
                <a:rPr lang="es-ES" sz="1050" b="1" err="1">
                  <a:latin typeface="Tahoma" panose="020B0604030504040204" pitchFamily="34" charset="0"/>
                  <a:ea typeface="Tahoma" panose="020B0604030504040204" pitchFamily="34" charset="0"/>
                  <a:cs typeface="Tahoma" panose="020B0604030504040204" pitchFamily="34" charset="0"/>
                </a:rPr>
                <a:t>review</a:t>
              </a:r>
              <a:endParaRPr lang="fr-FR" sz="1050" b="1">
                <a:latin typeface="Tahoma" panose="020B0604030504040204" pitchFamily="34" charset="0"/>
                <a:ea typeface="Tahoma" panose="020B0604030504040204" pitchFamily="34" charset="0"/>
                <a:cs typeface="Tahoma" panose="020B0604030504040204" pitchFamily="34" charset="0"/>
              </a:endParaRPr>
            </a:p>
            <a:p>
              <a:r>
                <a:rPr lang="es-ES" sz="1050"/>
                <a:t>Se llama a “peer </a:t>
              </a:r>
              <a:r>
                <a:rPr lang="es-ES" sz="1050" err="1"/>
                <a:t>review</a:t>
              </a:r>
              <a:r>
                <a:rPr lang="es-ES" sz="1050"/>
                <a:t>” o “code </a:t>
              </a:r>
              <a:r>
                <a:rPr lang="es-ES" sz="1050" err="1"/>
                <a:t>review</a:t>
              </a:r>
              <a:r>
                <a:rPr lang="es-ES" sz="1050"/>
                <a:t>” a la revisión y aceptación del código producido por uno o varios compañeros para evaluar el contenido técnico y la calidad de la solución aportada.</a:t>
              </a:r>
            </a:p>
          </p:txBody>
        </p:sp>
        <p:sp>
          <p:nvSpPr>
            <p:cNvPr id="95" name="ZoneTexte 94"/>
            <p:cNvSpPr txBox="1"/>
            <p:nvPr/>
          </p:nvSpPr>
          <p:spPr>
            <a:xfrm>
              <a:off x="4837584" y="4351788"/>
              <a:ext cx="6162895" cy="738664"/>
            </a:xfrm>
            <a:prstGeom prst="rect">
              <a:avLst/>
            </a:prstGeom>
            <a:noFill/>
          </p:spPr>
          <p:txBody>
            <a:bodyPr wrap="square" rtlCol="0">
              <a:spAutoFit/>
            </a:bodyPr>
            <a:lstStyle/>
            <a:p>
              <a:r>
                <a:rPr lang="fr-FR" sz="1050" b="1">
                  <a:solidFill>
                    <a:schemeClr val="bg2"/>
                  </a:solidFill>
                  <a:latin typeface="Tahoma" panose="020B0604030504040204" pitchFamily="34" charset="0"/>
                  <a:ea typeface="Tahoma" panose="020B0604030504040204" pitchFamily="34" charset="0"/>
                  <a:cs typeface="Tahoma" panose="020B0604030504040204" pitchFamily="34" charset="0"/>
                </a:rPr>
                <a:t>P</a:t>
              </a:r>
              <a:r>
                <a:rPr lang="es-ES" sz="1050" b="1">
                  <a:solidFill>
                    <a:schemeClr val="bg2"/>
                  </a:solidFill>
                  <a:latin typeface="Tahoma" panose="020B0604030504040204" pitchFamily="34" charset="0"/>
                  <a:ea typeface="Tahoma" panose="020B0604030504040204" pitchFamily="34" charset="0"/>
                  <a:cs typeface="Tahoma" panose="020B0604030504040204" pitchFamily="34" charset="0"/>
                </a:rPr>
                <a:t>air / </a:t>
              </a:r>
              <a:r>
                <a:rPr lang="es-ES" sz="1050" b="1" err="1">
                  <a:solidFill>
                    <a:schemeClr val="bg2"/>
                  </a:solidFill>
                  <a:latin typeface="Tahoma" panose="020B0604030504040204" pitchFamily="34" charset="0"/>
                  <a:ea typeface="Tahoma" panose="020B0604030504040204" pitchFamily="34" charset="0"/>
                  <a:cs typeface="Tahoma" panose="020B0604030504040204" pitchFamily="34" charset="0"/>
                </a:rPr>
                <a:t>mob</a:t>
              </a:r>
              <a:r>
                <a:rPr lang="es-ES" sz="1050" b="1">
                  <a:solidFill>
                    <a:schemeClr val="bg2"/>
                  </a:solidFill>
                  <a:latin typeface="Tahoma" panose="020B0604030504040204" pitchFamily="34" charset="0"/>
                  <a:ea typeface="Tahoma" panose="020B0604030504040204" pitchFamily="34" charset="0"/>
                  <a:cs typeface="Tahoma" panose="020B0604030504040204" pitchFamily="34" charset="0"/>
                </a:rPr>
                <a:t> </a:t>
              </a:r>
              <a:r>
                <a:rPr lang="es-ES" sz="1050" b="1" err="1">
                  <a:solidFill>
                    <a:schemeClr val="bg2"/>
                  </a:solidFill>
                  <a:latin typeface="Tahoma" panose="020B0604030504040204" pitchFamily="34" charset="0"/>
                  <a:ea typeface="Tahoma" panose="020B0604030504040204" pitchFamily="34" charset="0"/>
                  <a:cs typeface="Tahoma" panose="020B0604030504040204" pitchFamily="34" charset="0"/>
                </a:rPr>
                <a:t>programming</a:t>
              </a:r>
              <a:endParaRPr lang="fr-FR" sz="1050" b="1">
                <a:solidFill>
                  <a:schemeClr val="bg2"/>
                </a:solidFill>
                <a:latin typeface="Tahoma" panose="020B0604030504040204" pitchFamily="34" charset="0"/>
                <a:ea typeface="Tahoma" panose="020B0604030504040204" pitchFamily="34" charset="0"/>
                <a:cs typeface="Tahoma" panose="020B0604030504040204" pitchFamily="34" charset="0"/>
              </a:endParaRPr>
            </a:p>
            <a:p>
              <a:r>
                <a:rPr lang="es-ES" sz="1050"/>
                <a:t>En el modelo de </a:t>
              </a:r>
              <a:r>
                <a:rPr lang="es-ES" sz="1050" err="1"/>
                <a:t>pair</a:t>
              </a:r>
              <a:r>
                <a:rPr lang="es-ES" sz="1050"/>
                <a:t> </a:t>
              </a:r>
              <a:r>
                <a:rPr lang="es-ES" sz="1050" err="1"/>
                <a:t>programming</a:t>
              </a:r>
              <a:r>
                <a:rPr lang="es-ES" sz="1050"/>
                <a:t> o </a:t>
              </a:r>
              <a:r>
                <a:rPr lang="es-ES" sz="1050" err="1"/>
                <a:t>mob</a:t>
              </a:r>
              <a:r>
                <a:rPr lang="es-ES" sz="1050"/>
                <a:t> </a:t>
              </a:r>
              <a:r>
                <a:rPr lang="es-ES" sz="1050" err="1"/>
                <a:t>programming</a:t>
              </a:r>
              <a:r>
                <a:rPr lang="es-ES" sz="1050"/>
                <a:t> se requiere la participación de varias personas para realizar el desarrollo. Se consigue una mayor cohesión en las soluciones aumentando la calidad del código, lo que limita la producción de malos diseños.</a:t>
              </a:r>
            </a:p>
          </p:txBody>
        </p:sp>
        <p:sp>
          <p:nvSpPr>
            <p:cNvPr id="114" name="ZoneTexte 113"/>
            <p:cNvSpPr txBox="1"/>
            <p:nvPr/>
          </p:nvSpPr>
          <p:spPr>
            <a:xfrm>
              <a:off x="4837584" y="5225366"/>
              <a:ext cx="6162895" cy="415498"/>
            </a:xfrm>
            <a:prstGeom prst="rect">
              <a:avLst/>
            </a:prstGeom>
            <a:noFill/>
          </p:spPr>
          <p:txBody>
            <a:bodyPr wrap="square" rtlCol="0">
              <a:spAutoFit/>
            </a:bodyPr>
            <a:lstStyle/>
            <a:p>
              <a:r>
                <a:rPr lang="fr-FR" sz="1050" b="1" err="1">
                  <a:solidFill>
                    <a:schemeClr val="tx2"/>
                  </a:solidFill>
                  <a:latin typeface="Tahoma" panose="020B0604030504040204" pitchFamily="34" charset="0"/>
                  <a:ea typeface="Tahoma" panose="020B0604030504040204" pitchFamily="34" charset="0"/>
                  <a:cs typeface="Tahoma" panose="020B0604030504040204" pitchFamily="34" charset="0"/>
                </a:rPr>
                <a:t>Medir</a:t>
              </a:r>
              <a:r>
                <a:rPr lang="fr-FR" sz="1050" b="1">
                  <a:solidFill>
                    <a:schemeClr val="tx2"/>
                  </a:solidFill>
                  <a:latin typeface="Tahoma" panose="020B0604030504040204" pitchFamily="34" charset="0"/>
                  <a:ea typeface="Tahoma" panose="020B0604030504040204" pitchFamily="34" charset="0"/>
                  <a:cs typeface="Tahoma" panose="020B0604030504040204" pitchFamily="34" charset="0"/>
                </a:rPr>
                <a:t> y </a:t>
              </a:r>
              <a:r>
                <a:rPr lang="fr-FR" sz="1050" b="1" err="1">
                  <a:solidFill>
                    <a:schemeClr val="tx2"/>
                  </a:solidFill>
                  <a:latin typeface="Tahoma" panose="020B0604030504040204" pitchFamily="34" charset="0"/>
                  <a:ea typeface="Tahoma" panose="020B0604030504040204" pitchFamily="34" charset="0"/>
                  <a:cs typeface="Tahoma" panose="020B0604030504040204" pitchFamily="34" charset="0"/>
                </a:rPr>
                <a:t>testear</a:t>
              </a:r>
              <a:endParaRPr lang="fr-FR" sz="1050" b="1">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it-IT" sz="1050">
                  <a:latin typeface="Tahoma" panose="020B0604030504040204" pitchFamily="34" charset="0"/>
                  <a:ea typeface="Tahoma" panose="020B0604030504040204" pitchFamily="34" charset="0"/>
                  <a:cs typeface="Tahoma" panose="020B0604030504040204" pitchFamily="34" charset="0"/>
                </a:rPr>
                <a:t>Test </a:t>
              </a:r>
              <a:r>
                <a:rPr lang="it-IT" sz="1050" err="1">
                  <a:latin typeface="Tahoma" panose="020B0604030504040204" pitchFamily="34" charset="0"/>
                  <a:ea typeface="Tahoma" panose="020B0604030504040204" pitchFamily="34" charset="0"/>
                  <a:cs typeface="Tahoma" panose="020B0604030504040204" pitchFamily="34" charset="0"/>
                </a:rPr>
                <a:t>funcional</a:t>
              </a:r>
              <a:r>
                <a:rPr lang="it-IT" sz="1050">
                  <a:latin typeface="Tahoma" panose="020B0604030504040204" pitchFamily="34" charset="0"/>
                  <a:ea typeface="Tahoma" panose="020B0604030504040204" pitchFamily="34" charset="0"/>
                  <a:cs typeface="Tahoma" panose="020B0604030504040204" pitchFamily="34" charset="0"/>
                </a:rPr>
                <a:t> y de </a:t>
              </a:r>
              <a:r>
                <a:rPr lang="it-IT" sz="1050" err="1">
                  <a:latin typeface="Tahoma" panose="020B0604030504040204" pitchFamily="34" charset="0"/>
                  <a:ea typeface="Tahoma" panose="020B0604030504040204" pitchFamily="34" charset="0"/>
                  <a:cs typeface="Tahoma" panose="020B0604030504040204" pitchFamily="34" charset="0"/>
                </a:rPr>
                <a:t>rendimiento</a:t>
              </a:r>
              <a:r>
                <a:rPr lang="it-IT" sz="1050">
                  <a:latin typeface="Tahoma" panose="020B0604030504040204" pitchFamily="34" charset="0"/>
                  <a:ea typeface="Tahoma" panose="020B0604030504040204" pitchFamily="34" charset="0"/>
                  <a:cs typeface="Tahoma" panose="020B0604030504040204" pitchFamily="34" charset="0"/>
                </a:rPr>
                <a:t>. </a:t>
              </a:r>
              <a:r>
                <a:rPr lang="it-IT" sz="1050" err="1">
                  <a:latin typeface="Tahoma" panose="020B0604030504040204" pitchFamily="34" charset="0"/>
                  <a:ea typeface="Tahoma" panose="020B0604030504040204" pitchFamily="34" charset="0"/>
                  <a:cs typeface="Tahoma" panose="020B0604030504040204" pitchFamily="34" charset="0"/>
                </a:rPr>
                <a:t>Metricas</a:t>
              </a:r>
              <a:r>
                <a:rPr lang="it-IT" sz="1050">
                  <a:latin typeface="Tahoma" panose="020B0604030504040204" pitchFamily="34" charset="0"/>
                  <a:ea typeface="Tahoma" panose="020B0604030504040204" pitchFamily="34" charset="0"/>
                  <a:cs typeface="Tahoma" panose="020B0604030504040204" pitchFamily="34" charset="0"/>
                </a:rPr>
                <a:t> de </a:t>
              </a:r>
              <a:r>
                <a:rPr lang="it-IT" sz="1050" err="1">
                  <a:latin typeface="Tahoma" panose="020B0604030504040204" pitchFamily="34" charset="0"/>
                  <a:ea typeface="Tahoma" panose="020B0604030504040204" pitchFamily="34" charset="0"/>
                  <a:cs typeface="Tahoma" panose="020B0604030504040204" pitchFamily="34" charset="0"/>
                </a:rPr>
                <a:t>calidad</a:t>
              </a:r>
              <a:r>
                <a:rPr lang="it-IT" sz="1050">
                  <a:latin typeface="Tahoma" panose="020B0604030504040204" pitchFamily="34" charset="0"/>
                  <a:ea typeface="Tahoma" panose="020B0604030504040204" pitchFamily="34" charset="0"/>
                  <a:cs typeface="Tahoma" panose="020B0604030504040204" pitchFamily="34" charset="0"/>
                </a:rPr>
                <a:t> de </a:t>
              </a:r>
              <a:r>
                <a:rPr lang="it-IT" sz="1050" err="1">
                  <a:latin typeface="Tahoma" panose="020B0604030504040204" pitchFamily="34" charset="0"/>
                  <a:ea typeface="Tahoma" panose="020B0604030504040204" pitchFamily="34" charset="0"/>
                  <a:cs typeface="Tahoma" panose="020B0604030504040204" pitchFamily="34" charset="0"/>
                </a:rPr>
                <a:t>codigo</a:t>
              </a:r>
              <a:r>
                <a:rPr lang="it-IT" sz="1050">
                  <a:latin typeface="Tahoma" panose="020B0604030504040204" pitchFamily="34" charset="0"/>
                  <a:ea typeface="Tahoma" panose="020B0604030504040204" pitchFamily="34" charset="0"/>
                  <a:cs typeface="Tahoma" panose="020B0604030504040204" pitchFamily="34" charset="0"/>
                </a:rPr>
                <a:t>. Test e2e.  </a:t>
              </a:r>
              <a:endParaRPr lang="fr-FR" sz="1050">
                <a:latin typeface="Tahoma" panose="020B0604030504040204" pitchFamily="34" charset="0"/>
                <a:ea typeface="Tahoma" panose="020B0604030504040204" pitchFamily="34" charset="0"/>
                <a:cs typeface="Tahoma" panose="020B0604030504040204" pitchFamily="34" charset="0"/>
              </a:endParaRPr>
            </a:p>
          </p:txBody>
        </p:sp>
        <p:sp>
          <p:nvSpPr>
            <p:cNvPr id="115" name="Oval 6"/>
            <p:cNvSpPr>
              <a:spLocks noChangeArrowheads="1"/>
            </p:cNvSpPr>
            <p:nvPr/>
          </p:nvSpPr>
          <p:spPr bwMode="auto">
            <a:xfrm>
              <a:off x="1357980" y="2677336"/>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nvGrpSpPr>
            <p:cNvPr id="116" name="Groupe 115"/>
            <p:cNvGrpSpPr/>
            <p:nvPr/>
          </p:nvGrpSpPr>
          <p:grpSpPr>
            <a:xfrm>
              <a:off x="1543055" y="2955515"/>
              <a:ext cx="176137" cy="23322"/>
              <a:chOff x="2403895" y="1744202"/>
              <a:chExt cx="467003" cy="63554"/>
            </a:xfrm>
          </p:grpSpPr>
          <p:sp>
            <p:nvSpPr>
              <p:cNvPr id="136" name="Oval 42"/>
              <p:cNvSpPr>
                <a:spLocks noChangeArrowheads="1"/>
              </p:cNvSpPr>
              <p:nvPr/>
            </p:nvSpPr>
            <p:spPr bwMode="auto">
              <a:xfrm>
                <a:off x="2403895"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7" name="Oval 43"/>
              <p:cNvSpPr>
                <a:spLocks noChangeArrowheads="1"/>
              </p:cNvSpPr>
              <p:nvPr/>
            </p:nvSpPr>
            <p:spPr bwMode="auto">
              <a:xfrm>
                <a:off x="2811883"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8" name="Oval 44"/>
              <p:cNvSpPr>
                <a:spLocks noChangeArrowheads="1"/>
              </p:cNvSpPr>
              <p:nvPr/>
            </p:nvSpPr>
            <p:spPr bwMode="auto">
              <a:xfrm>
                <a:off x="2607095"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sp>
          <p:nvSpPr>
            <p:cNvPr id="117" name="Oval 6"/>
            <p:cNvSpPr>
              <a:spLocks noChangeArrowheads="1"/>
            </p:cNvSpPr>
            <p:nvPr/>
          </p:nvSpPr>
          <p:spPr bwMode="auto">
            <a:xfrm>
              <a:off x="1357980" y="3561128"/>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nvGrpSpPr>
            <p:cNvPr id="118" name="Groupe 117"/>
            <p:cNvGrpSpPr/>
            <p:nvPr/>
          </p:nvGrpSpPr>
          <p:grpSpPr>
            <a:xfrm>
              <a:off x="1543055" y="3839307"/>
              <a:ext cx="176137" cy="23322"/>
              <a:chOff x="2403895" y="1744202"/>
              <a:chExt cx="467003" cy="63554"/>
            </a:xfrm>
          </p:grpSpPr>
          <p:sp>
            <p:nvSpPr>
              <p:cNvPr id="132" name="Oval 42"/>
              <p:cNvSpPr>
                <a:spLocks noChangeArrowheads="1"/>
              </p:cNvSpPr>
              <p:nvPr/>
            </p:nvSpPr>
            <p:spPr bwMode="auto">
              <a:xfrm>
                <a:off x="2403895" y="1744202"/>
                <a:ext cx="59015" cy="6355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3" name="Oval 43"/>
              <p:cNvSpPr>
                <a:spLocks noChangeArrowheads="1"/>
              </p:cNvSpPr>
              <p:nvPr/>
            </p:nvSpPr>
            <p:spPr bwMode="auto">
              <a:xfrm>
                <a:off x="2811883" y="1744202"/>
                <a:ext cx="59015" cy="6355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4" name="Oval 44"/>
              <p:cNvSpPr>
                <a:spLocks noChangeArrowheads="1"/>
              </p:cNvSpPr>
              <p:nvPr/>
            </p:nvSpPr>
            <p:spPr bwMode="auto">
              <a:xfrm>
                <a:off x="2607095" y="1744202"/>
                <a:ext cx="59015" cy="63554"/>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sp>
          <p:nvSpPr>
            <p:cNvPr id="119" name="Oval 6"/>
            <p:cNvSpPr>
              <a:spLocks noChangeArrowheads="1"/>
            </p:cNvSpPr>
            <p:nvPr/>
          </p:nvSpPr>
          <p:spPr bwMode="auto">
            <a:xfrm>
              <a:off x="1357980" y="4423793"/>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nvGrpSpPr>
            <p:cNvPr id="120" name="Groupe 119"/>
            <p:cNvGrpSpPr/>
            <p:nvPr/>
          </p:nvGrpSpPr>
          <p:grpSpPr>
            <a:xfrm>
              <a:off x="1543055" y="4701972"/>
              <a:ext cx="176137" cy="23322"/>
              <a:chOff x="2403895" y="1744202"/>
              <a:chExt cx="467003" cy="63554"/>
            </a:xfrm>
          </p:grpSpPr>
          <p:sp>
            <p:nvSpPr>
              <p:cNvPr id="128" name="Oval 42"/>
              <p:cNvSpPr>
                <a:spLocks noChangeArrowheads="1"/>
              </p:cNvSpPr>
              <p:nvPr/>
            </p:nvSpPr>
            <p:spPr bwMode="auto">
              <a:xfrm>
                <a:off x="2403895"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29" name="Oval 43"/>
              <p:cNvSpPr>
                <a:spLocks noChangeArrowheads="1"/>
              </p:cNvSpPr>
              <p:nvPr/>
            </p:nvSpPr>
            <p:spPr bwMode="auto">
              <a:xfrm>
                <a:off x="2811883"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30" name="Oval 44"/>
              <p:cNvSpPr>
                <a:spLocks noChangeArrowheads="1"/>
              </p:cNvSpPr>
              <p:nvPr/>
            </p:nvSpPr>
            <p:spPr bwMode="auto">
              <a:xfrm>
                <a:off x="2607095" y="1744202"/>
                <a:ext cx="59015" cy="63554"/>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sp>
          <p:nvSpPr>
            <p:cNvPr id="121" name="Oval 6"/>
            <p:cNvSpPr>
              <a:spLocks noChangeArrowheads="1"/>
            </p:cNvSpPr>
            <p:nvPr/>
          </p:nvSpPr>
          <p:spPr bwMode="auto">
            <a:xfrm>
              <a:off x="1357980" y="5317890"/>
              <a:ext cx="606223" cy="586101"/>
            </a:xfrm>
            <a:prstGeom prst="ellipse">
              <a:avLst/>
            </a:prstGeom>
            <a:solidFill>
              <a:srgbClr val="FEF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nvGrpSpPr>
            <p:cNvPr id="122" name="Groupe 121"/>
            <p:cNvGrpSpPr/>
            <p:nvPr/>
          </p:nvGrpSpPr>
          <p:grpSpPr>
            <a:xfrm>
              <a:off x="1543055" y="5596069"/>
              <a:ext cx="176137" cy="23322"/>
              <a:chOff x="2403895" y="1744202"/>
              <a:chExt cx="467003" cy="63554"/>
            </a:xfrm>
          </p:grpSpPr>
          <p:sp>
            <p:nvSpPr>
              <p:cNvPr id="124" name="Oval 42"/>
              <p:cNvSpPr>
                <a:spLocks noChangeArrowheads="1"/>
              </p:cNvSpPr>
              <p:nvPr/>
            </p:nvSpPr>
            <p:spPr bwMode="auto">
              <a:xfrm>
                <a:off x="2403895" y="1744202"/>
                <a:ext cx="59015" cy="6355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25" name="Oval 43"/>
              <p:cNvSpPr>
                <a:spLocks noChangeArrowheads="1"/>
              </p:cNvSpPr>
              <p:nvPr/>
            </p:nvSpPr>
            <p:spPr bwMode="auto">
              <a:xfrm>
                <a:off x="2811883" y="1744202"/>
                <a:ext cx="59015" cy="6355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sp>
            <p:nvSpPr>
              <p:cNvPr id="126" name="Oval 44"/>
              <p:cNvSpPr>
                <a:spLocks noChangeArrowheads="1"/>
              </p:cNvSpPr>
              <p:nvPr/>
            </p:nvSpPr>
            <p:spPr bwMode="auto">
              <a:xfrm>
                <a:off x="2607095" y="1744202"/>
                <a:ext cx="59015" cy="6355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b="1"/>
              </a:p>
            </p:txBody>
          </p:sp>
        </p:grpSp>
      </p:grpSp>
      <p:sp>
        <p:nvSpPr>
          <p:cNvPr id="2" name="Espace réservé du pied de page 1">
            <a:extLst>
              <a:ext uri="{FF2B5EF4-FFF2-40B4-BE49-F238E27FC236}">
                <a16:creationId xmlns:a16="http://schemas.microsoft.com/office/drawing/2014/main" id="{7C542EBB-0D2A-8DA9-723B-9B246F3D556B}"/>
              </a:ext>
            </a:extLst>
          </p:cNvPr>
          <p:cNvSpPr>
            <a:spLocks noGrp="1"/>
          </p:cNvSpPr>
          <p:nvPr>
            <p:ph type="ftr" sz="quarter" idx="11"/>
          </p:nvPr>
        </p:nvSpPr>
        <p:spPr>
          <a:xfrm>
            <a:off x="1026000" y="6337302"/>
            <a:ext cx="3600000" cy="252000"/>
          </a:xfrm>
        </p:spPr>
        <p:txBody>
          <a:bodyPr/>
          <a:lstStyle/>
          <a:p>
            <a:r>
              <a:rPr lang="en-GB"/>
              <a:t>Sopra Steria - </a:t>
            </a:r>
            <a:r>
              <a:rPr lang="en-GB" err="1"/>
              <a:t>Jornada</a:t>
            </a:r>
            <a:r>
              <a:rPr lang="en-GB"/>
              <a:t> ETSINF@TECH</a:t>
            </a:r>
          </a:p>
        </p:txBody>
      </p:sp>
      <p:sp>
        <p:nvSpPr>
          <p:cNvPr id="3" name="Espace réservé du texte 4">
            <a:extLst>
              <a:ext uri="{FF2B5EF4-FFF2-40B4-BE49-F238E27FC236}">
                <a16:creationId xmlns:a16="http://schemas.microsoft.com/office/drawing/2014/main" id="{1561A7D9-2534-53DB-6893-10603987CBD5}"/>
              </a:ext>
            </a:extLst>
          </p:cNvPr>
          <p:cNvSpPr txBox="1">
            <a:spLocks/>
          </p:cNvSpPr>
          <p:nvPr/>
        </p:nvSpPr>
        <p:spPr>
          <a:xfrm>
            <a:off x="804862" y="807765"/>
            <a:ext cx="10751504" cy="360000"/>
          </a:xfrm>
          <a:prstGeom prst="rect">
            <a:avLst/>
          </a:prstGeom>
        </p:spPr>
        <p:txBody>
          <a:bodyPr vert="horz" lIns="0" tIns="0" rIns="0" bIns="0" rtlCol="0" anchor="t">
            <a:noAutofit/>
          </a:bodyPr>
          <a:lstStyle>
            <a:lvl1pPr marL="0" indent="0" algn="l" defTabSz="914400" rtl="0" eaLnBrk="1" latinLnBrk="0" hangingPunct="1">
              <a:lnSpc>
                <a:spcPct val="100000"/>
              </a:lnSpc>
              <a:spcBef>
                <a:spcPts val="600"/>
              </a:spcBef>
              <a:buClr>
                <a:schemeClr val="tx2"/>
              </a:buClr>
              <a:buSzPct val="60000"/>
              <a:buFontTx/>
              <a:buNone/>
              <a:defRPr sz="2000" b="0" kern="1200">
                <a:solidFill>
                  <a:schemeClr val="tx1"/>
                </a:solidFill>
                <a:latin typeface="+mn-lt"/>
                <a:ea typeface="+mn-ea"/>
                <a:cs typeface="+mn-cs"/>
              </a:defRPr>
            </a:lvl1pPr>
            <a:lvl2pPr marL="457200" indent="0" algn="l" defTabSz="914400" rtl="0" eaLnBrk="1" latinLnBrk="0" hangingPunct="1">
              <a:lnSpc>
                <a:spcPct val="100000"/>
              </a:lnSpc>
              <a:spcBef>
                <a:spcPts val="600"/>
              </a:spcBef>
              <a:buClr>
                <a:schemeClr val="tx1">
                  <a:lumMod val="60000"/>
                  <a:lumOff val="40000"/>
                </a:schemeClr>
              </a:buClr>
              <a:buSzPct val="40000"/>
              <a:buFontTx/>
              <a:buNone/>
              <a:defRPr sz="2000" b="1" kern="1200">
                <a:solidFill>
                  <a:schemeClr val="tx1"/>
                </a:solidFill>
                <a:latin typeface="+mn-lt"/>
                <a:ea typeface="+mn-ea"/>
                <a:cs typeface="+mn-cs"/>
              </a:defRPr>
            </a:lvl2pPr>
            <a:lvl3pPr marL="914400" indent="0" algn="l" defTabSz="914400" rtl="0" eaLnBrk="1" latinLnBrk="0" hangingPunct="1">
              <a:lnSpc>
                <a:spcPct val="100000"/>
              </a:lnSpc>
              <a:spcBef>
                <a:spcPts val="6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00000"/>
              </a:lnSpc>
              <a:spcBef>
                <a:spcPts val="6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s-ES"/>
              <a:t>Buenas prácticas</a:t>
            </a:r>
            <a:endParaRPr lang="en-GB"/>
          </a:p>
        </p:txBody>
      </p:sp>
      <p:sp>
        <p:nvSpPr>
          <p:cNvPr id="5" name="Titre 5">
            <a:extLst>
              <a:ext uri="{FF2B5EF4-FFF2-40B4-BE49-F238E27FC236}">
                <a16:creationId xmlns:a16="http://schemas.microsoft.com/office/drawing/2014/main" id="{708DFF8B-6ADA-F407-71D5-24D0B18227B8}"/>
              </a:ext>
            </a:extLst>
          </p:cNvPr>
          <p:cNvSpPr txBox="1">
            <a:spLocks/>
          </p:cNvSpPr>
          <p:nvPr/>
        </p:nvSpPr>
        <p:spPr>
          <a:xfrm>
            <a:off x="804862" y="-142875"/>
            <a:ext cx="10751503" cy="936000"/>
          </a:xfrm>
          <a:prstGeom prst="rect">
            <a:avLst/>
          </a:prstGeom>
        </p:spPr>
        <p:txBody>
          <a:bodyPr vert="horz" lIns="0" tIns="0" rIns="0" bIns="0" rtlCol="0" anchor="b">
            <a:noAutofit/>
          </a:bodyPr>
          <a:lstStyle>
            <a:lvl1pPr algn="l" defTabSz="914400" rtl="0" eaLnBrk="1" latinLnBrk="0" hangingPunct="1">
              <a:lnSpc>
                <a:spcPct val="100000"/>
              </a:lnSpc>
              <a:spcBef>
                <a:spcPts val="600"/>
              </a:spcBef>
              <a:buNone/>
              <a:defRPr sz="3000" b="1" kern="1200" baseline="0">
                <a:solidFill>
                  <a:schemeClr val="tx2"/>
                </a:solidFill>
                <a:latin typeface="+mj-lt"/>
                <a:ea typeface="+mj-ea"/>
                <a:cs typeface="+mj-cs"/>
              </a:defRPr>
            </a:lvl1pPr>
          </a:lstStyle>
          <a:p>
            <a:r>
              <a:rPr lang="en-GB" sz="2800"/>
              <a:t>Mood tracker</a:t>
            </a:r>
          </a:p>
        </p:txBody>
      </p:sp>
    </p:spTree>
    <p:extLst>
      <p:ext uri="{BB962C8B-B14F-4D97-AF65-F5344CB8AC3E}">
        <p14:creationId xmlns:p14="http://schemas.microsoft.com/office/powerpoint/2010/main" val="90230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9663D8D-0256-4FF2-7BD0-4B9D90535DDF}"/>
              </a:ext>
            </a:extLst>
          </p:cNvPr>
          <p:cNvSpPr>
            <a:spLocks noGrp="1"/>
          </p:cNvSpPr>
          <p:nvPr>
            <p:ph type="body" sz="quarter" idx="13"/>
          </p:nvPr>
        </p:nvSpPr>
        <p:spPr/>
        <p:txBody>
          <a:bodyPr vert="horz" lIns="0" tIns="0" rIns="0" bIns="0" rtlCol="0" anchor="t">
            <a:noAutofit/>
          </a:bodyPr>
          <a:lstStyle/>
          <a:p>
            <a:r>
              <a:rPr lang="es-ES" b="0">
                <a:ea typeface="+mn-lt"/>
                <a:cs typeface="+mn-lt"/>
              </a:rPr>
              <a:t>Un </a:t>
            </a:r>
            <a:r>
              <a:rPr lang="es-ES" b="0" err="1">
                <a:ea typeface="+mn-lt"/>
                <a:cs typeface="+mn-lt"/>
              </a:rPr>
              <a:t>Coding</a:t>
            </a:r>
            <a:r>
              <a:rPr lang="es-ES" b="0">
                <a:ea typeface="+mn-lt"/>
                <a:cs typeface="+mn-lt"/>
              </a:rPr>
              <a:t> Dojo es una reunión donde desarrolladores de software se juntan para trabajar en un reto de programación. Tienen que divertirse y enfocarse en una </a:t>
            </a:r>
            <a:r>
              <a:rPr lang="es-ES">
                <a:ea typeface="+mn-lt"/>
                <a:cs typeface="+mn-lt"/>
              </a:rPr>
              <a:t>práctica deliberada</a:t>
            </a:r>
            <a:r>
              <a:rPr lang="es-ES" b="0">
                <a:ea typeface="+mn-lt"/>
                <a:cs typeface="+mn-lt"/>
              </a:rPr>
              <a:t> para mejorar sus habilidades.</a:t>
            </a:r>
          </a:p>
          <a:p>
            <a:endParaRPr lang="es-ES" b="0">
              <a:ea typeface="Tahoma"/>
              <a:cs typeface="Tahoma"/>
            </a:endParaRPr>
          </a:p>
          <a:p>
            <a:pPr marL="0" indent="0" algn="ctr">
              <a:buNone/>
            </a:pPr>
            <a:r>
              <a:rPr lang="es-ES"/>
              <a:t>Premisas</a:t>
            </a:r>
            <a:endParaRPr lang="es-ES" b="0">
              <a:ea typeface="Tahoma"/>
              <a:cs typeface="Tahoma"/>
            </a:endParaRPr>
          </a:p>
          <a:p>
            <a:pPr algn="ctr"/>
            <a:r>
              <a:rPr lang="es-ES" b="0">
                <a:ea typeface="+mn-lt"/>
                <a:cs typeface="+mn-lt"/>
              </a:rPr>
              <a:t>Adquirir habilidades en desarrollo es un proceso continuado</a:t>
            </a:r>
            <a:endParaRPr lang="es-ES">
              <a:ea typeface="Tahoma"/>
              <a:cs typeface="Tahoma"/>
            </a:endParaRPr>
          </a:p>
          <a:p>
            <a:pPr algn="ctr">
              <a:buChar char="•"/>
            </a:pPr>
            <a:r>
              <a:rPr lang="es-ES"/>
              <a:t>Características</a:t>
            </a:r>
            <a:endParaRPr lang="es-ES">
              <a:ea typeface="Tahoma"/>
              <a:cs typeface="Tahoma"/>
            </a:endParaRPr>
          </a:p>
          <a:p>
            <a:pPr algn="ctr"/>
            <a:r>
              <a:rPr lang="es-ES" b="0">
                <a:ea typeface="+mn-lt"/>
                <a:cs typeface="+mn-lt"/>
              </a:rPr>
              <a:t>No competitivo , colaboración, ambiente divertido y desenfadado</a:t>
            </a:r>
            <a:endParaRPr lang="es-ES" err="1">
              <a:ea typeface="Tahoma"/>
              <a:cs typeface="Tahoma"/>
            </a:endParaRPr>
          </a:p>
          <a:p>
            <a:pPr algn="ctr"/>
            <a:r>
              <a:rPr lang="es-ES" b="0">
                <a:ea typeface="+mn-lt"/>
                <a:cs typeface="+mn-lt"/>
              </a:rPr>
              <a:t>Todos los niveles son bienvenidos</a:t>
            </a:r>
            <a:endParaRPr lang="es-ES" b="0">
              <a:ea typeface="Tahoma"/>
              <a:cs typeface="Tahoma"/>
            </a:endParaRPr>
          </a:p>
          <a:p>
            <a:pPr algn="ctr"/>
            <a:r>
              <a:rPr lang="es-ES" b="0">
                <a:ea typeface="+mn-lt"/>
                <a:cs typeface="+mn-lt"/>
              </a:rPr>
              <a:t>Es seguro para probar ideas nuevas</a:t>
            </a:r>
            <a:endParaRPr lang="es-ES">
              <a:ea typeface="Tahoma"/>
              <a:cs typeface="Tahoma"/>
            </a:endParaRPr>
          </a:p>
          <a:p>
            <a:pPr algn="ctr"/>
            <a:endParaRPr lang="es-ES" b="0">
              <a:ea typeface="Tahoma"/>
              <a:cs typeface="Tahoma"/>
            </a:endParaRPr>
          </a:p>
          <a:p>
            <a:pPr algn="ctr"/>
            <a:endParaRPr lang="es-ES" b="0">
              <a:ea typeface="Tahoma"/>
              <a:cs typeface="Tahoma"/>
            </a:endParaRPr>
          </a:p>
          <a:p>
            <a:pPr algn="ctr"/>
            <a:r>
              <a:rPr lang="es-ES" b="0">
                <a:ea typeface="+mn-lt"/>
                <a:cs typeface="+mn-lt"/>
              </a:rPr>
              <a:t>https://codingdojo.org/practices/WhatIsCodingDojo/</a:t>
            </a:r>
          </a:p>
          <a:p>
            <a:endParaRPr lang="es-ES" b="0">
              <a:ea typeface="Tahoma"/>
              <a:cs typeface="Tahoma"/>
            </a:endParaRPr>
          </a:p>
        </p:txBody>
      </p:sp>
      <p:sp>
        <p:nvSpPr>
          <p:cNvPr id="3" name="Marcador de pie de página 2">
            <a:extLst>
              <a:ext uri="{FF2B5EF4-FFF2-40B4-BE49-F238E27FC236}">
                <a16:creationId xmlns:a16="http://schemas.microsoft.com/office/drawing/2014/main" id="{66C82DB8-A78D-8CFC-0E2F-E37C411A90E5}"/>
              </a:ext>
            </a:extLst>
          </p:cNvPr>
          <p:cNvSpPr>
            <a:spLocks noGrp="1"/>
          </p:cNvSpPr>
          <p:nvPr>
            <p:ph type="ftr" sz="quarter" idx="11"/>
          </p:nvPr>
        </p:nvSpPr>
        <p:spPr/>
        <p:txBody>
          <a:bodyPr/>
          <a:lstStyle/>
          <a:p>
            <a:r>
              <a:rPr lang="fr-FR"/>
              <a:t>Titre de la présentation</a:t>
            </a:r>
          </a:p>
        </p:txBody>
      </p:sp>
      <p:sp>
        <p:nvSpPr>
          <p:cNvPr id="4" name="Marcador de número de diapositiva 3">
            <a:extLst>
              <a:ext uri="{FF2B5EF4-FFF2-40B4-BE49-F238E27FC236}">
                <a16:creationId xmlns:a16="http://schemas.microsoft.com/office/drawing/2014/main" id="{8ACB52E5-87DE-573A-3DF9-ABE5B5BD0B80}"/>
              </a:ext>
            </a:extLst>
          </p:cNvPr>
          <p:cNvSpPr>
            <a:spLocks noGrp="1"/>
          </p:cNvSpPr>
          <p:nvPr>
            <p:ph type="sldNum" sz="quarter" idx="12"/>
          </p:nvPr>
        </p:nvSpPr>
        <p:spPr/>
        <p:txBody>
          <a:bodyPr/>
          <a:lstStyle/>
          <a:p>
            <a:fld id="{975A587B-5814-4D9B-9598-FE9CB954CB01}" type="slidenum">
              <a:rPr lang="fr-FR" smtClean="0"/>
              <a:pPr/>
              <a:t>7</a:t>
            </a:fld>
            <a:endParaRPr lang="fr-FR"/>
          </a:p>
        </p:txBody>
      </p:sp>
      <p:sp>
        <p:nvSpPr>
          <p:cNvPr id="6" name="Título 5">
            <a:extLst>
              <a:ext uri="{FF2B5EF4-FFF2-40B4-BE49-F238E27FC236}">
                <a16:creationId xmlns:a16="http://schemas.microsoft.com/office/drawing/2014/main" id="{96D89B10-AB14-900B-5793-C01555A2897E}"/>
              </a:ext>
            </a:extLst>
          </p:cNvPr>
          <p:cNvSpPr>
            <a:spLocks noGrp="1"/>
          </p:cNvSpPr>
          <p:nvPr>
            <p:ph type="title"/>
          </p:nvPr>
        </p:nvSpPr>
        <p:spPr/>
        <p:txBody>
          <a:bodyPr/>
          <a:lstStyle/>
          <a:p>
            <a:r>
              <a:rPr lang="es-ES">
                <a:ea typeface="Tahoma"/>
                <a:cs typeface="Tahoma"/>
              </a:rPr>
              <a:t>CODING_DOJO</a:t>
            </a:r>
            <a:endParaRPr lang="es-ES"/>
          </a:p>
        </p:txBody>
      </p:sp>
    </p:spTree>
    <p:extLst>
      <p:ext uri="{BB962C8B-B14F-4D97-AF65-F5344CB8AC3E}">
        <p14:creationId xmlns:p14="http://schemas.microsoft.com/office/powerpoint/2010/main" val="345742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77E5745-9D79-9384-093E-13F1E487900A}"/>
              </a:ext>
            </a:extLst>
          </p:cNvPr>
          <p:cNvSpPr>
            <a:spLocks noGrp="1"/>
          </p:cNvSpPr>
          <p:nvPr>
            <p:ph type="body" sz="quarter" idx="13"/>
          </p:nvPr>
        </p:nvSpPr>
        <p:spPr/>
        <p:txBody>
          <a:bodyPr vert="horz" lIns="0" tIns="0" rIns="0" bIns="0" rtlCol="0" anchor="t">
            <a:noAutofit/>
          </a:bodyPr>
          <a:lstStyle/>
          <a:p>
            <a:r>
              <a:rPr lang="es-ES">
                <a:ea typeface="Tahoma"/>
                <a:cs typeface="Tahoma"/>
              </a:rPr>
              <a:t>1970 – </a:t>
            </a:r>
            <a:r>
              <a:rPr lang="es-ES" err="1">
                <a:ea typeface="Tahoma"/>
                <a:cs typeface="Tahoma"/>
              </a:rPr>
              <a:t>Winstone</a:t>
            </a:r>
            <a:r>
              <a:rPr lang="es-ES">
                <a:ea typeface="Tahoma"/>
                <a:cs typeface="Tahoma"/>
              </a:rPr>
              <a:t> Royce </a:t>
            </a:r>
            <a:r>
              <a:rPr lang="es-ES" b="0">
                <a:ea typeface="Tahoma"/>
                <a:cs typeface="Tahoma"/>
              </a:rPr>
              <a:t> publicó el artículo que popularizó la metodología de desarrollo</a:t>
            </a:r>
            <a:r>
              <a:rPr lang="es-ES">
                <a:ea typeface="Tahoma"/>
                <a:cs typeface="Tahoma"/>
              </a:rPr>
              <a:t> </a:t>
            </a:r>
            <a:r>
              <a:rPr lang="es-ES" err="1">
                <a:ea typeface="Tahoma"/>
                <a:cs typeface="Tahoma"/>
              </a:rPr>
              <a:t>Waterfall</a:t>
            </a:r>
            <a:r>
              <a:rPr lang="es-ES">
                <a:ea typeface="Tahoma"/>
                <a:cs typeface="Tahoma"/>
              </a:rPr>
              <a:t>.</a:t>
            </a:r>
          </a:p>
          <a:p>
            <a:r>
              <a:rPr lang="es-ES">
                <a:ea typeface="Tahoma"/>
                <a:cs typeface="Tahoma"/>
              </a:rPr>
              <a:t>1995 – </a:t>
            </a:r>
            <a:r>
              <a:rPr lang="es-ES" b="0">
                <a:ea typeface="Tahoma"/>
                <a:cs typeface="Tahoma"/>
              </a:rPr>
              <a:t>Expertos  de software comenzaron a considerar un enfoque diferente </a:t>
            </a:r>
            <a:r>
              <a:rPr lang="es-ES">
                <a:ea typeface="Tahoma"/>
                <a:cs typeface="Tahoma"/>
              </a:rPr>
              <a:t>más incremental</a:t>
            </a:r>
            <a:r>
              <a:rPr lang="es-ES" b="0">
                <a:ea typeface="Tahoma"/>
                <a:cs typeface="Tahoma"/>
              </a:rPr>
              <a:t> en el desarrollo</a:t>
            </a:r>
          </a:p>
          <a:p>
            <a:pPr marL="629920" lvl="1" indent="-274320"/>
            <a:r>
              <a:rPr lang="es-ES" b="1">
                <a:ea typeface="Tahoma"/>
                <a:cs typeface="Tahoma"/>
              </a:rPr>
              <a:t>Scrum</a:t>
            </a:r>
          </a:p>
          <a:p>
            <a:pPr marL="629920" lvl="1" indent="-274320">
              <a:buClr>
                <a:srgbClr val="929292"/>
              </a:buClr>
            </a:pPr>
            <a:r>
              <a:rPr lang="es-ES" b="1" err="1">
                <a:ea typeface="Tahoma"/>
                <a:cs typeface="Tahoma"/>
              </a:rPr>
              <a:t>Feature-driven</a:t>
            </a:r>
            <a:r>
              <a:rPr lang="es-ES" b="1">
                <a:ea typeface="Tahoma"/>
                <a:cs typeface="Tahoma"/>
              </a:rPr>
              <a:t> </a:t>
            </a:r>
            <a:r>
              <a:rPr lang="es-ES" b="1" err="1">
                <a:ea typeface="Tahoma"/>
                <a:cs typeface="Tahoma"/>
              </a:rPr>
              <a:t>development</a:t>
            </a:r>
            <a:r>
              <a:rPr lang="es-ES" b="1">
                <a:ea typeface="Tahoma"/>
                <a:cs typeface="Tahoma"/>
              </a:rPr>
              <a:t> (FDD)</a:t>
            </a:r>
          </a:p>
          <a:p>
            <a:pPr>
              <a:buClr>
                <a:srgbClr val="CF022B"/>
              </a:buClr>
            </a:pPr>
            <a:r>
              <a:rPr lang="es-ES">
                <a:ea typeface="Tahoma"/>
                <a:cs typeface="Tahoma"/>
              </a:rPr>
              <a:t>1999 – </a:t>
            </a:r>
            <a:r>
              <a:rPr lang="es-ES" err="1">
                <a:ea typeface="Tahoma"/>
                <a:cs typeface="Tahoma"/>
              </a:rPr>
              <a:t>KenBeck</a:t>
            </a:r>
            <a:r>
              <a:rPr lang="es-ES">
                <a:ea typeface="Tahoma"/>
                <a:cs typeface="Tahoma"/>
              </a:rPr>
              <a:t> </a:t>
            </a:r>
            <a:r>
              <a:rPr lang="es-ES" b="0" err="1">
                <a:ea typeface="Tahoma"/>
                <a:cs typeface="Tahoma"/>
              </a:rPr>
              <a:t>published</a:t>
            </a:r>
            <a:r>
              <a:rPr lang="es-ES" b="0">
                <a:ea typeface="Tahoma"/>
                <a:cs typeface="Tahoma"/>
              </a:rPr>
              <a:t> </a:t>
            </a:r>
            <a:r>
              <a:rPr lang="es-ES" b="0" err="1">
                <a:ea typeface="Tahoma"/>
                <a:cs typeface="Tahoma"/>
              </a:rPr>
              <a:t>the</a:t>
            </a:r>
            <a:r>
              <a:rPr lang="es-ES" b="0">
                <a:ea typeface="Tahoma"/>
                <a:cs typeface="Tahoma"/>
              </a:rPr>
              <a:t> </a:t>
            </a:r>
            <a:r>
              <a:rPr lang="es-ES" b="0" err="1">
                <a:ea typeface="Tahoma"/>
                <a:cs typeface="Tahoma"/>
              </a:rPr>
              <a:t>book</a:t>
            </a:r>
            <a:r>
              <a:rPr lang="es-ES" b="0">
                <a:ea typeface="Tahoma"/>
                <a:cs typeface="Tahoma"/>
              </a:rPr>
              <a:t> </a:t>
            </a:r>
            <a:r>
              <a:rPr lang="es-ES">
                <a:ea typeface="Tahoma"/>
                <a:cs typeface="Tahoma"/>
              </a:rPr>
              <a:t>Extreme </a:t>
            </a:r>
            <a:r>
              <a:rPr lang="es-ES" err="1">
                <a:ea typeface="Tahoma"/>
                <a:cs typeface="Tahoma"/>
              </a:rPr>
              <a:t>Programming</a:t>
            </a:r>
            <a:r>
              <a:rPr lang="es-ES">
                <a:ea typeface="Tahoma"/>
                <a:cs typeface="Tahoma"/>
              </a:rPr>
              <a:t> </a:t>
            </a:r>
            <a:r>
              <a:rPr lang="es-ES" err="1">
                <a:ea typeface="Tahoma"/>
                <a:cs typeface="Tahoma"/>
              </a:rPr>
              <a:t>Explained</a:t>
            </a:r>
            <a:r>
              <a:rPr lang="es-ES">
                <a:ea typeface="Tahoma"/>
                <a:cs typeface="Tahoma"/>
              </a:rPr>
              <a:t>. </a:t>
            </a:r>
          </a:p>
          <a:p>
            <a:pPr marL="355600" lvl="1" indent="0">
              <a:buNone/>
            </a:pPr>
            <a:endParaRPr lang="es-ES">
              <a:ea typeface="Tahoma"/>
              <a:cs typeface="Tahoma"/>
            </a:endParaRPr>
          </a:p>
          <a:p>
            <a:pPr marL="629920" lvl="1" indent="-274320">
              <a:buNone/>
            </a:pPr>
            <a:r>
              <a:rPr lang="es-ES">
                <a:ea typeface="+mn-lt"/>
                <a:cs typeface="+mn-lt"/>
              </a:rPr>
              <a:t>Extreme </a:t>
            </a:r>
            <a:r>
              <a:rPr lang="es-ES" err="1">
                <a:ea typeface="+mn-lt"/>
                <a:cs typeface="+mn-lt"/>
              </a:rPr>
              <a:t>Programming</a:t>
            </a:r>
            <a:r>
              <a:rPr lang="es-ES">
                <a:ea typeface="+mn-lt"/>
                <a:cs typeface="+mn-lt"/>
              </a:rPr>
              <a:t> (XP) es un conjunto concreto de prácticas bien definidas, enfocadas a </a:t>
            </a:r>
            <a:r>
              <a:rPr lang="es-ES" b="1">
                <a:ea typeface="+mn-lt"/>
                <a:cs typeface="+mn-lt"/>
              </a:rPr>
              <a:t>incrementar la calidad</a:t>
            </a:r>
            <a:r>
              <a:rPr lang="es-ES">
                <a:ea typeface="+mn-lt"/>
                <a:cs typeface="+mn-lt"/>
              </a:rPr>
              <a:t> y la </a:t>
            </a:r>
            <a:r>
              <a:rPr lang="es-ES" b="1">
                <a:ea typeface="+mn-lt"/>
                <a:cs typeface="+mn-lt"/>
              </a:rPr>
              <a:t>velocidad de respuesta al cambio</a:t>
            </a:r>
            <a:r>
              <a:rPr lang="es-ES">
                <a:ea typeface="+mn-lt"/>
                <a:cs typeface="+mn-lt"/>
              </a:rPr>
              <a:t> de requisitos del cliente. </a:t>
            </a:r>
          </a:p>
          <a:p>
            <a:pPr marL="629920" lvl="1" indent="-274320">
              <a:buNone/>
            </a:pPr>
            <a:r>
              <a:rPr lang="es-ES">
                <a:ea typeface="+mn-lt"/>
                <a:cs typeface="+mn-lt"/>
              </a:rPr>
              <a:t>En definitiva, las prácticas propuestas en XP sirven como guía para implementar los principios del Manifiesto Agile.</a:t>
            </a:r>
          </a:p>
          <a:p>
            <a:pPr marL="629920" lvl="1" indent="-274320">
              <a:buNone/>
            </a:pPr>
            <a:endParaRPr lang="es-ES">
              <a:ea typeface="Tahoma"/>
              <a:cs typeface="Tahoma"/>
            </a:endParaRPr>
          </a:p>
          <a:p>
            <a:pPr marL="629920" lvl="1" indent="-274320">
              <a:buNone/>
            </a:pPr>
            <a:r>
              <a:rPr lang="es-ES">
                <a:ea typeface="+mn-lt"/>
                <a:cs typeface="+mn-lt"/>
                <a:hlinkClick r:id="rId2"/>
              </a:rPr>
              <a:t>https://agilemanifesto.org/iso/es/principles.html</a:t>
            </a:r>
            <a:endParaRPr lang="es-ES">
              <a:ea typeface="+mn-lt"/>
              <a:cs typeface="+mn-lt"/>
            </a:endParaRPr>
          </a:p>
          <a:p>
            <a:pPr marL="629920" lvl="1" indent="-274320">
              <a:buNone/>
            </a:pPr>
            <a:r>
              <a:rPr lang="es-ES">
                <a:ea typeface="+mn-lt"/>
                <a:cs typeface="+mn-lt"/>
              </a:rPr>
              <a:t>http://manifesto.softwarecraftsmanship.org/</a:t>
            </a:r>
            <a:endParaRPr lang="es-ES"/>
          </a:p>
        </p:txBody>
      </p:sp>
      <p:sp>
        <p:nvSpPr>
          <p:cNvPr id="3" name="Marcador de pie de página 2">
            <a:extLst>
              <a:ext uri="{FF2B5EF4-FFF2-40B4-BE49-F238E27FC236}">
                <a16:creationId xmlns:a16="http://schemas.microsoft.com/office/drawing/2014/main" id="{031BD428-8577-480B-D927-A602E0374087}"/>
              </a:ext>
            </a:extLst>
          </p:cNvPr>
          <p:cNvSpPr>
            <a:spLocks noGrp="1"/>
          </p:cNvSpPr>
          <p:nvPr>
            <p:ph type="ftr" sz="quarter" idx="11"/>
          </p:nvPr>
        </p:nvSpPr>
        <p:spPr/>
        <p:txBody>
          <a:bodyPr/>
          <a:lstStyle/>
          <a:p>
            <a:r>
              <a:rPr lang="fr-FR"/>
              <a:t>Titre de la présentation</a:t>
            </a:r>
          </a:p>
        </p:txBody>
      </p:sp>
      <p:sp>
        <p:nvSpPr>
          <p:cNvPr id="4" name="Marcador de número de diapositiva 3">
            <a:extLst>
              <a:ext uri="{FF2B5EF4-FFF2-40B4-BE49-F238E27FC236}">
                <a16:creationId xmlns:a16="http://schemas.microsoft.com/office/drawing/2014/main" id="{83EC99AD-6671-7236-FD06-F753CA5C0165}"/>
              </a:ext>
            </a:extLst>
          </p:cNvPr>
          <p:cNvSpPr>
            <a:spLocks noGrp="1"/>
          </p:cNvSpPr>
          <p:nvPr>
            <p:ph type="sldNum" sz="quarter" idx="12"/>
          </p:nvPr>
        </p:nvSpPr>
        <p:spPr/>
        <p:txBody>
          <a:bodyPr/>
          <a:lstStyle/>
          <a:p>
            <a:fld id="{975A587B-5814-4D9B-9598-FE9CB954CB01}" type="slidenum">
              <a:rPr lang="fr-FR" smtClean="0"/>
              <a:pPr/>
              <a:t>8</a:t>
            </a:fld>
            <a:endParaRPr lang="fr-FR"/>
          </a:p>
        </p:txBody>
      </p:sp>
      <p:sp>
        <p:nvSpPr>
          <p:cNvPr id="6" name="Título 5">
            <a:extLst>
              <a:ext uri="{FF2B5EF4-FFF2-40B4-BE49-F238E27FC236}">
                <a16:creationId xmlns:a16="http://schemas.microsoft.com/office/drawing/2014/main" id="{2BD76DEF-936C-4844-A5AD-9785469FF561}"/>
              </a:ext>
            </a:extLst>
          </p:cNvPr>
          <p:cNvSpPr>
            <a:spLocks noGrp="1"/>
          </p:cNvSpPr>
          <p:nvPr>
            <p:ph type="title"/>
          </p:nvPr>
        </p:nvSpPr>
        <p:spPr/>
        <p:txBody>
          <a:bodyPr/>
          <a:lstStyle/>
          <a:p>
            <a:r>
              <a:rPr lang="es-ES">
                <a:ea typeface="Tahoma"/>
                <a:cs typeface="Tahoma"/>
              </a:rPr>
              <a:t>Extreme </a:t>
            </a:r>
            <a:r>
              <a:rPr lang="es-ES" err="1">
                <a:ea typeface="Tahoma"/>
                <a:cs typeface="Tahoma"/>
              </a:rPr>
              <a:t>Programming</a:t>
            </a:r>
          </a:p>
        </p:txBody>
      </p:sp>
    </p:spTree>
    <p:extLst>
      <p:ext uri="{BB962C8B-B14F-4D97-AF65-F5344CB8AC3E}">
        <p14:creationId xmlns:p14="http://schemas.microsoft.com/office/powerpoint/2010/main" val="378528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B7FED1F9-F1F5-EAD1-29FA-9332C54CEE30}"/>
              </a:ext>
            </a:extLst>
          </p:cNvPr>
          <p:cNvSpPr>
            <a:spLocks noGrp="1"/>
          </p:cNvSpPr>
          <p:nvPr>
            <p:ph type="ftr" sz="quarter" idx="11"/>
          </p:nvPr>
        </p:nvSpPr>
        <p:spPr>
          <a:xfrm>
            <a:off x="1026000" y="6337302"/>
            <a:ext cx="3600000" cy="252000"/>
          </a:xfrm>
        </p:spPr>
        <p:txBody>
          <a:bodyPr anchor="ctr">
            <a:normAutofit/>
          </a:bodyPr>
          <a:lstStyle/>
          <a:p>
            <a:pPr>
              <a:spcAft>
                <a:spcPts val="600"/>
              </a:spcAft>
            </a:pPr>
            <a:r>
              <a:rPr lang="fr-FR"/>
              <a:t>Titre de la présentation</a:t>
            </a:r>
          </a:p>
        </p:txBody>
      </p:sp>
      <p:sp>
        <p:nvSpPr>
          <p:cNvPr id="4" name="Marcador de número de diapositiva 3">
            <a:extLst>
              <a:ext uri="{FF2B5EF4-FFF2-40B4-BE49-F238E27FC236}">
                <a16:creationId xmlns:a16="http://schemas.microsoft.com/office/drawing/2014/main" id="{A1FFF5C0-E634-36ED-FB80-0D81BC9B9DBA}"/>
              </a:ext>
            </a:extLst>
          </p:cNvPr>
          <p:cNvSpPr>
            <a:spLocks noGrp="1"/>
          </p:cNvSpPr>
          <p:nvPr>
            <p:ph type="sldNum" sz="quarter" idx="12"/>
          </p:nvPr>
        </p:nvSpPr>
        <p:spPr>
          <a:xfrm>
            <a:off x="719137" y="6337302"/>
            <a:ext cx="360000" cy="252000"/>
          </a:xfrm>
        </p:spPr>
        <p:txBody>
          <a:bodyPr anchor="ctr">
            <a:normAutofit/>
          </a:bodyPr>
          <a:lstStyle/>
          <a:p>
            <a:pPr>
              <a:spcAft>
                <a:spcPts val="600"/>
              </a:spcAft>
            </a:pPr>
            <a:fld id="{975A587B-5814-4D9B-9598-FE9CB954CB01}" type="slidenum">
              <a:rPr lang="fr-FR" smtClean="0"/>
              <a:pPr>
                <a:spcAft>
                  <a:spcPts val="600"/>
                </a:spcAft>
              </a:pPr>
              <a:t>9</a:t>
            </a:fld>
            <a:endParaRPr lang="fr-FR"/>
          </a:p>
        </p:txBody>
      </p:sp>
      <p:pic>
        <p:nvPicPr>
          <p:cNvPr id="7" name="Imagen 7" descr="Gráfico, Gráfico de proyección solar&#10;&#10;Descripción generada automáticamente">
            <a:extLst>
              <a:ext uri="{FF2B5EF4-FFF2-40B4-BE49-F238E27FC236}">
                <a16:creationId xmlns:a16="http://schemas.microsoft.com/office/drawing/2014/main" id="{CE73BF5C-F02E-B519-FF7C-C2D5E6554AC7}"/>
              </a:ext>
            </a:extLst>
          </p:cNvPr>
          <p:cNvPicPr>
            <a:picLocks noChangeAspect="1"/>
          </p:cNvPicPr>
          <p:nvPr/>
        </p:nvPicPr>
        <p:blipFill>
          <a:blip r:embed="rId2"/>
          <a:stretch>
            <a:fillRect/>
          </a:stretch>
        </p:blipFill>
        <p:spPr>
          <a:xfrm>
            <a:off x="7025504" y="2680648"/>
            <a:ext cx="4445771" cy="2500745"/>
          </a:xfrm>
          <a:prstGeom prst="rect">
            <a:avLst/>
          </a:prstGeom>
          <a:noFill/>
        </p:spPr>
      </p:pic>
      <p:sp>
        <p:nvSpPr>
          <p:cNvPr id="12" name="Text Placeholder 4">
            <a:extLst>
              <a:ext uri="{FF2B5EF4-FFF2-40B4-BE49-F238E27FC236}">
                <a16:creationId xmlns:a16="http://schemas.microsoft.com/office/drawing/2014/main" id="{154ECD21-D07E-28F7-B4FD-56528DCF1CC9}"/>
              </a:ext>
            </a:extLst>
          </p:cNvPr>
          <p:cNvSpPr>
            <a:spLocks noGrp="1"/>
          </p:cNvSpPr>
          <p:nvPr>
            <p:ph type="body" idx="1"/>
          </p:nvPr>
        </p:nvSpPr>
        <p:spPr>
          <a:xfrm>
            <a:off x="719137" y="981120"/>
            <a:ext cx="10751504" cy="360000"/>
          </a:xfrm>
        </p:spPr>
        <p:txBody>
          <a:bodyPr/>
          <a:lstStyle/>
          <a:p>
            <a:r>
              <a:rPr lang="en-US">
                <a:ea typeface="Tahoma"/>
                <a:cs typeface="Tahoma"/>
              </a:rPr>
              <a:t>The circle of life</a:t>
            </a:r>
            <a:endParaRPr lang="en-US"/>
          </a:p>
        </p:txBody>
      </p:sp>
      <p:sp>
        <p:nvSpPr>
          <p:cNvPr id="6" name="Título 5">
            <a:extLst>
              <a:ext uri="{FF2B5EF4-FFF2-40B4-BE49-F238E27FC236}">
                <a16:creationId xmlns:a16="http://schemas.microsoft.com/office/drawing/2014/main" id="{6A67E292-964C-BBC2-16F0-17B6AF9D381C}"/>
              </a:ext>
            </a:extLst>
          </p:cNvPr>
          <p:cNvSpPr>
            <a:spLocks noGrp="1"/>
          </p:cNvSpPr>
          <p:nvPr>
            <p:ph type="title"/>
          </p:nvPr>
        </p:nvSpPr>
        <p:spPr>
          <a:xfrm>
            <a:off x="719137" y="30480"/>
            <a:ext cx="10751503" cy="936000"/>
          </a:xfrm>
        </p:spPr>
        <p:txBody>
          <a:bodyPr anchor="b">
            <a:normAutofit/>
          </a:bodyPr>
          <a:lstStyle/>
          <a:p>
            <a:r>
              <a:rPr lang="es-ES"/>
              <a:t>Extreme </a:t>
            </a:r>
            <a:r>
              <a:rPr lang="es-ES" err="1"/>
              <a:t>Programming</a:t>
            </a:r>
          </a:p>
        </p:txBody>
      </p:sp>
      <p:sp>
        <p:nvSpPr>
          <p:cNvPr id="14" name="Text Placeholder 6">
            <a:extLst>
              <a:ext uri="{FF2B5EF4-FFF2-40B4-BE49-F238E27FC236}">
                <a16:creationId xmlns:a16="http://schemas.microsoft.com/office/drawing/2014/main" id="{A93E5CC9-B699-ABBF-BCA6-AFEB041968F7}"/>
              </a:ext>
            </a:extLst>
          </p:cNvPr>
          <p:cNvSpPr>
            <a:spLocks noGrp="1"/>
          </p:cNvSpPr>
          <p:nvPr>
            <p:ph type="body" sz="quarter" idx="13"/>
          </p:nvPr>
        </p:nvSpPr>
        <p:spPr>
          <a:xfrm>
            <a:off x="719136" y="1744980"/>
            <a:ext cx="6138863" cy="4389120"/>
          </a:xfrm>
        </p:spPr>
        <p:txBody>
          <a:bodyPr vert="horz" lIns="0" tIns="0" rIns="0" bIns="0" rtlCol="0" anchor="t">
            <a:noAutofit/>
          </a:bodyPr>
          <a:lstStyle/>
          <a:p>
            <a:r>
              <a:rPr lang="en-US" b="0">
                <a:ea typeface="+mn-lt"/>
                <a:cs typeface="+mn-lt"/>
              </a:rPr>
              <a:t>El </a:t>
            </a:r>
            <a:r>
              <a:rPr lang="en-US" b="0" err="1">
                <a:ea typeface="+mn-lt"/>
                <a:cs typeface="+mn-lt"/>
              </a:rPr>
              <a:t>anillo</a:t>
            </a:r>
            <a:r>
              <a:rPr lang="en-US" b="0">
                <a:ea typeface="+mn-lt"/>
                <a:cs typeface="+mn-lt"/>
              </a:rPr>
              <a:t> </a:t>
            </a:r>
            <a:r>
              <a:rPr lang="en-US" b="0" err="1">
                <a:ea typeface="+mn-lt"/>
                <a:cs typeface="+mn-lt"/>
              </a:rPr>
              <a:t>interno</a:t>
            </a:r>
            <a:r>
              <a:rPr lang="en-US" b="0">
                <a:ea typeface="+mn-lt"/>
                <a:cs typeface="+mn-lt"/>
              </a:rPr>
              <a:t> </a:t>
            </a:r>
            <a:r>
              <a:rPr lang="en-US" b="0" err="1">
                <a:ea typeface="+mn-lt"/>
                <a:cs typeface="+mn-lt"/>
              </a:rPr>
              <a:t>representa</a:t>
            </a:r>
            <a:r>
              <a:rPr lang="en-US" b="0">
                <a:ea typeface="+mn-lt"/>
                <a:cs typeface="+mn-lt"/>
              </a:rPr>
              <a:t> las </a:t>
            </a:r>
            <a:r>
              <a:rPr lang="en-US" b="0" err="1">
                <a:ea typeface="+mn-lt"/>
                <a:cs typeface="+mn-lt"/>
              </a:rPr>
              <a:t>prácticas</a:t>
            </a:r>
            <a:r>
              <a:rPr lang="en-US" b="0">
                <a:ea typeface="+mn-lt"/>
                <a:cs typeface="+mn-lt"/>
              </a:rPr>
              <a:t> que </a:t>
            </a:r>
            <a:r>
              <a:rPr lang="en-US" b="0" err="1">
                <a:ea typeface="+mn-lt"/>
                <a:cs typeface="+mn-lt"/>
              </a:rPr>
              <a:t>ayudan</a:t>
            </a:r>
            <a:r>
              <a:rPr lang="en-US" b="0">
                <a:ea typeface="+mn-lt"/>
                <a:cs typeface="+mn-lt"/>
              </a:rPr>
              <a:t> a </a:t>
            </a:r>
            <a:r>
              <a:rPr lang="en-US" b="0" err="1">
                <a:ea typeface="+mn-lt"/>
                <a:cs typeface="+mn-lt"/>
              </a:rPr>
              <a:t>los</a:t>
            </a:r>
            <a:r>
              <a:rPr lang="en-US" b="0">
                <a:ea typeface="+mn-lt"/>
                <a:cs typeface="+mn-lt"/>
              </a:rPr>
              <a:t> </a:t>
            </a:r>
            <a:r>
              <a:rPr lang="en-US" b="0" err="1">
                <a:ea typeface="+mn-lt"/>
                <a:cs typeface="+mn-lt"/>
              </a:rPr>
              <a:t>desarrolladores</a:t>
            </a:r>
            <a:r>
              <a:rPr lang="en-US" b="0">
                <a:ea typeface="+mn-lt"/>
                <a:cs typeface="+mn-lt"/>
              </a:rPr>
              <a:t> a </a:t>
            </a:r>
            <a:r>
              <a:rPr lang="en-US" b="0" err="1">
                <a:ea typeface="+mn-lt"/>
                <a:cs typeface="+mn-lt"/>
              </a:rPr>
              <a:t>aegurar</a:t>
            </a:r>
            <a:r>
              <a:rPr lang="en-US" b="0">
                <a:ea typeface="+mn-lt"/>
                <a:cs typeface="+mn-lt"/>
              </a:rPr>
              <a:t> la </a:t>
            </a:r>
            <a:r>
              <a:rPr lang="en-US" b="0" err="1">
                <a:ea typeface="+mn-lt"/>
                <a:cs typeface="+mn-lt"/>
              </a:rPr>
              <a:t>calidad</a:t>
            </a:r>
            <a:r>
              <a:rPr lang="en-US" b="0">
                <a:ea typeface="+mn-lt"/>
                <a:cs typeface="+mn-lt"/>
              </a:rPr>
              <a:t> </a:t>
            </a:r>
            <a:r>
              <a:rPr lang="en-US" b="0" err="1">
                <a:ea typeface="+mn-lt"/>
                <a:cs typeface="+mn-lt"/>
              </a:rPr>
              <a:t>técnica</a:t>
            </a:r>
            <a:r>
              <a:rPr lang="en-US" b="0">
                <a:ea typeface="+mn-lt"/>
                <a:cs typeface="+mn-lt"/>
              </a:rPr>
              <a:t>.</a:t>
            </a:r>
            <a:endParaRPr lang="en-US" b="0">
              <a:ea typeface="Tahoma"/>
              <a:cs typeface="Tahoma"/>
            </a:endParaRPr>
          </a:p>
          <a:p>
            <a:r>
              <a:rPr lang="en-US">
                <a:ea typeface="+mn-lt"/>
                <a:cs typeface="+mn-lt"/>
              </a:rPr>
              <a:t>Pairing </a:t>
            </a:r>
            <a:r>
              <a:rPr lang="en-US" b="0" err="1">
                <a:ea typeface="+mn-lt"/>
                <a:cs typeface="+mn-lt"/>
              </a:rPr>
              <a:t>nos</a:t>
            </a:r>
            <a:r>
              <a:rPr lang="en-US" b="0">
                <a:ea typeface="+mn-lt"/>
                <a:cs typeface="+mn-lt"/>
              </a:rPr>
              <a:t> </a:t>
            </a:r>
            <a:r>
              <a:rPr lang="en-US" b="0" err="1">
                <a:ea typeface="+mn-lt"/>
                <a:cs typeface="+mn-lt"/>
              </a:rPr>
              <a:t>permite</a:t>
            </a:r>
            <a:r>
              <a:rPr lang="en-US" b="0">
                <a:ea typeface="+mn-lt"/>
                <a:cs typeface="+mn-lt"/>
              </a:rPr>
              <a:t>  </a:t>
            </a:r>
            <a:r>
              <a:rPr lang="en-US" b="0" err="1">
                <a:ea typeface="+mn-lt"/>
                <a:cs typeface="+mn-lt"/>
              </a:rPr>
              <a:t>revisar</a:t>
            </a:r>
            <a:r>
              <a:rPr lang="en-US" b="0">
                <a:ea typeface="+mn-lt"/>
                <a:cs typeface="+mn-lt"/>
              </a:rPr>
              <a:t>, </a:t>
            </a:r>
            <a:r>
              <a:rPr lang="en-US" b="0" err="1">
                <a:ea typeface="+mn-lt"/>
                <a:cs typeface="+mn-lt"/>
              </a:rPr>
              <a:t>colaborar</a:t>
            </a:r>
            <a:r>
              <a:rPr lang="en-US" b="0">
                <a:ea typeface="+mn-lt"/>
                <a:cs typeface="+mn-lt"/>
              </a:rPr>
              <a:t> para </a:t>
            </a:r>
            <a:r>
              <a:rPr lang="en-US" b="0" err="1">
                <a:ea typeface="+mn-lt"/>
                <a:cs typeface="+mn-lt"/>
              </a:rPr>
              <a:t>compartir</a:t>
            </a:r>
            <a:r>
              <a:rPr lang="en-US" b="0">
                <a:ea typeface="+mn-lt"/>
                <a:cs typeface="+mn-lt"/>
              </a:rPr>
              <a:t> </a:t>
            </a:r>
            <a:r>
              <a:rPr lang="en-US" b="0" err="1">
                <a:ea typeface="+mn-lt"/>
                <a:cs typeface="+mn-lt"/>
              </a:rPr>
              <a:t>conocimiento</a:t>
            </a:r>
            <a:r>
              <a:rPr lang="en-US" b="0">
                <a:ea typeface="+mn-lt"/>
                <a:cs typeface="+mn-lt"/>
              </a:rPr>
              <a:t> y </a:t>
            </a:r>
            <a:r>
              <a:rPr lang="en-US" b="0" err="1">
                <a:ea typeface="+mn-lt"/>
                <a:cs typeface="+mn-lt"/>
              </a:rPr>
              <a:t>enfocarnos</a:t>
            </a:r>
            <a:r>
              <a:rPr lang="en-US" b="0">
                <a:ea typeface="+mn-lt"/>
                <a:cs typeface="+mn-lt"/>
              </a:rPr>
              <a:t> </a:t>
            </a:r>
            <a:r>
              <a:rPr lang="en-US" b="0" err="1">
                <a:ea typeface="+mn-lt"/>
                <a:cs typeface="+mn-lt"/>
              </a:rPr>
              <a:t>en</a:t>
            </a:r>
            <a:r>
              <a:rPr lang="en-US" b="0">
                <a:ea typeface="+mn-lt"/>
                <a:cs typeface="+mn-lt"/>
              </a:rPr>
              <a:t> la </a:t>
            </a:r>
            <a:r>
              <a:rPr lang="en-US" b="0" err="1">
                <a:ea typeface="+mn-lt"/>
                <a:cs typeface="+mn-lt"/>
              </a:rPr>
              <a:t>innovación</a:t>
            </a:r>
            <a:r>
              <a:rPr lang="en-US" b="0">
                <a:ea typeface="+mn-lt"/>
                <a:cs typeface="+mn-lt"/>
              </a:rPr>
              <a:t> y la </a:t>
            </a:r>
            <a:r>
              <a:rPr lang="en-US" b="0" err="1">
                <a:ea typeface="+mn-lt"/>
                <a:cs typeface="+mn-lt"/>
              </a:rPr>
              <a:t>precisión</a:t>
            </a:r>
            <a:r>
              <a:rPr lang="en-US" b="0">
                <a:ea typeface="+mn-lt"/>
                <a:cs typeface="+mn-lt"/>
              </a:rPr>
              <a:t>.</a:t>
            </a:r>
            <a:endParaRPr lang="en-US">
              <a:ea typeface="+mn-lt"/>
              <a:cs typeface="+mn-lt"/>
            </a:endParaRPr>
          </a:p>
          <a:p>
            <a:r>
              <a:rPr lang="en-US">
                <a:ea typeface="+mn-lt"/>
                <a:cs typeface="+mn-lt"/>
              </a:rPr>
              <a:t>Simple Design</a:t>
            </a:r>
            <a:r>
              <a:rPr lang="en-US"/>
              <a:t> </a:t>
            </a:r>
            <a:r>
              <a:rPr lang="en-US" b="0" err="1"/>
              <a:t>enseña</a:t>
            </a:r>
            <a:r>
              <a:rPr lang="en-US" b="0"/>
              <a:t> al </a:t>
            </a:r>
            <a:r>
              <a:rPr lang="en-US" b="0" err="1"/>
              <a:t>equipo</a:t>
            </a:r>
            <a:r>
              <a:rPr lang="en-US" b="0"/>
              <a:t> a no </a:t>
            </a:r>
            <a:r>
              <a:rPr lang="en-US" b="0" err="1"/>
              <a:t>hacer</a:t>
            </a:r>
            <a:r>
              <a:rPr lang="en-US" b="0"/>
              <a:t> </a:t>
            </a:r>
            <a:r>
              <a:rPr lang="en-US" b="0" err="1"/>
              <a:t>esfuerzos</a:t>
            </a:r>
            <a:r>
              <a:rPr lang="en-US" b="0"/>
              <a:t> </a:t>
            </a:r>
            <a:r>
              <a:rPr lang="en-US" b="0" err="1"/>
              <a:t>inútiles</a:t>
            </a:r>
            <a:r>
              <a:rPr lang="en-US"/>
              <a:t>.</a:t>
            </a:r>
            <a:endParaRPr lang="en-US">
              <a:ea typeface="Tahoma"/>
              <a:cs typeface="Tahoma"/>
            </a:endParaRPr>
          </a:p>
          <a:p>
            <a:r>
              <a:rPr lang="en-US">
                <a:ea typeface="+mn-lt"/>
                <a:cs typeface="+mn-lt"/>
              </a:rPr>
              <a:t>Refactoring </a:t>
            </a:r>
            <a:r>
              <a:rPr lang="en-US" b="0">
                <a:ea typeface="+mn-lt"/>
                <a:cs typeface="+mn-lt"/>
              </a:rPr>
              <a:t>anima a la </a:t>
            </a:r>
            <a:r>
              <a:rPr lang="en-US" b="0" err="1">
                <a:ea typeface="+mn-lt"/>
                <a:cs typeface="+mn-lt"/>
              </a:rPr>
              <a:t>mejora</a:t>
            </a:r>
            <a:r>
              <a:rPr lang="en-US" b="0">
                <a:ea typeface="+mn-lt"/>
                <a:cs typeface="+mn-lt"/>
              </a:rPr>
              <a:t> continua y al </a:t>
            </a:r>
            <a:r>
              <a:rPr lang="en-US" b="0" err="1">
                <a:ea typeface="+mn-lt"/>
                <a:cs typeface="+mn-lt"/>
              </a:rPr>
              <a:t>refinamiento</a:t>
            </a:r>
            <a:r>
              <a:rPr lang="en-US" b="0">
                <a:ea typeface="+mn-lt"/>
                <a:cs typeface="+mn-lt"/>
              </a:rPr>
              <a:t>.</a:t>
            </a:r>
            <a:endParaRPr lang="en-US"/>
          </a:p>
          <a:p>
            <a:r>
              <a:rPr lang="en-US">
                <a:ea typeface="+mn-lt"/>
                <a:cs typeface="+mn-lt"/>
              </a:rPr>
              <a:t>Test-Driven Development  </a:t>
            </a:r>
            <a:r>
              <a:rPr lang="en-US" b="0">
                <a:ea typeface="+mn-lt"/>
                <a:cs typeface="+mn-lt"/>
              </a:rPr>
              <a:t>es la red de </a:t>
            </a:r>
            <a:r>
              <a:rPr lang="en-US" b="0" err="1">
                <a:ea typeface="+mn-lt"/>
                <a:cs typeface="+mn-lt"/>
              </a:rPr>
              <a:t>seguridad</a:t>
            </a:r>
            <a:r>
              <a:rPr lang="en-US" b="0">
                <a:ea typeface="+mn-lt"/>
                <a:cs typeface="+mn-lt"/>
              </a:rPr>
              <a:t> que </a:t>
            </a:r>
            <a:r>
              <a:rPr lang="en-US" b="0" err="1">
                <a:ea typeface="+mn-lt"/>
                <a:cs typeface="+mn-lt"/>
              </a:rPr>
              <a:t>permite</a:t>
            </a:r>
            <a:r>
              <a:rPr lang="en-US" b="0">
                <a:ea typeface="+mn-lt"/>
                <a:cs typeface="+mn-lt"/>
              </a:rPr>
              <a:t> al </a:t>
            </a:r>
            <a:r>
              <a:rPr lang="en-US" b="0" err="1">
                <a:ea typeface="+mn-lt"/>
                <a:cs typeface="+mn-lt"/>
              </a:rPr>
              <a:t>equipo</a:t>
            </a:r>
            <a:r>
              <a:rPr lang="en-US" b="0">
                <a:ea typeface="+mn-lt"/>
                <a:cs typeface="+mn-lt"/>
              </a:rPr>
              <a:t> a </a:t>
            </a:r>
            <a:r>
              <a:rPr lang="en-US" b="0" err="1">
                <a:ea typeface="+mn-lt"/>
                <a:cs typeface="+mn-lt"/>
              </a:rPr>
              <a:t>mantener</a:t>
            </a:r>
            <a:r>
              <a:rPr lang="en-US" b="0">
                <a:ea typeface="+mn-lt"/>
                <a:cs typeface="+mn-lt"/>
              </a:rPr>
              <a:t> la </a:t>
            </a:r>
            <a:r>
              <a:rPr lang="en-US" b="0" err="1">
                <a:ea typeface="+mn-lt"/>
                <a:cs typeface="+mn-lt"/>
              </a:rPr>
              <a:t>velocidad</a:t>
            </a:r>
            <a:r>
              <a:rPr lang="en-US" b="0">
                <a:ea typeface="+mn-lt"/>
                <a:cs typeface="+mn-lt"/>
              </a:rPr>
              <a:t> y la </a:t>
            </a:r>
            <a:r>
              <a:rPr lang="en-US" b="0" err="1">
                <a:ea typeface="+mn-lt"/>
                <a:cs typeface="+mn-lt"/>
              </a:rPr>
              <a:t>calidad</a:t>
            </a:r>
            <a:r>
              <a:rPr lang="en-US" b="0">
                <a:ea typeface="+mn-lt"/>
                <a:cs typeface="+mn-lt"/>
              </a:rPr>
              <a:t>.</a:t>
            </a:r>
            <a:endParaRPr lang="en-US"/>
          </a:p>
          <a:p>
            <a:endParaRPr lang="en-US" b="0">
              <a:ea typeface="Tahoma"/>
              <a:cs typeface="Tahoma"/>
            </a:endParaRPr>
          </a:p>
          <a:p>
            <a:r>
              <a:rPr lang="en-US" b="0">
                <a:ea typeface="+mn-lt"/>
                <a:cs typeface="+mn-lt"/>
              </a:rPr>
              <a:t>https://community.dataminer.services/extreme-programming/</a:t>
            </a:r>
            <a:endParaRPr lang="en-US" b="0">
              <a:ea typeface="Tahoma"/>
              <a:cs typeface="Tahoma"/>
            </a:endParaRPr>
          </a:p>
          <a:p>
            <a:endParaRPr lang="en-US">
              <a:ea typeface="Tahoma"/>
              <a:cs typeface="Tahoma"/>
            </a:endParaRPr>
          </a:p>
        </p:txBody>
      </p:sp>
    </p:spTree>
    <p:extLst>
      <p:ext uri="{BB962C8B-B14F-4D97-AF65-F5344CB8AC3E}">
        <p14:creationId xmlns:p14="http://schemas.microsoft.com/office/powerpoint/2010/main" val="3823476402"/>
      </p:ext>
    </p:extLst>
  </p:cSld>
  <p:clrMapOvr>
    <a:masterClrMapping/>
  </p:clrMapOvr>
</p:sld>
</file>

<file path=ppt/theme/theme1.xml><?xml version="1.0" encoding="utf-8"?>
<a:theme xmlns:a="http://schemas.openxmlformats.org/drawingml/2006/main" name="Sopra Steria Group">
  <a:themeElements>
    <a:clrScheme name="Personnalisé 93">
      <a:dk1>
        <a:srgbClr val="4A4A4A"/>
      </a:dk1>
      <a:lt1>
        <a:srgbClr val="FFFFFF"/>
      </a:lt1>
      <a:dk2>
        <a:srgbClr val="CF022B"/>
      </a:dk2>
      <a:lt2>
        <a:srgbClr val="F07D00"/>
      </a:lt2>
      <a:accent1>
        <a:srgbClr val="CF022B"/>
      </a:accent1>
      <a:accent2>
        <a:srgbClr val="F07D00"/>
      </a:accent2>
      <a:accent3>
        <a:srgbClr val="8C1D82"/>
      </a:accent3>
      <a:accent4>
        <a:srgbClr val="007AC2"/>
      </a:accent4>
      <a:accent5>
        <a:srgbClr val="00A188"/>
      </a:accent5>
      <a:accent6>
        <a:srgbClr val="4A4A4A"/>
      </a:accent6>
      <a:hlink>
        <a:srgbClr val="1A0DAB"/>
      </a:hlink>
      <a:folHlink>
        <a:srgbClr val="660099"/>
      </a:folHlink>
    </a:clrScheme>
    <a:fontScheme name="Sopra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317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dirty="0" smtClean="0"/>
        </a:defPPr>
      </a:lstStyle>
    </a:txDef>
  </a:objectDefaults>
  <a:extraClrSchemeLst/>
  <a:extLst>
    <a:ext uri="{05A4C25C-085E-4340-85A3-A5531E510DB2}">
      <thm15:themeFamily xmlns:thm15="http://schemas.microsoft.com/office/thememl/2012/main" name="Présentation1" id="{0560A15F-DE62-4EE5-8372-1D9372E0F55B}" vid="{59F28689-35EF-445C-8028-57622DCAD003}"/>
    </a:ext>
  </a:extLst>
</a:theme>
</file>

<file path=ppt/theme/theme2.xml><?xml version="1.0" encoding="utf-8"?>
<a:theme xmlns:a="http://schemas.openxmlformats.org/drawingml/2006/main" name="Thème Office">
  <a:themeElements>
    <a:clrScheme name="Sopra Steria">
      <a:dk1>
        <a:srgbClr val="4A4A4A"/>
      </a:dk1>
      <a:lt1>
        <a:srgbClr val="FFFFFF"/>
      </a:lt1>
      <a:dk2>
        <a:srgbClr val="CF022B"/>
      </a:dk2>
      <a:lt2>
        <a:srgbClr val="F07D00"/>
      </a:lt2>
      <a:accent1>
        <a:srgbClr val="007AC2"/>
      </a:accent1>
      <a:accent2>
        <a:srgbClr val="32ABD0"/>
      </a:accent2>
      <a:accent3>
        <a:srgbClr val="00A188"/>
      </a:accent3>
      <a:accent4>
        <a:srgbClr val="95C11F"/>
      </a:accent4>
      <a:accent5>
        <a:srgbClr val="8C1D82"/>
      </a:accent5>
      <a:accent6>
        <a:srgbClr val="EA5599"/>
      </a:accent6>
      <a:hlink>
        <a:srgbClr val="A8A8A7"/>
      </a:hlink>
      <a:folHlink>
        <a:srgbClr val="EDEDED"/>
      </a:folHlink>
    </a:clrScheme>
    <a:fontScheme name="Sopra 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Sopra Steria">
      <a:dk1>
        <a:srgbClr val="4A4A4A"/>
      </a:dk1>
      <a:lt1>
        <a:srgbClr val="FFFFFF"/>
      </a:lt1>
      <a:dk2>
        <a:srgbClr val="CF022B"/>
      </a:dk2>
      <a:lt2>
        <a:srgbClr val="F07D00"/>
      </a:lt2>
      <a:accent1>
        <a:srgbClr val="007AC2"/>
      </a:accent1>
      <a:accent2>
        <a:srgbClr val="32ABD0"/>
      </a:accent2>
      <a:accent3>
        <a:srgbClr val="00A188"/>
      </a:accent3>
      <a:accent4>
        <a:srgbClr val="95C11F"/>
      </a:accent4>
      <a:accent5>
        <a:srgbClr val="8C1D82"/>
      </a:accent5>
      <a:accent6>
        <a:srgbClr val="EA5599"/>
      </a:accent6>
      <a:hlink>
        <a:srgbClr val="A8A8A7"/>
      </a:hlink>
      <a:folHlink>
        <a:srgbClr val="EDEDED"/>
      </a:folHlink>
    </a:clrScheme>
    <a:fontScheme name="Soprasteri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3146A42DC1945842A3F37EFC308D9AA3" ma:contentTypeVersion="8" ma:contentTypeDescription="Crear nuevo documento." ma:contentTypeScope="" ma:versionID="f07ac3efc037b3ddc106b05918448d66">
  <xsd:schema xmlns:xsd="http://www.w3.org/2001/XMLSchema" xmlns:xs="http://www.w3.org/2001/XMLSchema" xmlns:p="http://schemas.microsoft.com/office/2006/metadata/properties" xmlns:ns2="b77f5c9d-3d89-4176-8c32-8ef8e15225bb" xmlns:ns3="014beb6f-8616-44a1-bbec-b6872b1538af" targetNamespace="http://schemas.microsoft.com/office/2006/metadata/properties" ma:root="true" ma:fieldsID="bdbc80e8a10aa5f6cee319ba88f0ca11" ns2:_="" ns3:_="">
    <xsd:import namespace="b77f5c9d-3d89-4176-8c32-8ef8e15225bb"/>
    <xsd:import namespace="014beb6f-8616-44a1-bbec-b6872b1538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7f5c9d-3d89-4176-8c32-8ef8e1522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4beb6f-8616-44a1-bbec-b6872b1538af"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2BA675-A16A-4084-BCEF-3D37880C5980}">
  <ds:schemaRefs>
    <ds:schemaRef ds:uri="http://schemas.microsoft.com/sharepoint/v3/contenttype/forms"/>
  </ds:schemaRefs>
</ds:datastoreItem>
</file>

<file path=customXml/itemProps2.xml><?xml version="1.0" encoding="utf-8"?>
<ds:datastoreItem xmlns:ds="http://schemas.openxmlformats.org/officeDocument/2006/customXml" ds:itemID="{9D4F05F1-456B-457D-9E84-D83486D1C39B}"/>
</file>

<file path=customXml/itemProps3.xml><?xml version="1.0" encoding="utf-8"?>
<ds:datastoreItem xmlns:ds="http://schemas.openxmlformats.org/officeDocument/2006/customXml" ds:itemID="{323CDE10-8C2E-4455-8DFD-39DE870FAAA8}">
  <ds:schemaRefs>
    <ds:schemaRef ds:uri="c41805cb-0664-42dd-9eea-5e7af59bee0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1093</Words>
  <Application>Microsoft Macintosh PowerPoint</Application>
  <PresentationFormat>Panorámica</PresentationFormat>
  <Paragraphs>171</Paragraphs>
  <Slides>14</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Tahoma</vt:lpstr>
      <vt:lpstr>Sopra Steria Group</vt:lpstr>
      <vt:lpstr>Sopra Steria KATAPOTTER</vt:lpstr>
      <vt:lpstr>Sopra Steria, líder en transformación digital</vt:lpstr>
      <vt:lpstr>Sopra Steria España</vt:lpstr>
      <vt:lpstr>Presentación de PowerPoint</vt:lpstr>
      <vt:lpstr>Tecnología, metodología y formación </vt:lpstr>
      <vt:lpstr>Presentación de PowerPoint</vt:lpstr>
      <vt:lpstr>CODING_DOJO</vt:lpstr>
      <vt:lpstr>Extreme Programming</vt:lpstr>
      <vt:lpstr>Extreme Programming</vt:lpstr>
      <vt:lpstr>XP</vt:lpstr>
      <vt:lpstr>TDD</vt:lpstr>
      <vt:lpstr>Presentación de PowerPoint</vt:lpstr>
      <vt:lpstr>Referencias</vt:lpstr>
      <vt:lpstr>The world is how we shape it </vt:lpstr>
    </vt:vector>
  </TitlesOfParts>
  <Company>SopraSteria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with a color gradient [Tahoma Bold 40 pt]</dc:title>
  <dc:creator>COURNET Laura</dc:creator>
  <cp:lastModifiedBy>DRAC LLORENS Jose</cp:lastModifiedBy>
  <cp:revision>2</cp:revision>
  <cp:lastPrinted>2019-09-25T14:27:02Z</cp:lastPrinted>
  <dcterms:created xsi:type="dcterms:W3CDTF">2019-09-24T15:51:10Z</dcterms:created>
  <dcterms:modified xsi:type="dcterms:W3CDTF">2022-11-03T13:29:46Z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0x0101003146A42DC1945842A3F37EFC308D9AA3</vt:lpwstr>
  </property>
  <property fmtid="{D5CDD505-2E9C-101B-9397-08002B2CF9AE}" pid="3" name="MSIP_Label_0d7fb912-4521-4a7e-a4b8-c3318952056f_Enabled">
    <vt:lpwstr>true</vt:lpwstr>
  </property>
  <property fmtid="{D5CDD505-2E9C-101B-9397-08002B2CF9AE}" pid="4" name="MSIP_Label_0d7fb912-4521-4a7e-a4b8-c3318952056f_SetDate">
    <vt:lpwstr>2022-03-04T13:42:37Z</vt:lpwstr>
  </property>
  <property fmtid="{D5CDD505-2E9C-101B-9397-08002B2CF9AE}" pid="5" name="MSIP_Label_0d7fb912-4521-4a7e-a4b8-c3318952056f_Method">
    <vt:lpwstr>Privileged</vt:lpwstr>
  </property>
  <property fmtid="{D5CDD505-2E9C-101B-9397-08002B2CF9AE}" pid="6" name="MSIP_Label_0d7fb912-4521-4a7e-a4b8-c3318952056f_Name">
    <vt:lpwstr>Externo</vt:lpwstr>
  </property>
  <property fmtid="{D5CDD505-2E9C-101B-9397-08002B2CF9AE}" pid="7" name="MSIP_Label_0d7fb912-4521-4a7e-a4b8-c3318952056f_SiteId">
    <vt:lpwstr>8b87af7d-8647-4dc7-8df4-5f69a2011bb5</vt:lpwstr>
  </property>
  <property fmtid="{D5CDD505-2E9C-101B-9397-08002B2CF9AE}" pid="8" name="MSIP_Label_0d7fb912-4521-4a7e-a4b8-c3318952056f_ActionId">
    <vt:lpwstr>8c8f8aa1-f450-4368-b389-66d1e5e78728</vt:lpwstr>
  </property>
  <property fmtid="{D5CDD505-2E9C-101B-9397-08002B2CF9AE}" pid="9" name="MSIP_Label_0d7fb912-4521-4a7e-a4b8-c3318952056f_ContentBits">
    <vt:lpwstr>0</vt:lpwstr>
  </property>
</Properties>
</file>