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58" r:id="rId5"/>
    <p:sldId id="461" r:id="rId6"/>
    <p:sldId id="488" r:id="rId7"/>
    <p:sldId id="489" r:id="rId8"/>
    <p:sldId id="490" r:id="rId9"/>
    <p:sldId id="492" r:id="rId10"/>
    <p:sldId id="491" r:id="rId11"/>
    <p:sldId id="495" r:id="rId12"/>
    <p:sldId id="493" r:id="rId13"/>
    <p:sldId id="494" r:id="rId14"/>
    <p:sldId id="282" r:id="rId15"/>
  </p:sldIdLst>
  <p:sldSz cx="12192000" cy="6858000"/>
  <p:notesSz cx="6805613" cy="99441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69" userDrawn="1">
          <p15:clr>
            <a:srgbClr val="A4A3A4"/>
          </p15:clr>
        </p15:guide>
        <p15:guide id="3" pos="109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022B"/>
    <a:srgbClr val="007AC2"/>
    <a:srgbClr val="00A188"/>
    <a:srgbClr val="8D1D82"/>
    <a:srgbClr val="95C11F"/>
    <a:srgbClr val="EA5599"/>
    <a:srgbClr val="FFFFFF"/>
    <a:srgbClr val="32ABD0"/>
    <a:srgbClr val="EDEDED"/>
    <a:srgbClr val="A8A8A7"/>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10C458-E93A-FC4B-B831-BB0A4AE22A59}" vWet="4" dt="2022-11-03T08:04:19.477"/>
    <p1510:client id="{E9391D27-8D8F-64AA-98AC-73F1071A4CE7}" v="3398" dt="2022-11-03T12:49:43.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5"/>
    <p:restoredTop sz="94694"/>
  </p:normalViewPr>
  <p:slideViewPr>
    <p:cSldViewPr snapToGrid="0">
      <p:cViewPr varScale="1">
        <p:scale>
          <a:sx n="121" d="100"/>
          <a:sy n="121" d="100"/>
        </p:scale>
        <p:origin x="824" y="248"/>
      </p:cViewPr>
      <p:guideLst>
        <p:guide pos="869"/>
        <p:guide pos="1096"/>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F909176-B8EA-41DD-8F92-1C989DF343B2}"/>
              </a:ext>
            </a:extLst>
          </p:cNvPr>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r>
              <a:rPr lang="fr-FR"/>
              <a:t>Sopra Steria</a:t>
            </a:r>
          </a:p>
        </p:txBody>
      </p:sp>
      <p:sp>
        <p:nvSpPr>
          <p:cNvPr id="3" name="Espace réservé de la date 2">
            <a:extLst>
              <a:ext uri="{FF2B5EF4-FFF2-40B4-BE49-F238E27FC236}">
                <a16:creationId xmlns:a16="http://schemas.microsoft.com/office/drawing/2014/main" id="{5DC9821C-F7AD-4360-B041-FD7C83E57314}"/>
              </a:ext>
            </a:extLst>
          </p:cNvPr>
          <p:cNvSpPr>
            <a:spLocks noGrp="1"/>
          </p:cNvSpPr>
          <p:nvPr>
            <p:ph type="dt" sz="quarter" idx="1"/>
          </p:nvPr>
        </p:nvSpPr>
        <p:spPr>
          <a:xfrm>
            <a:off x="3854939" y="0"/>
            <a:ext cx="2949099" cy="498932"/>
          </a:xfrm>
          <a:prstGeom prst="rect">
            <a:avLst/>
          </a:prstGeom>
        </p:spPr>
        <p:txBody>
          <a:bodyPr vert="horz" lIns="91440" tIns="45720" rIns="91440" bIns="45720" rtlCol="0"/>
          <a:lstStyle>
            <a:lvl1pPr algn="r">
              <a:defRPr sz="1200"/>
            </a:lvl1pPr>
          </a:lstStyle>
          <a:p>
            <a:fld id="{0089990E-EF74-4690-9C49-66B753ABCBE5}" type="datetimeFigureOut">
              <a:rPr lang="fr-FR" smtClean="0"/>
              <a:t>23/01/2024</a:t>
            </a:fld>
            <a:endParaRPr lang="fr-FR"/>
          </a:p>
        </p:txBody>
      </p:sp>
      <p:sp>
        <p:nvSpPr>
          <p:cNvPr id="4" name="Espace réservé du pied de page 3">
            <a:extLst>
              <a:ext uri="{FF2B5EF4-FFF2-40B4-BE49-F238E27FC236}">
                <a16:creationId xmlns:a16="http://schemas.microsoft.com/office/drawing/2014/main" id="{EB8CF8D4-1618-452C-887D-A91AC8FC953B}"/>
              </a:ext>
            </a:extLst>
          </p:cNvPr>
          <p:cNvSpPr>
            <a:spLocks noGrp="1"/>
          </p:cNvSpPr>
          <p:nvPr>
            <p:ph type="ftr" sz="quarter" idx="2"/>
          </p:nvPr>
        </p:nvSpPr>
        <p:spPr>
          <a:xfrm>
            <a:off x="0" y="9445170"/>
            <a:ext cx="2949099" cy="498931"/>
          </a:xfrm>
          <a:prstGeom prst="rect">
            <a:avLst/>
          </a:prstGeom>
        </p:spPr>
        <p:txBody>
          <a:bodyPr vert="horz" lIns="91440" tIns="45720" rIns="91440" bIns="45720" rtlCol="0" anchor="b"/>
          <a:lstStyle>
            <a:lvl1pPr algn="l">
              <a:defRPr sz="1200"/>
            </a:lvl1pPr>
          </a:lstStyle>
          <a:p>
            <a:r>
              <a:rPr lang="fr-FR"/>
              <a:t>Intitulé du document - Sopra Steria</a:t>
            </a:r>
          </a:p>
        </p:txBody>
      </p:sp>
      <p:sp>
        <p:nvSpPr>
          <p:cNvPr id="5" name="Espace réservé du numéro de diapositive 4">
            <a:extLst>
              <a:ext uri="{FF2B5EF4-FFF2-40B4-BE49-F238E27FC236}">
                <a16:creationId xmlns:a16="http://schemas.microsoft.com/office/drawing/2014/main" id="{ABC10792-DA87-4BDA-BA6B-D87502BBBF5C}"/>
              </a:ext>
            </a:extLst>
          </p:cNvPr>
          <p:cNvSpPr>
            <a:spLocks noGrp="1"/>
          </p:cNvSpPr>
          <p:nvPr>
            <p:ph type="sldNum" sz="quarter" idx="3"/>
          </p:nvPr>
        </p:nvSpPr>
        <p:spPr>
          <a:xfrm>
            <a:off x="3854939" y="9445170"/>
            <a:ext cx="2949099" cy="498931"/>
          </a:xfrm>
          <a:prstGeom prst="rect">
            <a:avLst/>
          </a:prstGeom>
        </p:spPr>
        <p:txBody>
          <a:bodyPr vert="horz" lIns="91440" tIns="45720" rIns="91440" bIns="45720" rtlCol="0" anchor="b"/>
          <a:lstStyle>
            <a:lvl1pPr algn="r">
              <a:defRPr sz="1200"/>
            </a:lvl1pPr>
          </a:lstStyle>
          <a:p>
            <a:fld id="{C7FA86D7-3F34-4350-90B7-F3AF3732A64B}" type="slidenum">
              <a:rPr lang="fr-FR" smtClean="0"/>
              <a:t>‹Nº›</a:t>
            </a:fld>
            <a:endParaRPr lang="fr-FR"/>
          </a:p>
        </p:txBody>
      </p:sp>
    </p:spTree>
    <p:extLst>
      <p:ext uri="{BB962C8B-B14F-4D97-AF65-F5344CB8AC3E}">
        <p14:creationId xmlns:p14="http://schemas.microsoft.com/office/powerpoint/2010/main" val="253858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r>
              <a:rPr lang="fr-FR"/>
              <a:t>Sopra Steria</a:t>
            </a:r>
          </a:p>
        </p:txBody>
      </p:sp>
      <p:sp>
        <p:nvSpPr>
          <p:cNvPr id="3" name="Espace réservé de la date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FFA15751-71F6-48FA-9E72-AC2A9C8346A7}" type="datetimeFigureOut">
              <a:rPr lang="fr-FR" smtClean="0"/>
              <a:t>23/01/2024</a:t>
            </a:fld>
            <a:endParaRPr lang="fr-FR"/>
          </a:p>
        </p:txBody>
      </p:sp>
      <p:sp>
        <p:nvSpPr>
          <p:cNvPr id="4" name="Espace réservé de l'image des diapositives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r>
              <a:rPr lang="fr-FR"/>
              <a:t>Intitulé du document - Sopra Steria</a:t>
            </a:r>
          </a:p>
        </p:txBody>
      </p:sp>
      <p:sp>
        <p:nvSpPr>
          <p:cNvPr id="7" name="Espace réservé du numéro de diapositive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2F99E83D-10BD-4912-838C-C14C2B9472B3}" type="slidenum">
              <a:rPr lang="fr-FR" smtClean="0"/>
              <a:t>‹Nº›</a:t>
            </a:fld>
            <a:endParaRPr lang="fr-FR"/>
          </a:p>
        </p:txBody>
      </p:sp>
    </p:spTree>
    <p:extLst>
      <p:ext uri="{BB962C8B-B14F-4D97-AF65-F5344CB8AC3E}">
        <p14:creationId xmlns:p14="http://schemas.microsoft.com/office/powerpoint/2010/main" val="176144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JM</a:t>
            </a:r>
          </a:p>
          <a:p>
            <a:r>
              <a:rPr lang="es-ES"/>
              <a:t>Enlazar con los tipos de proyecto y flexibilidad a la hora de elegir qué prácticas son las más adecuadas a cada proyecto.</a:t>
            </a:r>
          </a:p>
          <a:p>
            <a:r>
              <a:rPr lang="es-ES"/>
              <a:t>Destacar buenas prácticas en general y expandir TDD</a:t>
            </a:r>
          </a:p>
        </p:txBody>
      </p:sp>
      <p:sp>
        <p:nvSpPr>
          <p:cNvPr id="4" name="Marcador de número de diapositiva 3"/>
          <p:cNvSpPr>
            <a:spLocks noGrp="1"/>
          </p:cNvSpPr>
          <p:nvPr>
            <p:ph type="sldNum" sz="quarter" idx="5"/>
          </p:nvPr>
        </p:nvSpPr>
        <p:spPr/>
        <p:txBody>
          <a:bodyPr/>
          <a:lstStyle/>
          <a:p>
            <a:fld id="{2F99E83D-10BD-4912-838C-C14C2B9472B3}" type="slidenum">
              <a:rPr lang="fr-FR" smtClean="0"/>
              <a:t>2</a:t>
            </a:fld>
            <a:endParaRPr lang="fr-FR"/>
          </a:p>
        </p:txBody>
      </p:sp>
    </p:spTree>
    <p:extLst>
      <p:ext uri="{BB962C8B-B14F-4D97-AF65-F5344CB8AC3E}">
        <p14:creationId xmlns:p14="http://schemas.microsoft.com/office/powerpoint/2010/main" val="1048572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_ColorGradient_WhiteText">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8096"/>
            <a:ext cx="11466576" cy="5425439"/>
          </a:xfrm>
          <a:prstGeom prst="rect">
            <a:avLst/>
          </a:prstGeom>
        </p:spPr>
      </p:pic>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719138" y="788400"/>
            <a:ext cx="6120000" cy="1980000"/>
          </a:xfrm>
        </p:spPr>
        <p:txBody>
          <a:bodyPr anchor="b"/>
          <a:lstStyle>
            <a:lvl1pPr algn="l">
              <a:defRPr sz="4000" b="1">
                <a:solidFill>
                  <a:schemeClr val="bg1"/>
                </a:solidFill>
              </a:defRPr>
            </a:lvl1pPr>
          </a:lstStyle>
          <a:p>
            <a:r>
              <a:rPr lang="en-GB" noProof="0"/>
              <a:t>Click to edit</a:t>
            </a:r>
            <a:br>
              <a:rPr lang="en-GB" noProof="0"/>
            </a:br>
            <a:r>
              <a:rPr lang="en-GB" noProof="0"/>
              <a:t>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719556" y="3785955"/>
            <a:ext cx="5475216" cy="540000"/>
          </a:xfrm>
        </p:spPr>
        <p:txBody>
          <a:bodyPr anchor="t"/>
          <a:lstStyle>
            <a:lvl1pPr marL="0" indent="0" algn="l">
              <a:buNone/>
              <a:defRPr sz="14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title style</a:t>
            </a:r>
          </a:p>
        </p:txBody>
      </p:sp>
      <p:cxnSp>
        <p:nvCxnSpPr>
          <p:cNvPr id="16" name="Connecteur droit 15">
            <a:extLst>
              <a:ext uri="{FF2B5EF4-FFF2-40B4-BE49-F238E27FC236}">
                <a16:creationId xmlns:a16="http://schemas.microsoft.com/office/drawing/2014/main" id="{0B0C77F6-E4AE-4496-B76D-D2AF8FFF1815}"/>
              </a:ext>
            </a:extLst>
          </p:cNvPr>
          <p:cNvCxnSpPr>
            <a:cxnSpLocks/>
          </p:cNvCxnSpPr>
          <p:nvPr userDrawn="1"/>
        </p:nvCxnSpPr>
        <p:spPr>
          <a:xfrm>
            <a:off x="719138" y="3233737"/>
            <a:ext cx="7215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ZoneTexte 8"/>
          <p:cNvSpPr txBox="1"/>
          <p:nvPr userDrawn="1"/>
        </p:nvSpPr>
        <p:spPr>
          <a:xfrm>
            <a:off x="252000" y="-384054"/>
            <a:ext cx="4080298" cy="276999"/>
          </a:xfrm>
          <a:prstGeom prst="rect">
            <a:avLst/>
          </a:prstGeom>
          <a:noFill/>
        </p:spPr>
        <p:txBody>
          <a:bodyPr wrap="square" rtlCol="0">
            <a:spAutoFit/>
          </a:bodyPr>
          <a:lstStyle/>
          <a:p>
            <a:r>
              <a:rPr lang="en-GB" sz="1200" noProof="0"/>
              <a:t>Colour of text</a:t>
            </a:r>
          </a:p>
        </p:txBody>
      </p:sp>
      <p:sp>
        <p:nvSpPr>
          <p:cNvPr id="11" name="Rectangle 10"/>
          <p:cNvSpPr/>
          <p:nvPr userDrawn="1"/>
        </p:nvSpPr>
        <p:spPr>
          <a:xfrm>
            <a:off x="0"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79180" y="5767514"/>
            <a:ext cx="2990850" cy="744855"/>
          </a:xfrm>
          <a:prstGeom prst="rect">
            <a:avLst/>
          </a:prstGeom>
        </p:spPr>
      </p:pic>
      <p:pic>
        <p:nvPicPr>
          <p:cNvPr id="17" name="Image 16"/>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14543" y="6021827"/>
            <a:ext cx="2705573" cy="371353"/>
          </a:xfrm>
          <a:prstGeom prst="rect">
            <a:avLst/>
          </a:prstGeom>
        </p:spPr>
      </p:pic>
    </p:spTree>
    <p:extLst>
      <p:ext uri="{BB962C8B-B14F-4D97-AF65-F5344CB8AC3E}">
        <p14:creationId xmlns:p14="http://schemas.microsoft.com/office/powerpoint/2010/main" val="244986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FourthSeparator_ColorGradi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rgbClr val="007AC2"/>
                </a:solidFill>
              </a:defRPr>
            </a:lvl1pPr>
          </a:lstStyle>
          <a:p>
            <a:r>
              <a:rPr lang="en-GB" noProof="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a:t>
            </a:r>
          </a:p>
          <a:p>
            <a:pPr lvl="0"/>
            <a:r>
              <a:rPr lang="en-GB" noProof="0"/>
              <a:t>master title style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CB0DEF35-5A3F-4E92-A99F-2199E6CBE773}" type="datetime1">
              <a:rPr lang="en-GB" noProof="0" smtClean="0"/>
              <a:t>23/01/2024</a:t>
            </a:fld>
            <a:endParaRPr lang="en-GB" noProof="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en-GB" noProof="0"/>
              <a:t>Click to edit master text style</a:t>
            </a:r>
          </a:p>
        </p:txBody>
      </p:sp>
      <p:sp>
        <p:nvSpPr>
          <p:cNvPr id="10" name="ZoneTexte 9"/>
          <p:cNvSpPr txBox="1"/>
          <p:nvPr userDrawn="1"/>
        </p:nvSpPr>
        <p:spPr>
          <a:xfrm>
            <a:off x="252000" y="-384054"/>
            <a:ext cx="4080298" cy="276999"/>
          </a:xfrm>
          <a:prstGeom prst="rect">
            <a:avLst/>
          </a:prstGeom>
          <a:noFill/>
        </p:spPr>
        <p:txBody>
          <a:bodyPr wrap="square" rtlCol="0">
            <a:spAutoFit/>
          </a:bodyPr>
          <a:lstStyle/>
          <a:p>
            <a:r>
              <a:rPr lang="en-GB" sz="1200" noProof="0"/>
              <a:t>Colour of number</a:t>
            </a:r>
          </a:p>
        </p:txBody>
      </p:sp>
      <p:sp>
        <p:nvSpPr>
          <p:cNvPr id="12" name="Rectangle 11"/>
          <p:cNvSpPr/>
          <p:nvPr userDrawn="1"/>
        </p:nvSpPr>
        <p:spPr>
          <a:xfrm>
            <a:off x="0" y="-374907"/>
            <a:ext cx="252000" cy="252000"/>
          </a:xfrm>
          <a:prstGeom prst="rect">
            <a:avLst/>
          </a:prstGeom>
          <a:solidFill>
            <a:srgbClr val="007A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5" name="Rectangle 14"/>
          <p:cNvSpPr/>
          <p:nvPr userDrawn="1"/>
        </p:nvSpPr>
        <p:spPr>
          <a:xfrm>
            <a:off x="0" y="-1"/>
            <a:ext cx="6090168" cy="6120962"/>
          </a:xfrm>
          <a:prstGeom prst="rect">
            <a:avLst/>
          </a:prstGeom>
          <a:gradFill flip="none" rotWithShape="1">
            <a:gsLst>
              <a:gs pos="50000">
                <a:srgbClr val="007AC2"/>
              </a:gs>
              <a:gs pos="100000">
                <a:srgbClr val="32ABD0"/>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tx1"/>
              </a:solidFill>
            </a:endParaRPr>
          </a:p>
        </p:txBody>
      </p:sp>
    </p:spTree>
    <p:extLst>
      <p:ext uri="{BB962C8B-B14F-4D97-AF65-F5344CB8AC3E}">
        <p14:creationId xmlns:p14="http://schemas.microsoft.com/office/powerpoint/2010/main" val="5015191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FirstSeparator_Photo">
    <p:spTree>
      <p:nvGrpSpPr>
        <p:cNvPr id="1" name=""/>
        <p:cNvGrpSpPr/>
        <p:nvPr/>
      </p:nvGrpSpPr>
      <p:grpSpPr>
        <a:xfrm>
          <a:off x="0" y="0"/>
          <a:ext cx="0" cy="0"/>
          <a:chOff x="0" y="0"/>
          <a:chExt cx="0" cy="0"/>
        </a:xfrm>
      </p:grpSpPr>
      <p:sp>
        <p:nvSpPr>
          <p:cNvPr id="12" name="Espace réservé pour une image  2">
            <a:extLst>
              <a:ext uri="{FF2B5EF4-FFF2-40B4-BE49-F238E27FC236}">
                <a16:creationId xmlns:a16="http://schemas.microsoft.com/office/drawing/2014/main" id="{9855EAE7-49DB-4EDD-97CF-B2992F550A65}"/>
              </a:ext>
            </a:extLst>
          </p:cNvPr>
          <p:cNvSpPr>
            <a:spLocks noGrp="1"/>
          </p:cNvSpPr>
          <p:nvPr>
            <p:ph type="pic" idx="14"/>
          </p:nvPr>
        </p:nvSpPr>
        <p:spPr>
          <a:xfrm>
            <a:off x="0" y="0"/>
            <a:ext cx="6094800" cy="61056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chemeClr val="tx2"/>
                </a:solidFill>
              </a:defRPr>
            </a:lvl1pPr>
          </a:lstStyle>
          <a:p>
            <a:r>
              <a:rPr lang="en-GB" noProof="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a:t>
            </a:r>
          </a:p>
          <a:p>
            <a:pPr lvl="0"/>
            <a:r>
              <a:rPr lang="en-GB" noProof="0"/>
              <a:t>master title style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ED93785E-6F20-4ECA-884B-E12460C01AF1}" type="datetime1">
              <a:rPr lang="en-GB" noProof="0" smtClean="0"/>
              <a:t>23/01/2024</a:t>
            </a:fld>
            <a:endParaRPr lang="en-GB" noProof="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en-GB" noProof="0"/>
              <a:t>Click to edit master text style</a:t>
            </a:r>
          </a:p>
        </p:txBody>
      </p:sp>
      <p:cxnSp>
        <p:nvCxnSpPr>
          <p:cNvPr id="23" name="Connecteur droit 22"/>
          <p:cNvCxnSpPr/>
          <p:nvPr userDrawn="1"/>
        </p:nvCxnSpPr>
        <p:spPr>
          <a:xfrm>
            <a:off x="12465934" y="10160"/>
            <a:ext cx="0" cy="65659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userDrawn="1"/>
        </p:nvSpPr>
        <p:spPr>
          <a:xfrm>
            <a:off x="12526894" y="-76575"/>
            <a:ext cx="2836672" cy="830997"/>
          </a:xfrm>
          <a:prstGeom prst="rect">
            <a:avLst/>
          </a:prstGeom>
          <a:noFill/>
        </p:spPr>
        <p:txBody>
          <a:bodyPr wrap="square" rtlCol="0">
            <a:spAutoFit/>
          </a:bodyPr>
          <a:lstStyle/>
          <a:p>
            <a:r>
              <a:rPr lang="en-GB" sz="1200" noProof="0"/>
              <a:t>To change the</a:t>
            </a:r>
            <a:r>
              <a:rPr lang="en-GB" sz="1200" baseline="0" noProof="0"/>
              <a:t> image,</a:t>
            </a:r>
            <a:r>
              <a:rPr lang="en-GB" sz="1200" noProof="0"/>
              <a:t> </a:t>
            </a:r>
          </a:p>
          <a:p>
            <a:r>
              <a:rPr lang="en-GB" sz="1200" noProof="0"/>
              <a:t>delete the current photo </a:t>
            </a:r>
          </a:p>
          <a:p>
            <a:r>
              <a:rPr lang="en-GB" sz="1200" noProof="0"/>
              <a:t>and click on the icon </a:t>
            </a:r>
          </a:p>
          <a:p>
            <a:r>
              <a:rPr lang="en-GB" sz="1200" noProof="0"/>
              <a:t>for the new image from your library.</a:t>
            </a:r>
          </a:p>
        </p:txBody>
      </p:sp>
      <p:sp>
        <p:nvSpPr>
          <p:cNvPr id="26" name="ZoneTexte 25"/>
          <p:cNvSpPr txBox="1"/>
          <p:nvPr userDrawn="1"/>
        </p:nvSpPr>
        <p:spPr>
          <a:xfrm>
            <a:off x="252000" y="-384054"/>
            <a:ext cx="4080298" cy="276999"/>
          </a:xfrm>
          <a:prstGeom prst="rect">
            <a:avLst/>
          </a:prstGeom>
          <a:noFill/>
        </p:spPr>
        <p:txBody>
          <a:bodyPr wrap="square" rtlCol="0">
            <a:spAutoFit/>
          </a:bodyPr>
          <a:lstStyle/>
          <a:p>
            <a:r>
              <a:rPr lang="en-GB" sz="1200" noProof="0"/>
              <a:t>Colour of number</a:t>
            </a:r>
          </a:p>
        </p:txBody>
      </p:sp>
      <p:sp>
        <p:nvSpPr>
          <p:cNvPr id="27" name="Rectangle 26"/>
          <p:cNvSpPr/>
          <p:nvPr userDrawn="1"/>
        </p:nvSpPr>
        <p:spPr>
          <a:xfrm>
            <a:off x="0"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Tree>
    <p:extLst>
      <p:ext uri="{BB962C8B-B14F-4D97-AF65-F5344CB8AC3E}">
        <p14:creationId xmlns:p14="http://schemas.microsoft.com/office/powerpoint/2010/main" val="30855669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7" y="1744980"/>
            <a:ext cx="10751504"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vl5pPr>
              <a:defRPr>
                <a:solidFill>
                  <a:schemeClr val="tx1"/>
                </a:solidFill>
              </a:defRPr>
            </a:lvl5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a:xfrm>
            <a:off x="4741200" y="6337302"/>
            <a:ext cx="612000" cy="252000"/>
          </a:xfrm>
        </p:spPr>
        <p:txBody>
          <a:bodyPr/>
          <a:lstStyle>
            <a:lvl1pPr>
              <a:defRPr>
                <a:solidFill>
                  <a:schemeClr val="tx1"/>
                </a:solidFill>
              </a:defRPr>
            </a:lvl1pPr>
          </a:lstStyle>
          <a:p>
            <a:fld id="{C54F066F-16F0-4960-BDC4-E8982D4A1BB8}" type="datetime1">
              <a:rPr lang="en-GB" noProof="0" smtClean="0"/>
              <a:t>23/01/2024</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a:xfrm>
            <a:off x="1026000" y="6337302"/>
            <a:ext cx="3600000" cy="252000"/>
          </a:xfrm>
        </p:spPr>
        <p:txBody>
          <a:bodyPr/>
          <a:lstStyle>
            <a:lvl1pPr>
              <a:defRPr>
                <a:solidFill>
                  <a:schemeClr val="tx1"/>
                </a:solidFill>
              </a:defRPr>
            </a:lvl1pPr>
          </a:lstStyle>
          <a:p>
            <a:r>
              <a:rPr lang="en-GB" err="1"/>
              <a:t>Presentación</a:t>
            </a:r>
            <a:r>
              <a:rPr lang="en-GB"/>
              <a:t> </a:t>
            </a:r>
            <a:r>
              <a:rPr lang="en-GB" err="1"/>
              <a:t>Corporativa</a:t>
            </a:r>
            <a:r>
              <a:rPr lang="en-GB"/>
              <a:t> 2022</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1" name="ZoneTexte 10"/>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2" name="Rectangle 11"/>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spTree>
    <p:extLst>
      <p:ext uri="{BB962C8B-B14F-4D97-AF65-F5344CB8AC3E}">
        <p14:creationId xmlns:p14="http://schemas.microsoft.com/office/powerpoint/2010/main" val="817015210"/>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ext_TwoColumns_1">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7" y="1743240"/>
            <a:ext cx="5242392" cy="438324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EAE95C79-B855-4EB4-A510-A71C531DE31B}" type="datetime1">
              <a:rPr lang="en-GB" noProof="0" smtClean="0"/>
              <a:t>23/01/2024</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8">
            <a:extLst>
              <a:ext uri="{FF2B5EF4-FFF2-40B4-BE49-F238E27FC236}">
                <a16:creationId xmlns:a16="http://schemas.microsoft.com/office/drawing/2014/main" id="{A56DBCFF-9EF4-4749-B7CA-DBFD50831D20}"/>
              </a:ext>
            </a:extLst>
          </p:cNvPr>
          <p:cNvSpPr>
            <a:spLocks noGrp="1"/>
          </p:cNvSpPr>
          <p:nvPr>
            <p:ph type="body" sz="quarter" idx="14" hasCustomPrompt="1"/>
          </p:nvPr>
        </p:nvSpPr>
        <p:spPr>
          <a:xfrm>
            <a:off x="6210300" y="1743240"/>
            <a:ext cx="5254477" cy="438324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
        <p:nvSpPr>
          <p:cNvPr id="12" name="Rectangle 11"/>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3" name="ZoneTexte 12"/>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4" name="Rectangle 13"/>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2"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23"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spTree>
    <p:extLst>
      <p:ext uri="{BB962C8B-B14F-4D97-AF65-F5344CB8AC3E}">
        <p14:creationId xmlns:p14="http://schemas.microsoft.com/office/powerpoint/2010/main" val="1710306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ext_TwoColumns_2">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a:xfrm>
            <a:off x="4741200" y="6337302"/>
            <a:ext cx="612000" cy="252000"/>
          </a:xfrm>
        </p:spPr>
        <p:txBody>
          <a:bodyPr/>
          <a:lstStyle>
            <a:lvl1pPr>
              <a:defRPr>
                <a:solidFill>
                  <a:schemeClr val="tx1"/>
                </a:solidFill>
              </a:defRPr>
            </a:lvl1pPr>
          </a:lstStyle>
          <a:p>
            <a:fld id="{FA8D5C17-D99B-4C47-BAD2-A09B9ABE787C}" type="datetime1">
              <a:rPr lang="en-GB" noProof="0" smtClean="0"/>
              <a:t>23/01/2024</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a:xfrm>
            <a:off x="1026000" y="6337302"/>
            <a:ext cx="3600000" cy="252000"/>
          </a:xfrm>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1" name="ZoneTexte 10"/>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2" name="Rectangle 11"/>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5" name="Espace réservé du texte 8">
            <a:extLst>
              <a:ext uri="{FF2B5EF4-FFF2-40B4-BE49-F238E27FC236}">
                <a16:creationId xmlns:a16="http://schemas.microsoft.com/office/drawing/2014/main" id="{7BC41F0E-EC30-4D2A-AA16-7B987E32A160}"/>
              </a:ext>
            </a:extLst>
          </p:cNvPr>
          <p:cNvSpPr>
            <a:spLocks noGrp="1"/>
          </p:cNvSpPr>
          <p:nvPr>
            <p:ph type="body" sz="quarter" idx="14" hasCustomPrompt="1"/>
          </p:nvPr>
        </p:nvSpPr>
        <p:spPr>
          <a:xfrm>
            <a:off x="719137" y="1744980"/>
            <a:ext cx="10751504" cy="4389120"/>
          </a:xfrm>
        </p:spPr>
        <p:txBody>
          <a:bodyPr numCol="2" spcCol="216000"/>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vl5pPr>
              <a:defRPr>
                <a:solidFill>
                  <a:schemeClr val="tx1"/>
                </a:solidFill>
              </a:defRPr>
            </a:lvl5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a:p>
            <a:pPr lvl="3"/>
            <a:endParaRPr lang="en-GB" noProof="0"/>
          </a:p>
          <a:p>
            <a:pPr lvl="3"/>
            <a:endParaRPr lang="en-GB" noProof="0"/>
          </a:p>
          <a:p>
            <a:pPr lvl="3"/>
            <a:endParaRPr lang="en-GB" noProof="0"/>
          </a:p>
          <a:p>
            <a:pPr lvl="3"/>
            <a:endParaRPr lang="en-GB" noProof="0"/>
          </a:p>
          <a:p>
            <a:pPr lvl="0"/>
            <a:r>
              <a:rPr lang="en-GB" noProof="0"/>
              <a:t>Click to edit master text style</a:t>
            </a:r>
          </a:p>
          <a:p>
            <a:pPr lvl="1"/>
            <a:r>
              <a:rPr lang="en-GB" noProof="0"/>
              <a:t>Second level</a:t>
            </a:r>
          </a:p>
          <a:p>
            <a:pPr lvl="2"/>
            <a:r>
              <a:rPr lang="en-GB" noProof="0"/>
              <a:t>Third level</a:t>
            </a:r>
          </a:p>
          <a:p>
            <a:pPr lvl="3"/>
            <a:r>
              <a:rPr lang="en-GB" noProof="0"/>
              <a:t>Fourth level</a:t>
            </a:r>
          </a:p>
          <a:p>
            <a:pPr lvl="3"/>
            <a:endParaRPr lang="en-GB" noProof="0"/>
          </a:p>
          <a:p>
            <a:pPr lvl="3"/>
            <a:endParaRPr lang="en-GB" noProof="0"/>
          </a:p>
          <a:p>
            <a:pPr lvl="3"/>
            <a:endParaRPr lang="en-GB" noProof="0"/>
          </a:p>
          <a:p>
            <a:pPr lvl="0"/>
            <a:r>
              <a:rPr lang="en-GB" noProof="0"/>
              <a:t>Click to edit master text style</a:t>
            </a:r>
          </a:p>
          <a:p>
            <a:pPr lvl="1"/>
            <a:r>
              <a:rPr lang="en-GB" noProof="0"/>
              <a:t>Second level</a:t>
            </a:r>
          </a:p>
          <a:p>
            <a:pPr lvl="2"/>
            <a:r>
              <a:rPr lang="en-GB" noProof="0"/>
              <a:t>Third level</a:t>
            </a:r>
          </a:p>
          <a:p>
            <a:pPr lvl="3"/>
            <a:r>
              <a:rPr lang="en-GB" noProof="0"/>
              <a:t>Fourth level</a:t>
            </a:r>
          </a:p>
          <a:p>
            <a:pPr lvl="3"/>
            <a:endParaRPr lang="en-GB" noProof="0"/>
          </a:p>
          <a:p>
            <a:pPr lvl="3"/>
            <a:endParaRPr lang="en-GB" noProof="0"/>
          </a:p>
          <a:p>
            <a:pPr lvl="3"/>
            <a:endParaRPr lang="en-GB" noProof="0"/>
          </a:p>
          <a:p>
            <a:pPr lvl="3"/>
            <a:endParaRPr lang="en-GB" noProof="0"/>
          </a:p>
          <a:p>
            <a:pPr lvl="0"/>
            <a:r>
              <a:rPr lang="en-GB" noProof="0"/>
              <a:t>Click to edit master text style</a:t>
            </a:r>
          </a:p>
          <a:p>
            <a:pPr lvl="1"/>
            <a:r>
              <a:rPr lang="en-GB" noProof="0"/>
              <a:t>Second level</a:t>
            </a:r>
          </a:p>
          <a:p>
            <a:pPr lvl="2"/>
            <a:r>
              <a:rPr lang="en-GB" noProof="0"/>
              <a:t>Third level</a:t>
            </a:r>
          </a:p>
          <a:p>
            <a:pPr lvl="3"/>
            <a:r>
              <a:rPr lang="en-GB" noProof="0"/>
              <a:t>Fourth level</a:t>
            </a:r>
          </a:p>
          <a:p>
            <a:pPr lvl="3"/>
            <a:endParaRPr lang="en-GB" noProof="0"/>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spTree>
    <p:extLst>
      <p:ext uri="{BB962C8B-B14F-4D97-AF65-F5344CB8AC3E}">
        <p14:creationId xmlns:p14="http://schemas.microsoft.com/office/powerpoint/2010/main" val="137883843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_&amp;Focus">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6" y="1744980"/>
            <a:ext cx="6142725"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E3E5CA11-A412-43E3-9C6D-BA6E8968FB52}" type="datetime1">
              <a:rPr lang="en-GB" noProof="0" smtClean="0"/>
              <a:t>23/01/2024</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2" name="Espace réservé du texte 8">
            <a:extLst>
              <a:ext uri="{FF2B5EF4-FFF2-40B4-BE49-F238E27FC236}">
                <a16:creationId xmlns:a16="http://schemas.microsoft.com/office/drawing/2014/main" id="{A56DBCFF-9EF4-4749-B7CA-DBFD50831D20}"/>
              </a:ext>
            </a:extLst>
          </p:cNvPr>
          <p:cNvSpPr>
            <a:spLocks noGrp="1"/>
          </p:cNvSpPr>
          <p:nvPr>
            <p:ph type="body" sz="quarter" idx="14" hasCustomPrompt="1"/>
          </p:nvPr>
        </p:nvSpPr>
        <p:spPr>
          <a:xfrm>
            <a:off x="7101840" y="1746300"/>
            <a:ext cx="4372560" cy="4387800"/>
          </a:xfrm>
          <a:solidFill>
            <a:schemeClr val="tx2"/>
          </a:solidFill>
        </p:spPr>
        <p:txBody>
          <a:bodyPr lIns="360000" tIns="252000" rIns="360000" bIns="252000"/>
          <a:lstStyle>
            <a:lvl1pPr marL="355600" indent="-355600">
              <a:buClr>
                <a:schemeClr val="bg1"/>
              </a:buClr>
              <a:buFontTx/>
              <a:buBlip>
                <a:blip r:embed="rId2"/>
              </a:buBlip>
              <a:defRPr>
                <a:solidFill>
                  <a:schemeClr val="bg1"/>
                </a:solidFill>
              </a:defRPr>
            </a:lvl1pPr>
            <a:lvl2pPr marL="630238" indent="-274638">
              <a:buClr>
                <a:schemeClr val="bg1"/>
              </a:buClr>
              <a:buFontTx/>
              <a:buBlip>
                <a:blip r:embed="rId3"/>
              </a:buBlip>
              <a:defRPr>
                <a:solidFill>
                  <a:schemeClr val="bg1"/>
                </a:solidFill>
              </a:defRPr>
            </a:lvl2pPr>
            <a:lvl3pPr marL="720725" indent="0">
              <a:defRPr>
                <a:solidFill>
                  <a:schemeClr val="bg1"/>
                </a:solidFill>
              </a:defRPr>
            </a:lvl3pPr>
            <a:lvl4pPr marL="893763" indent="0">
              <a:defRPr>
                <a:solidFill>
                  <a:schemeClr val="bg1"/>
                </a:solidFill>
              </a:defRPr>
            </a:lvl4pPr>
            <a:lvl5pPr>
              <a:defRPr>
                <a:solidFill>
                  <a:schemeClr val="bg1"/>
                </a:solidFill>
              </a:defRPr>
            </a:lvl5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
        <p:nvSpPr>
          <p:cNvPr id="11" name="Rectangle 10"/>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3" name="ZoneTexte 12"/>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4" name="Rectangle 13"/>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8"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19"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spTree>
    <p:extLst>
      <p:ext uri="{BB962C8B-B14F-4D97-AF65-F5344CB8AC3E}">
        <p14:creationId xmlns:p14="http://schemas.microsoft.com/office/powerpoint/2010/main" val="2017904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_&amp;Icons">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60C61FA0-A665-44D8-BC71-C06DE90475BF}" type="datetime1">
              <a:rPr lang="en-GB" noProof="0" smtClean="0"/>
              <a:t>23/01/2024</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22" name="Espace réservé du texte 8">
            <a:extLst>
              <a:ext uri="{FF2B5EF4-FFF2-40B4-BE49-F238E27FC236}">
                <a16:creationId xmlns:a16="http://schemas.microsoft.com/office/drawing/2014/main" id="{882DE451-41D6-4E24-AF82-4D199C1930A8}"/>
              </a:ext>
            </a:extLst>
          </p:cNvPr>
          <p:cNvSpPr>
            <a:spLocks noGrp="1"/>
          </p:cNvSpPr>
          <p:nvPr>
            <p:ph type="body" sz="quarter" idx="14" hasCustomPrompt="1"/>
          </p:nvPr>
        </p:nvSpPr>
        <p:spPr>
          <a:xfrm>
            <a:off x="8166948" y="4286440"/>
            <a:ext cx="1440000" cy="540000"/>
          </a:xfrm>
        </p:spPr>
        <p:txBody>
          <a:bodyPr/>
          <a:lstStyle>
            <a:lvl1pPr marL="0" indent="0" algn="ctr">
              <a:spcBef>
                <a:spcPts val="0"/>
              </a:spcBef>
              <a:buNone/>
              <a:defRPr sz="1100" b="0"/>
            </a:lvl1pPr>
          </a:lstStyle>
          <a:p>
            <a:pPr lvl="0"/>
            <a:r>
              <a:rPr lang="en-GB" noProof="0"/>
              <a:t>Click to edit </a:t>
            </a:r>
          </a:p>
          <a:p>
            <a:pPr lvl="0"/>
            <a:r>
              <a:rPr lang="en-GB" noProof="0"/>
              <a:t>master text style</a:t>
            </a:r>
          </a:p>
        </p:txBody>
      </p:sp>
      <p:sp>
        <p:nvSpPr>
          <p:cNvPr id="23" name="Espace réservé du texte 2">
            <a:extLst>
              <a:ext uri="{FF2B5EF4-FFF2-40B4-BE49-F238E27FC236}">
                <a16:creationId xmlns:a16="http://schemas.microsoft.com/office/drawing/2014/main" id="{42DA93A6-68F2-4B88-8A9A-5701B0431983}"/>
              </a:ext>
            </a:extLst>
          </p:cNvPr>
          <p:cNvSpPr>
            <a:spLocks noGrp="1"/>
          </p:cNvSpPr>
          <p:nvPr>
            <p:ph type="body" idx="15" hasCustomPrompt="1"/>
          </p:nvPr>
        </p:nvSpPr>
        <p:spPr>
          <a:xfrm>
            <a:off x="8164567" y="3723640"/>
            <a:ext cx="1440000" cy="540000"/>
          </a:xfrm>
        </p:spPr>
        <p:txBody>
          <a:bodyPr anchor="t"/>
          <a:lstStyle>
            <a:lvl1pPr marL="0" indent="0" algn="ctr">
              <a:buNone/>
              <a:defRPr sz="3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NN%</a:t>
            </a:r>
          </a:p>
        </p:txBody>
      </p:sp>
      <p:sp>
        <p:nvSpPr>
          <p:cNvPr id="24" name="Espace réservé du texte 8">
            <a:extLst>
              <a:ext uri="{FF2B5EF4-FFF2-40B4-BE49-F238E27FC236}">
                <a16:creationId xmlns:a16="http://schemas.microsoft.com/office/drawing/2014/main" id="{D2D2C270-5160-437C-A084-34FDE02A057E}"/>
              </a:ext>
            </a:extLst>
          </p:cNvPr>
          <p:cNvSpPr>
            <a:spLocks noGrp="1"/>
          </p:cNvSpPr>
          <p:nvPr>
            <p:ph type="body" sz="quarter" idx="16" hasCustomPrompt="1"/>
          </p:nvPr>
        </p:nvSpPr>
        <p:spPr>
          <a:xfrm>
            <a:off x="10095285" y="4286440"/>
            <a:ext cx="1440000" cy="540000"/>
          </a:xfrm>
        </p:spPr>
        <p:txBody>
          <a:bodyPr/>
          <a:lstStyle>
            <a:lvl1pPr marL="0" indent="0" algn="ctr">
              <a:spcBef>
                <a:spcPts val="0"/>
              </a:spcBef>
              <a:buNone/>
              <a:defRPr sz="1100" b="0"/>
            </a:lvl1pPr>
          </a:lstStyle>
          <a:p>
            <a:pPr lvl="0"/>
            <a:r>
              <a:rPr lang="en-GB" noProof="0"/>
              <a:t>Click to edit </a:t>
            </a:r>
          </a:p>
          <a:p>
            <a:pPr lvl="0"/>
            <a:r>
              <a:rPr lang="en-GB" noProof="0"/>
              <a:t>master text style</a:t>
            </a:r>
          </a:p>
        </p:txBody>
      </p:sp>
      <p:sp>
        <p:nvSpPr>
          <p:cNvPr id="25" name="Espace réservé du texte 2">
            <a:extLst>
              <a:ext uri="{FF2B5EF4-FFF2-40B4-BE49-F238E27FC236}">
                <a16:creationId xmlns:a16="http://schemas.microsoft.com/office/drawing/2014/main" id="{95B35E9A-6E49-4FE7-BF89-1AB5C649315D}"/>
              </a:ext>
            </a:extLst>
          </p:cNvPr>
          <p:cNvSpPr>
            <a:spLocks noGrp="1"/>
          </p:cNvSpPr>
          <p:nvPr>
            <p:ph type="body" idx="17" hasCustomPrompt="1"/>
          </p:nvPr>
        </p:nvSpPr>
        <p:spPr>
          <a:xfrm>
            <a:off x="10092904" y="3723640"/>
            <a:ext cx="1440000" cy="540000"/>
          </a:xfrm>
        </p:spPr>
        <p:txBody>
          <a:bodyPr anchor="t"/>
          <a:lstStyle>
            <a:lvl1pPr marL="0" indent="0" algn="ctr">
              <a:buNone/>
              <a:defRPr sz="3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NN%</a:t>
            </a:r>
          </a:p>
        </p:txBody>
      </p:sp>
      <p:sp>
        <p:nvSpPr>
          <p:cNvPr id="26" name="Espace réservé pour une image  2">
            <a:extLst>
              <a:ext uri="{FF2B5EF4-FFF2-40B4-BE49-F238E27FC236}">
                <a16:creationId xmlns:a16="http://schemas.microsoft.com/office/drawing/2014/main" id="{B0CA989D-B883-4C64-BFE8-6FBA26A82B20}"/>
              </a:ext>
            </a:extLst>
          </p:cNvPr>
          <p:cNvSpPr>
            <a:spLocks noGrp="1"/>
          </p:cNvSpPr>
          <p:nvPr>
            <p:ph type="pic" idx="20"/>
          </p:nvPr>
        </p:nvSpPr>
        <p:spPr>
          <a:xfrm>
            <a:off x="8344567" y="2440750"/>
            <a:ext cx="1080000" cy="1080000"/>
          </a:xfrm>
          <a:noFill/>
        </p:spPr>
        <p:txBody>
          <a:bodyPr anchor="ctr"/>
          <a:lstStyle>
            <a:lvl1pPr marL="0" marR="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a:pPr>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27" name="Espace réservé pour une image  2">
            <a:extLst>
              <a:ext uri="{FF2B5EF4-FFF2-40B4-BE49-F238E27FC236}">
                <a16:creationId xmlns:a16="http://schemas.microsoft.com/office/drawing/2014/main" id="{CE9DCD5E-4A5D-4AE3-B6E6-05FAB3D2F93B}"/>
              </a:ext>
            </a:extLst>
          </p:cNvPr>
          <p:cNvSpPr>
            <a:spLocks noGrp="1"/>
          </p:cNvSpPr>
          <p:nvPr>
            <p:ph type="pic" idx="21"/>
          </p:nvPr>
        </p:nvSpPr>
        <p:spPr>
          <a:xfrm>
            <a:off x="10272904" y="2440750"/>
            <a:ext cx="1080000" cy="1080000"/>
          </a:xfrm>
          <a:noFill/>
        </p:spPr>
        <p:txBody>
          <a:bodyPr anchor="ctr"/>
          <a:lstStyle>
            <a:lvl1pPr marL="0" marR="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a:pPr>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28" name="Espace réservé du texte 8">
            <a:extLst>
              <a:ext uri="{FF2B5EF4-FFF2-40B4-BE49-F238E27FC236}">
                <a16:creationId xmlns:a16="http://schemas.microsoft.com/office/drawing/2014/main" id="{882DE451-41D6-4E24-AF82-4D199C1930A8}"/>
              </a:ext>
            </a:extLst>
          </p:cNvPr>
          <p:cNvSpPr>
            <a:spLocks noGrp="1"/>
          </p:cNvSpPr>
          <p:nvPr>
            <p:ph type="body" sz="quarter" idx="22" hasCustomPrompt="1"/>
          </p:nvPr>
        </p:nvSpPr>
        <p:spPr>
          <a:xfrm>
            <a:off x="6252637" y="4286440"/>
            <a:ext cx="1440000" cy="540000"/>
          </a:xfrm>
        </p:spPr>
        <p:txBody>
          <a:bodyPr/>
          <a:lstStyle>
            <a:lvl1pPr marL="0" indent="0" algn="ctr">
              <a:spcBef>
                <a:spcPts val="0"/>
              </a:spcBef>
              <a:buNone/>
              <a:defRPr sz="1100" b="0"/>
            </a:lvl1pPr>
          </a:lstStyle>
          <a:p>
            <a:pPr lvl="0"/>
            <a:r>
              <a:rPr lang="en-GB" noProof="0"/>
              <a:t>Click to edit </a:t>
            </a:r>
          </a:p>
          <a:p>
            <a:pPr lvl="0"/>
            <a:r>
              <a:rPr lang="en-GB" noProof="0"/>
              <a:t>master text style</a:t>
            </a:r>
          </a:p>
        </p:txBody>
      </p:sp>
      <p:sp>
        <p:nvSpPr>
          <p:cNvPr id="29" name="Espace réservé du texte 2">
            <a:extLst>
              <a:ext uri="{FF2B5EF4-FFF2-40B4-BE49-F238E27FC236}">
                <a16:creationId xmlns:a16="http://schemas.microsoft.com/office/drawing/2014/main" id="{42DA93A6-68F2-4B88-8A9A-5701B0431983}"/>
              </a:ext>
            </a:extLst>
          </p:cNvPr>
          <p:cNvSpPr>
            <a:spLocks noGrp="1"/>
          </p:cNvSpPr>
          <p:nvPr>
            <p:ph type="body" idx="23" hasCustomPrompt="1"/>
          </p:nvPr>
        </p:nvSpPr>
        <p:spPr>
          <a:xfrm>
            <a:off x="6250256" y="3723640"/>
            <a:ext cx="1440000" cy="540000"/>
          </a:xfrm>
        </p:spPr>
        <p:txBody>
          <a:bodyPr anchor="t"/>
          <a:lstStyle>
            <a:lvl1pPr marL="0" indent="0" algn="ctr">
              <a:buNone/>
              <a:defRPr sz="3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NN%</a:t>
            </a:r>
          </a:p>
        </p:txBody>
      </p:sp>
      <p:sp>
        <p:nvSpPr>
          <p:cNvPr id="31" name="Espace réservé du texte 2">
            <a:extLst>
              <a:ext uri="{FF2B5EF4-FFF2-40B4-BE49-F238E27FC236}">
                <a16:creationId xmlns:a16="http://schemas.microsoft.com/office/drawing/2014/main" id="{95B35E9A-6E49-4FE7-BF89-1AB5C649315D}"/>
              </a:ext>
            </a:extLst>
          </p:cNvPr>
          <p:cNvSpPr>
            <a:spLocks noGrp="1"/>
          </p:cNvSpPr>
          <p:nvPr>
            <p:ph type="body" idx="25" hasCustomPrompt="1"/>
          </p:nvPr>
        </p:nvSpPr>
        <p:spPr>
          <a:xfrm>
            <a:off x="8178593" y="3723640"/>
            <a:ext cx="1440000" cy="540000"/>
          </a:xfrm>
        </p:spPr>
        <p:txBody>
          <a:bodyPr anchor="t"/>
          <a:lstStyle>
            <a:lvl1pPr marL="0" indent="0" algn="ctr">
              <a:buNone/>
              <a:defRPr sz="3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NN%</a:t>
            </a:r>
          </a:p>
        </p:txBody>
      </p:sp>
      <p:sp>
        <p:nvSpPr>
          <p:cNvPr id="32" name="Espace réservé pour une image  2">
            <a:extLst>
              <a:ext uri="{FF2B5EF4-FFF2-40B4-BE49-F238E27FC236}">
                <a16:creationId xmlns:a16="http://schemas.microsoft.com/office/drawing/2014/main" id="{B0CA989D-B883-4C64-BFE8-6FBA26A82B20}"/>
              </a:ext>
            </a:extLst>
          </p:cNvPr>
          <p:cNvSpPr>
            <a:spLocks noGrp="1"/>
          </p:cNvSpPr>
          <p:nvPr>
            <p:ph type="pic" idx="26"/>
          </p:nvPr>
        </p:nvSpPr>
        <p:spPr>
          <a:xfrm>
            <a:off x="6430256" y="2440750"/>
            <a:ext cx="1080000" cy="1080000"/>
          </a:xfrm>
          <a:noFill/>
        </p:spPr>
        <p:txBody>
          <a:bodyPr anchor="ctr"/>
          <a:lstStyle>
            <a:lvl1pPr marL="0" marR="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a:pPr>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18" name="Rectangle 1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9" name="ZoneTexte 18"/>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20" name="Rectangle 19"/>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35"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6" y="1744980"/>
            <a:ext cx="5366704"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
        <p:nvSpPr>
          <p:cNvPr id="3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37"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cxnSp>
        <p:nvCxnSpPr>
          <p:cNvPr id="33" name="Connecteur droit 32"/>
          <p:cNvCxnSpPr/>
          <p:nvPr userDrawn="1"/>
        </p:nvCxnSpPr>
        <p:spPr>
          <a:xfrm>
            <a:off x="12465934" y="0"/>
            <a:ext cx="0" cy="65913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userDrawn="1"/>
        </p:nvSpPr>
        <p:spPr>
          <a:xfrm>
            <a:off x="12526894" y="-86735"/>
            <a:ext cx="2836672" cy="830997"/>
          </a:xfrm>
          <a:prstGeom prst="rect">
            <a:avLst/>
          </a:prstGeom>
          <a:noFill/>
        </p:spPr>
        <p:txBody>
          <a:bodyPr wrap="square" rtlCol="0">
            <a:spAutoFit/>
          </a:bodyPr>
          <a:lstStyle/>
          <a:p>
            <a:r>
              <a:rPr lang="en-GB" sz="1200" noProof="0"/>
              <a:t>To add new icons,</a:t>
            </a:r>
          </a:p>
          <a:p>
            <a:r>
              <a:rPr lang="en-GB" sz="1200" baseline="0" noProof="0"/>
              <a:t>delete the current icon</a:t>
            </a:r>
          </a:p>
          <a:p>
            <a:r>
              <a:rPr lang="en-GB" sz="1200" baseline="0" noProof="0"/>
              <a:t>and click on the icon</a:t>
            </a:r>
          </a:p>
          <a:p>
            <a:r>
              <a:rPr lang="en-GB" sz="1200" baseline="0" noProof="0"/>
              <a:t>and select a new one from your library.</a:t>
            </a:r>
          </a:p>
        </p:txBody>
      </p:sp>
    </p:spTree>
    <p:extLst>
      <p:ext uri="{BB962C8B-B14F-4D97-AF65-F5344CB8AC3E}">
        <p14:creationId xmlns:p14="http://schemas.microsoft.com/office/powerpoint/2010/main" val="2793479738"/>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xt_&amp;Photo">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6F7CA249-617E-4D8B-9A5D-2B53F79A332C}" type="datetime1">
              <a:rPr lang="en-GB" noProof="0" smtClean="0"/>
              <a:t>23/01/2024</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9" name="Espace réservé pour une image  2">
            <a:extLst>
              <a:ext uri="{FF2B5EF4-FFF2-40B4-BE49-F238E27FC236}">
                <a16:creationId xmlns:a16="http://schemas.microsoft.com/office/drawing/2014/main" id="{15513DE8-4DA1-4B1A-BE67-4F4449566555}"/>
              </a:ext>
            </a:extLst>
          </p:cNvPr>
          <p:cNvSpPr>
            <a:spLocks noGrp="1"/>
          </p:cNvSpPr>
          <p:nvPr>
            <p:ph type="pic" idx="15"/>
          </p:nvPr>
        </p:nvSpPr>
        <p:spPr>
          <a:xfrm>
            <a:off x="7025504" y="1727941"/>
            <a:ext cx="4445771" cy="4406159"/>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11" name="Rectangle 10"/>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2" name="ZoneTexte 11"/>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3" name="Rectangle 12"/>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cxnSp>
        <p:nvCxnSpPr>
          <p:cNvPr id="14" name="Connecteur droit 13"/>
          <p:cNvCxnSpPr/>
          <p:nvPr userDrawn="1"/>
        </p:nvCxnSpPr>
        <p:spPr>
          <a:xfrm>
            <a:off x="12465934" y="0"/>
            <a:ext cx="0" cy="65913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userDrawn="1"/>
        </p:nvSpPr>
        <p:spPr>
          <a:xfrm>
            <a:off x="12526894" y="-86735"/>
            <a:ext cx="2836672" cy="830997"/>
          </a:xfrm>
          <a:prstGeom prst="rect">
            <a:avLst/>
          </a:prstGeom>
          <a:noFill/>
        </p:spPr>
        <p:txBody>
          <a:bodyPr wrap="square" rtlCol="0">
            <a:spAutoFit/>
          </a:bodyPr>
          <a:lstStyle/>
          <a:p>
            <a:r>
              <a:rPr lang="en-GB" sz="1200" noProof="0"/>
              <a:t>To change the image, </a:t>
            </a:r>
          </a:p>
          <a:p>
            <a:r>
              <a:rPr lang="en-GB" sz="1200" noProof="0"/>
              <a:t>delete the current photo </a:t>
            </a:r>
          </a:p>
          <a:p>
            <a:r>
              <a:rPr lang="en-GB" sz="1200" noProof="0"/>
              <a:t>and click on the icon </a:t>
            </a:r>
          </a:p>
          <a:p>
            <a:r>
              <a:rPr lang="en-GB" sz="1200" noProof="0"/>
              <a:t>for the new image from your library.</a:t>
            </a:r>
          </a:p>
        </p:txBody>
      </p:sp>
      <p:sp>
        <p:nvSpPr>
          <p:cNvPr id="21"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22"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sp>
        <p:nvSpPr>
          <p:cNvPr id="23"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6" y="1744980"/>
            <a:ext cx="6138863"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Tree>
    <p:extLst>
      <p:ext uri="{BB962C8B-B14F-4D97-AF65-F5344CB8AC3E}">
        <p14:creationId xmlns:p14="http://schemas.microsoft.com/office/powerpoint/2010/main" val="17480437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Photo">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02836267-E61A-4F38-9802-E0A13A39929C}" type="datetime1">
              <a:rPr lang="en-GB" noProof="0" smtClean="0"/>
              <a:t>23/01/2024</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20" name="Espace réservé pour une image  2">
            <a:extLst>
              <a:ext uri="{FF2B5EF4-FFF2-40B4-BE49-F238E27FC236}">
                <a16:creationId xmlns:a16="http://schemas.microsoft.com/office/drawing/2014/main" id="{E71E3310-2B05-4AE1-AFDF-FED61D7DC815}"/>
              </a:ext>
            </a:extLst>
          </p:cNvPr>
          <p:cNvSpPr>
            <a:spLocks noGrp="1"/>
          </p:cNvSpPr>
          <p:nvPr>
            <p:ph type="pic" idx="15"/>
          </p:nvPr>
        </p:nvSpPr>
        <p:spPr>
          <a:xfrm>
            <a:off x="720001" y="1729348"/>
            <a:ext cx="10748099" cy="4369033"/>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9" name="ZoneTexte 8"/>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1" name="Rectangle 10"/>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cxnSp>
        <p:nvCxnSpPr>
          <p:cNvPr id="14" name="Connecteur droit 13"/>
          <p:cNvCxnSpPr/>
          <p:nvPr userDrawn="1"/>
        </p:nvCxnSpPr>
        <p:spPr>
          <a:xfrm>
            <a:off x="12465934" y="0"/>
            <a:ext cx="0" cy="65913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userDrawn="1"/>
        </p:nvSpPr>
        <p:spPr>
          <a:xfrm>
            <a:off x="12526894" y="-86735"/>
            <a:ext cx="2836672" cy="830997"/>
          </a:xfrm>
          <a:prstGeom prst="rect">
            <a:avLst/>
          </a:prstGeom>
          <a:noFill/>
        </p:spPr>
        <p:txBody>
          <a:bodyPr wrap="square" rtlCol="0">
            <a:spAutoFit/>
          </a:bodyPr>
          <a:lstStyle/>
          <a:p>
            <a:r>
              <a:rPr lang="en-GB" sz="1200" noProof="0"/>
              <a:t>To change the image, </a:t>
            </a:r>
          </a:p>
          <a:p>
            <a:r>
              <a:rPr lang="en-GB" sz="1200" noProof="0"/>
              <a:t>delete the current photo </a:t>
            </a:r>
          </a:p>
          <a:p>
            <a:r>
              <a:rPr lang="en-GB" sz="1200" noProof="0"/>
              <a:t>and click on the icon </a:t>
            </a:r>
          </a:p>
          <a:p>
            <a:r>
              <a:rPr lang="en-GB" sz="1200" noProof="0"/>
              <a:t>for the new image from your library.</a:t>
            </a:r>
          </a:p>
        </p:txBody>
      </p:sp>
    </p:spTree>
    <p:extLst>
      <p:ext uri="{BB962C8B-B14F-4D97-AF65-F5344CB8AC3E}">
        <p14:creationId xmlns:p14="http://schemas.microsoft.com/office/powerpoint/2010/main" val="36949654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Photo_&amp;KeyFigure">
    <p:spTree>
      <p:nvGrpSpPr>
        <p:cNvPr id="1" name=""/>
        <p:cNvGrpSpPr/>
        <p:nvPr/>
      </p:nvGrpSpPr>
      <p:grpSpPr>
        <a:xfrm>
          <a:off x="0" y="0"/>
          <a:ext cx="0" cy="0"/>
          <a:chOff x="0" y="0"/>
          <a:chExt cx="0" cy="0"/>
        </a:xfrm>
      </p:grpSpPr>
      <p:sp>
        <p:nvSpPr>
          <p:cNvPr id="20" name="Espace réservé pour une image  2">
            <a:extLst>
              <a:ext uri="{FF2B5EF4-FFF2-40B4-BE49-F238E27FC236}">
                <a16:creationId xmlns:a16="http://schemas.microsoft.com/office/drawing/2014/main" id="{E71E3310-2B05-4AE1-AFDF-FED61D7DC815}"/>
              </a:ext>
            </a:extLst>
          </p:cNvPr>
          <p:cNvSpPr>
            <a:spLocks noGrp="1"/>
          </p:cNvSpPr>
          <p:nvPr>
            <p:ph type="pic" idx="15"/>
          </p:nvPr>
        </p:nvSpPr>
        <p:spPr>
          <a:xfrm>
            <a:off x="0" y="-1"/>
            <a:ext cx="12191999" cy="61056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err="1"/>
              <a:t>Cliquez</a:t>
            </a:r>
            <a:r>
              <a:rPr lang="en-US" noProof="0"/>
              <a:t> sur </a:t>
            </a:r>
            <a:r>
              <a:rPr lang="en-US" noProof="0" err="1"/>
              <a:t>l'icône</a:t>
            </a:r>
            <a:r>
              <a:rPr lang="en-US" noProof="0"/>
              <a:t> pour </a:t>
            </a:r>
            <a:r>
              <a:rPr lang="en-US" noProof="0" err="1"/>
              <a:t>ajouter</a:t>
            </a:r>
            <a:r>
              <a:rPr lang="en-US" noProof="0"/>
              <a:t> </a:t>
            </a:r>
            <a:r>
              <a:rPr lang="en-US" noProof="0" err="1"/>
              <a:t>une</a:t>
            </a:r>
            <a:r>
              <a:rPr lang="en-US" noProof="0"/>
              <a:t> image</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D44E616E-7B14-4AA3-AC79-C7A892B92832}" type="datetime1">
              <a:rPr lang="en-US" noProof="0" smtClean="0"/>
              <a:t>1/23/24</a:t>
            </a:fld>
            <a:endParaRPr lang="en-US"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US"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US" noProof="0" smtClean="0"/>
              <a:pPr/>
              <a:t>‹Nº›</a:t>
            </a:fld>
            <a:endParaRPr lang="en-US" noProof="0"/>
          </a:p>
        </p:txBody>
      </p:sp>
      <p:sp>
        <p:nvSpPr>
          <p:cNvPr id="13" name="Espace réservé du texte 8">
            <a:extLst>
              <a:ext uri="{FF2B5EF4-FFF2-40B4-BE49-F238E27FC236}">
                <a16:creationId xmlns:a16="http://schemas.microsoft.com/office/drawing/2014/main" id="{4B834FC3-F98F-48CD-8C3A-74E6A5FC374B}"/>
              </a:ext>
            </a:extLst>
          </p:cNvPr>
          <p:cNvSpPr>
            <a:spLocks noGrp="1"/>
          </p:cNvSpPr>
          <p:nvPr>
            <p:ph type="body" sz="quarter" idx="13" hasCustomPrompt="1"/>
          </p:nvPr>
        </p:nvSpPr>
        <p:spPr>
          <a:xfrm>
            <a:off x="7443315" y="2401207"/>
            <a:ext cx="4027325" cy="1260000"/>
          </a:xfrm>
        </p:spPr>
        <p:txBody>
          <a:bodyPr/>
          <a:lstStyle>
            <a:lvl1pPr marL="0" indent="0">
              <a:buNone/>
              <a:defRPr sz="2600">
                <a:solidFill>
                  <a:schemeClr val="bg1"/>
                </a:solidFill>
              </a:defRPr>
            </a:lvl1pPr>
            <a:lvl2pPr>
              <a:defRPr/>
            </a:lvl2pPr>
            <a:lvl3pPr>
              <a:defRPr/>
            </a:lvl3pPr>
          </a:lstStyle>
          <a:p>
            <a:pPr lvl="0"/>
            <a:r>
              <a:rPr lang="en-US" noProof="0"/>
              <a:t>Click to edit master text style</a:t>
            </a:r>
          </a:p>
          <a:p>
            <a:pPr lvl="1"/>
            <a:r>
              <a:rPr lang="en-US" noProof="0"/>
              <a:t>Second level</a:t>
            </a:r>
          </a:p>
          <a:p>
            <a:pPr lvl="2"/>
            <a:r>
              <a:rPr lang="en-US" noProof="0"/>
              <a:t>Third level</a:t>
            </a:r>
          </a:p>
        </p:txBody>
      </p:sp>
      <p:sp>
        <p:nvSpPr>
          <p:cNvPr id="14" name="Espace réservé du texte 2">
            <a:extLst>
              <a:ext uri="{FF2B5EF4-FFF2-40B4-BE49-F238E27FC236}">
                <a16:creationId xmlns:a16="http://schemas.microsoft.com/office/drawing/2014/main" id="{02D7D404-B1CB-4081-84BD-E6D4C57EB259}"/>
              </a:ext>
            </a:extLst>
          </p:cNvPr>
          <p:cNvSpPr>
            <a:spLocks noGrp="1"/>
          </p:cNvSpPr>
          <p:nvPr>
            <p:ph type="body" idx="1" hasCustomPrompt="1"/>
          </p:nvPr>
        </p:nvSpPr>
        <p:spPr>
          <a:xfrm>
            <a:off x="7443315" y="996936"/>
            <a:ext cx="4027348" cy="1440000"/>
          </a:xfrm>
        </p:spPr>
        <p:txBody>
          <a:bodyPr anchor="t"/>
          <a:lstStyle>
            <a:lvl1pPr marL="0" indent="0">
              <a:buNone/>
              <a:defRPr sz="9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NN%</a:t>
            </a:r>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97" noProof="0"/>
          </a:p>
        </p:txBody>
      </p:sp>
      <p:sp>
        <p:nvSpPr>
          <p:cNvPr id="9" name="ZoneTexte 8"/>
          <p:cNvSpPr txBox="1"/>
          <p:nvPr userDrawn="1"/>
        </p:nvSpPr>
        <p:spPr>
          <a:xfrm>
            <a:off x="841708" y="-384054"/>
            <a:ext cx="4080298" cy="276999"/>
          </a:xfrm>
          <a:prstGeom prst="rect">
            <a:avLst/>
          </a:prstGeom>
          <a:noFill/>
        </p:spPr>
        <p:txBody>
          <a:bodyPr wrap="square" rtlCol="0">
            <a:spAutoFit/>
          </a:bodyPr>
          <a:lstStyle/>
          <a:p>
            <a:r>
              <a:rPr lang="en-US" sz="1200" noProof="0" err="1"/>
              <a:t>Colour</a:t>
            </a:r>
            <a:r>
              <a:rPr lang="en-US" sz="1200" noProof="0"/>
              <a:t> of texts</a:t>
            </a:r>
          </a:p>
        </p:txBody>
      </p:sp>
      <p:sp>
        <p:nvSpPr>
          <p:cNvPr id="10" name="Rectangle 9"/>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97" noProof="0"/>
          </a:p>
        </p:txBody>
      </p:sp>
      <p:sp>
        <p:nvSpPr>
          <p:cNvPr id="11" name="Rectangle 10"/>
          <p:cNvSpPr/>
          <p:nvPr userDrawn="1"/>
        </p:nvSpPr>
        <p:spPr>
          <a:xfrm>
            <a:off x="593137"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97" noProof="0"/>
          </a:p>
        </p:txBody>
      </p:sp>
      <p:cxnSp>
        <p:nvCxnSpPr>
          <p:cNvPr id="16" name="Connecteur droit 15"/>
          <p:cNvCxnSpPr/>
          <p:nvPr userDrawn="1"/>
        </p:nvCxnSpPr>
        <p:spPr>
          <a:xfrm>
            <a:off x="12465934" y="0"/>
            <a:ext cx="0" cy="65913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ZoneTexte 16"/>
          <p:cNvSpPr txBox="1"/>
          <p:nvPr userDrawn="1"/>
        </p:nvSpPr>
        <p:spPr>
          <a:xfrm>
            <a:off x="12526894" y="-86735"/>
            <a:ext cx="2836672" cy="830997"/>
          </a:xfrm>
          <a:prstGeom prst="rect">
            <a:avLst/>
          </a:prstGeom>
          <a:noFill/>
        </p:spPr>
        <p:txBody>
          <a:bodyPr wrap="square" rtlCol="0">
            <a:spAutoFit/>
          </a:bodyPr>
          <a:lstStyle/>
          <a:p>
            <a:r>
              <a:rPr lang="en-US" sz="1200" noProof="0"/>
              <a:t>To change the background, </a:t>
            </a:r>
          </a:p>
          <a:p>
            <a:r>
              <a:rPr lang="en-US" sz="1200" noProof="0"/>
              <a:t>delete the current photo </a:t>
            </a:r>
          </a:p>
          <a:p>
            <a:r>
              <a:rPr lang="en-US" sz="1200" noProof="0"/>
              <a:t>and click on the icon </a:t>
            </a:r>
          </a:p>
          <a:p>
            <a:r>
              <a:rPr lang="en-US" sz="1200" noProof="0"/>
              <a:t>for the new image from your library.</a:t>
            </a:r>
          </a:p>
        </p:txBody>
      </p:sp>
    </p:spTree>
    <p:extLst>
      <p:ext uri="{BB962C8B-B14F-4D97-AF65-F5344CB8AC3E}">
        <p14:creationId xmlns:p14="http://schemas.microsoft.com/office/powerpoint/2010/main" val="1890990283"/>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_Photo_RedText">
    <p:spTree>
      <p:nvGrpSpPr>
        <p:cNvPr id="1" name=""/>
        <p:cNvGrpSpPr/>
        <p:nvPr/>
      </p:nvGrpSpPr>
      <p:grpSpPr>
        <a:xfrm>
          <a:off x="0" y="0"/>
          <a:ext cx="0" cy="0"/>
          <a:chOff x="0" y="0"/>
          <a:chExt cx="0" cy="0"/>
        </a:xfrm>
      </p:grpSpPr>
      <p:sp>
        <p:nvSpPr>
          <p:cNvPr id="14" name="Espace réservé pour une image  2">
            <a:extLst>
              <a:ext uri="{FF2B5EF4-FFF2-40B4-BE49-F238E27FC236}">
                <a16:creationId xmlns:a16="http://schemas.microsoft.com/office/drawing/2014/main" id="{2BCE75D2-6C84-4F8F-9300-67E0175D0690}"/>
              </a:ext>
            </a:extLst>
          </p:cNvPr>
          <p:cNvSpPr>
            <a:spLocks noGrp="1"/>
          </p:cNvSpPr>
          <p:nvPr>
            <p:ph type="pic" idx="13"/>
          </p:nvPr>
        </p:nvSpPr>
        <p:spPr>
          <a:xfrm>
            <a:off x="0" y="0"/>
            <a:ext cx="11473200" cy="5417345"/>
          </a:xfrm>
          <a:solidFill>
            <a:schemeClr val="bg1">
              <a:lumMod val="95000"/>
            </a:schemeClr>
          </a:solidFill>
        </p:spPr>
        <p:txBody>
          <a:bodyPr anchor="t"/>
          <a:lstStyle>
            <a:lvl1pPr marL="0" indent="0" algn="ctr">
              <a:buNone/>
              <a:defRPr sz="1400" b="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719555" y="787079"/>
            <a:ext cx="6120000" cy="1980000"/>
          </a:xfrm>
        </p:spPr>
        <p:txBody>
          <a:bodyPr anchor="b"/>
          <a:lstStyle>
            <a:lvl1pPr algn="l">
              <a:defRPr sz="4000" b="1">
                <a:solidFill>
                  <a:schemeClr val="tx2"/>
                </a:solidFill>
              </a:defRPr>
            </a:lvl1pPr>
          </a:lstStyle>
          <a:p>
            <a:r>
              <a:rPr lang="en-GB" noProof="0"/>
              <a:t>Click to edit</a:t>
            </a:r>
            <a:br>
              <a:rPr lang="en-GB" noProof="0"/>
            </a:br>
            <a:r>
              <a:rPr lang="en-GB" noProof="0"/>
              <a:t>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719555" y="3785955"/>
            <a:ext cx="5475215" cy="540000"/>
          </a:xfrm>
        </p:spPr>
        <p:txBody>
          <a:bodyPr anchor="t"/>
          <a:lstStyle>
            <a:lvl1pPr marL="0" indent="0" algn="l">
              <a:buNone/>
              <a:defRPr sz="1400" b="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subtitle style</a:t>
            </a:r>
          </a:p>
        </p:txBody>
      </p:sp>
      <p:sp>
        <p:nvSpPr>
          <p:cNvPr id="7" name="Rectangle 6"/>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8" name="ZoneTexte 7"/>
          <p:cNvSpPr txBox="1"/>
          <p:nvPr userDrawn="1"/>
        </p:nvSpPr>
        <p:spPr>
          <a:xfrm>
            <a:off x="545702" y="-384054"/>
            <a:ext cx="4080298" cy="276999"/>
          </a:xfrm>
          <a:prstGeom prst="rect">
            <a:avLst/>
          </a:prstGeom>
          <a:noFill/>
        </p:spPr>
        <p:txBody>
          <a:bodyPr wrap="square" rtlCol="0">
            <a:spAutoFit/>
          </a:bodyPr>
          <a:lstStyle/>
          <a:p>
            <a:r>
              <a:rPr lang="en-GB" sz="1200" noProof="0"/>
              <a:t>Colour of text</a:t>
            </a:r>
          </a:p>
        </p:txBody>
      </p:sp>
      <p:sp>
        <p:nvSpPr>
          <p:cNvPr id="9" name="Rectangle 8"/>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679180" y="5767514"/>
            <a:ext cx="2990850" cy="744855"/>
          </a:xfrm>
          <a:prstGeom prst="rect">
            <a:avLst/>
          </a:prstGeom>
        </p:spPr>
      </p:pic>
      <p:pic>
        <p:nvPicPr>
          <p:cNvPr id="15" name="Image 1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543" y="6021827"/>
            <a:ext cx="2705573" cy="371353"/>
          </a:xfrm>
          <a:prstGeom prst="rect">
            <a:avLst/>
          </a:prstGeom>
        </p:spPr>
      </p:pic>
      <p:cxnSp>
        <p:nvCxnSpPr>
          <p:cNvPr id="16" name="Connecteur droit 15"/>
          <p:cNvCxnSpPr/>
          <p:nvPr userDrawn="1"/>
        </p:nvCxnSpPr>
        <p:spPr>
          <a:xfrm>
            <a:off x="12465934" y="10160"/>
            <a:ext cx="0" cy="84899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userDrawn="1"/>
        </p:nvSpPr>
        <p:spPr>
          <a:xfrm>
            <a:off x="12526894" y="-76575"/>
            <a:ext cx="2836672" cy="1015663"/>
          </a:xfrm>
          <a:prstGeom prst="rect">
            <a:avLst/>
          </a:prstGeom>
          <a:noFill/>
        </p:spPr>
        <p:txBody>
          <a:bodyPr wrap="square" rtlCol="0">
            <a:spAutoFit/>
          </a:bodyPr>
          <a:lstStyle/>
          <a:p>
            <a:r>
              <a:rPr lang="en-GB" sz="1200" noProof="0"/>
              <a:t>To change the cover image, </a:t>
            </a:r>
          </a:p>
          <a:p>
            <a:r>
              <a:rPr lang="en-GB" sz="1200" noProof="0"/>
              <a:t>delete the current photo </a:t>
            </a:r>
          </a:p>
          <a:p>
            <a:r>
              <a:rPr lang="en-GB" sz="1200" noProof="0"/>
              <a:t>and click on the icon </a:t>
            </a:r>
          </a:p>
          <a:p>
            <a:r>
              <a:rPr lang="en-GB" sz="1200" noProof="0"/>
              <a:t>for the new image from your library.</a:t>
            </a:r>
          </a:p>
          <a:p>
            <a:r>
              <a:rPr lang="en-GB" sz="1200" noProof="0"/>
              <a:t>Be sure to keep the white margin.</a:t>
            </a:r>
          </a:p>
        </p:txBody>
      </p:sp>
    </p:spTree>
    <p:extLst>
      <p:ext uri="{BB962C8B-B14F-4D97-AF65-F5344CB8AC3E}">
        <p14:creationId xmlns:p14="http://schemas.microsoft.com/office/powerpoint/2010/main" val="1712545911"/>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Photo_&amp;Text">
    <p:spTree>
      <p:nvGrpSpPr>
        <p:cNvPr id="1" name=""/>
        <p:cNvGrpSpPr/>
        <p:nvPr/>
      </p:nvGrpSpPr>
      <p:grpSpPr>
        <a:xfrm>
          <a:off x="0" y="0"/>
          <a:ext cx="0" cy="0"/>
          <a:chOff x="0" y="0"/>
          <a:chExt cx="0" cy="0"/>
        </a:xfrm>
      </p:grpSpPr>
      <p:sp>
        <p:nvSpPr>
          <p:cNvPr id="20" name="Espace réservé pour une image  2">
            <a:extLst>
              <a:ext uri="{FF2B5EF4-FFF2-40B4-BE49-F238E27FC236}">
                <a16:creationId xmlns:a16="http://schemas.microsoft.com/office/drawing/2014/main" id="{E71E3310-2B05-4AE1-AFDF-FED61D7DC815}"/>
              </a:ext>
            </a:extLst>
          </p:cNvPr>
          <p:cNvSpPr>
            <a:spLocks noGrp="1"/>
          </p:cNvSpPr>
          <p:nvPr>
            <p:ph type="pic" idx="15"/>
          </p:nvPr>
        </p:nvSpPr>
        <p:spPr>
          <a:xfrm>
            <a:off x="0" y="-1"/>
            <a:ext cx="12191999" cy="61056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590BB39B-E208-4B86-A718-59AF7F768BEC}" type="datetime1">
              <a:rPr lang="en-GB" noProof="0" smtClean="0"/>
              <a:t>23/01/2024</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7" name="Espace réservé du texte 8">
            <a:extLst>
              <a:ext uri="{FF2B5EF4-FFF2-40B4-BE49-F238E27FC236}">
                <a16:creationId xmlns:a16="http://schemas.microsoft.com/office/drawing/2014/main" id="{E6665D20-3F31-4A31-A265-30321D0FA876}"/>
              </a:ext>
            </a:extLst>
          </p:cNvPr>
          <p:cNvSpPr>
            <a:spLocks noGrp="1"/>
          </p:cNvSpPr>
          <p:nvPr>
            <p:ph type="body" sz="quarter" idx="14" hasCustomPrompt="1"/>
          </p:nvPr>
        </p:nvSpPr>
        <p:spPr>
          <a:xfrm>
            <a:off x="7442518" y="1200190"/>
            <a:ext cx="4028121" cy="2520000"/>
          </a:xfrm>
          <a:ln w="3175">
            <a:noFill/>
          </a:ln>
        </p:spPr>
        <p:txBody>
          <a:bodyPr lIns="0" tIns="0" rIns="0" bIns="0"/>
          <a:lstStyle>
            <a:lvl1pPr marL="0" indent="0">
              <a:buNone/>
              <a:defRPr sz="2600" baseline="0">
                <a:solidFill>
                  <a:schemeClr val="bg1"/>
                </a:solidFill>
              </a:defRPr>
            </a:lvl1pPr>
            <a:lvl2pPr>
              <a:defRPr/>
            </a:lvl2pPr>
            <a:lvl3pPr>
              <a:defRPr/>
            </a:lvl3pPr>
          </a:lstStyle>
          <a:p>
            <a:pPr lvl="0"/>
            <a:r>
              <a:rPr lang="en-GB" noProof="0"/>
              <a:t>Click to edit master text style</a:t>
            </a:r>
          </a:p>
          <a:p>
            <a:pPr lvl="1"/>
            <a:r>
              <a:rPr lang="en-GB" noProof="0"/>
              <a:t>Second level</a:t>
            </a:r>
          </a:p>
          <a:p>
            <a:pPr lvl="2"/>
            <a:r>
              <a:rPr lang="en-GB" noProof="0"/>
              <a:t>Third level</a:t>
            </a:r>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9" name="ZoneTexte 8"/>
          <p:cNvSpPr txBox="1"/>
          <p:nvPr userDrawn="1"/>
        </p:nvSpPr>
        <p:spPr>
          <a:xfrm>
            <a:off x="841708" y="-384054"/>
            <a:ext cx="4080298" cy="276999"/>
          </a:xfrm>
          <a:prstGeom prst="rect">
            <a:avLst/>
          </a:prstGeom>
          <a:noFill/>
        </p:spPr>
        <p:txBody>
          <a:bodyPr wrap="square" rtlCol="0">
            <a:spAutoFit/>
          </a:bodyPr>
          <a:lstStyle/>
          <a:p>
            <a:r>
              <a:rPr lang="en-GB" sz="1200" noProof="0"/>
              <a:t>Colour of texts</a:t>
            </a:r>
          </a:p>
        </p:txBody>
      </p:sp>
      <p:sp>
        <p:nvSpPr>
          <p:cNvPr id="10" name="Rectangle 9"/>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1" name="Rectangle 10"/>
          <p:cNvSpPr/>
          <p:nvPr userDrawn="1"/>
        </p:nvSpPr>
        <p:spPr>
          <a:xfrm>
            <a:off x="593137"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cxnSp>
        <p:nvCxnSpPr>
          <p:cNvPr id="14" name="Connecteur droit 13"/>
          <p:cNvCxnSpPr/>
          <p:nvPr userDrawn="1"/>
        </p:nvCxnSpPr>
        <p:spPr>
          <a:xfrm>
            <a:off x="12465934" y="0"/>
            <a:ext cx="0" cy="65913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userDrawn="1"/>
        </p:nvSpPr>
        <p:spPr>
          <a:xfrm>
            <a:off x="12526894" y="-86735"/>
            <a:ext cx="2836672" cy="830997"/>
          </a:xfrm>
          <a:prstGeom prst="rect">
            <a:avLst/>
          </a:prstGeom>
          <a:noFill/>
        </p:spPr>
        <p:txBody>
          <a:bodyPr wrap="square" rtlCol="0">
            <a:spAutoFit/>
          </a:bodyPr>
          <a:lstStyle/>
          <a:p>
            <a:r>
              <a:rPr lang="en-GB" sz="1200" noProof="0"/>
              <a:t>To change the background, </a:t>
            </a:r>
          </a:p>
          <a:p>
            <a:r>
              <a:rPr lang="en-GB" sz="1200" noProof="0"/>
              <a:t>delete the current photo </a:t>
            </a:r>
          </a:p>
          <a:p>
            <a:r>
              <a:rPr lang="en-GB" sz="1200" noProof="0"/>
              <a:t>and click on the icon </a:t>
            </a:r>
          </a:p>
          <a:p>
            <a:r>
              <a:rPr lang="en-GB" sz="1200" noProof="0"/>
              <a:t>for the new image from your library.</a:t>
            </a:r>
          </a:p>
        </p:txBody>
      </p:sp>
    </p:spTree>
    <p:extLst>
      <p:ext uri="{BB962C8B-B14F-4D97-AF65-F5344CB8AC3E}">
        <p14:creationId xmlns:p14="http://schemas.microsoft.com/office/powerpoint/2010/main" val="510412079"/>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Quot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3387004" y="5061382"/>
            <a:ext cx="3030306" cy="720000"/>
          </a:xfrm>
        </p:spPr>
        <p:txBody>
          <a:bodyPr/>
          <a:lstStyle>
            <a:lvl1pPr marL="0" indent="0">
              <a:spcBef>
                <a:spcPts val="0"/>
              </a:spcBef>
              <a:buNone/>
              <a:defRPr sz="1200">
                <a:solidFill>
                  <a:schemeClr val="tx1"/>
                </a:solidFill>
              </a:defRPr>
            </a:lvl1pPr>
            <a:lvl2pPr marL="0" indent="0">
              <a:spcBef>
                <a:spcPts val="0"/>
              </a:spcBef>
              <a:buFont typeface="Arial" panose="020B0604020202020204" pitchFamily="34" charset="0"/>
              <a:buNone/>
              <a:defRPr sz="1200">
                <a:solidFill>
                  <a:schemeClr val="tx1"/>
                </a:solidFill>
              </a:defRPr>
            </a:lvl2pPr>
            <a:lvl3pPr>
              <a:spcBef>
                <a:spcPts val="0"/>
              </a:spcBef>
              <a:defRPr sz="1200"/>
            </a:lvl3pPr>
            <a:lvl4pPr>
              <a:spcBef>
                <a:spcPts val="0"/>
              </a:spcBef>
              <a:defRPr sz="1200"/>
            </a:lvl4pPr>
            <a:lvl5pPr>
              <a:spcBef>
                <a:spcPts val="0"/>
              </a:spcBef>
              <a:defRPr sz="1200"/>
            </a:lvl5pPr>
          </a:lstStyle>
          <a:p>
            <a:pPr lvl="0"/>
            <a:r>
              <a:rPr lang="en-GB" noProof="0"/>
              <a:t>Click to edit master text style</a:t>
            </a:r>
          </a:p>
          <a:p>
            <a:pPr lvl="1"/>
            <a:r>
              <a:rPr lang="en-GB" noProof="0"/>
              <a:t>Second level</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23BFD5FF-B96F-439F-8755-FA90DD905660}" type="datetime1">
              <a:rPr lang="en-GB" noProof="0" smtClean="0"/>
              <a:t>23/01/2024</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8">
            <a:extLst>
              <a:ext uri="{FF2B5EF4-FFF2-40B4-BE49-F238E27FC236}">
                <a16:creationId xmlns:a16="http://schemas.microsoft.com/office/drawing/2014/main" id="{B2802C8B-B0EC-4743-AD22-84CA595D5982}"/>
              </a:ext>
            </a:extLst>
          </p:cNvPr>
          <p:cNvSpPr>
            <a:spLocks noGrp="1"/>
          </p:cNvSpPr>
          <p:nvPr>
            <p:ph type="body" sz="quarter" idx="14" hasCustomPrompt="1"/>
          </p:nvPr>
        </p:nvSpPr>
        <p:spPr>
          <a:xfrm>
            <a:off x="7442992" y="2209366"/>
            <a:ext cx="3960000" cy="2880000"/>
          </a:xfrm>
          <a:ln w="3175">
            <a:noFill/>
          </a:ln>
        </p:spPr>
        <p:txBody>
          <a:bodyPr lIns="0" tIns="0" rIns="0" bIns="0"/>
          <a:lstStyle>
            <a:lvl1pPr marL="0" indent="0">
              <a:buNone/>
              <a:defRPr sz="2600" baseline="0">
                <a:solidFill>
                  <a:schemeClr val="tx2"/>
                </a:solidFill>
              </a:defRPr>
            </a:lvl1pPr>
          </a:lstStyle>
          <a:p>
            <a:pPr lvl="0"/>
            <a:r>
              <a:rPr lang="en-GB" noProof="0"/>
              <a:t>Click to edit master text style</a:t>
            </a:r>
          </a:p>
        </p:txBody>
      </p:sp>
      <p:sp>
        <p:nvSpPr>
          <p:cNvPr id="12" name="Espace réservé pour une image  2">
            <a:extLst>
              <a:ext uri="{FF2B5EF4-FFF2-40B4-BE49-F238E27FC236}">
                <a16:creationId xmlns:a16="http://schemas.microsoft.com/office/drawing/2014/main" id="{9F49BC4E-DACB-4666-810C-5EFE8B6A173D}"/>
              </a:ext>
            </a:extLst>
          </p:cNvPr>
          <p:cNvSpPr>
            <a:spLocks noGrp="1"/>
          </p:cNvSpPr>
          <p:nvPr>
            <p:ph type="pic" idx="15"/>
          </p:nvPr>
        </p:nvSpPr>
        <p:spPr>
          <a:xfrm>
            <a:off x="3387004" y="1766339"/>
            <a:ext cx="2454996" cy="3179955"/>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13" name="Rectangle 12"/>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4" name="ZoneTexte 13"/>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5" name="Rectangle 14"/>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1"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22"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cxnSp>
        <p:nvCxnSpPr>
          <p:cNvPr id="18" name="Connecteur droit 17"/>
          <p:cNvCxnSpPr/>
          <p:nvPr userDrawn="1"/>
        </p:nvCxnSpPr>
        <p:spPr>
          <a:xfrm>
            <a:off x="12465934" y="0"/>
            <a:ext cx="0" cy="65913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ZoneTexte 18"/>
          <p:cNvSpPr txBox="1"/>
          <p:nvPr userDrawn="1"/>
        </p:nvSpPr>
        <p:spPr>
          <a:xfrm>
            <a:off x="12526894" y="-86735"/>
            <a:ext cx="2836672" cy="830997"/>
          </a:xfrm>
          <a:prstGeom prst="rect">
            <a:avLst/>
          </a:prstGeom>
          <a:noFill/>
        </p:spPr>
        <p:txBody>
          <a:bodyPr wrap="square" rtlCol="0">
            <a:spAutoFit/>
          </a:bodyPr>
          <a:lstStyle/>
          <a:p>
            <a:r>
              <a:rPr lang="en-GB" sz="1200" noProof="0"/>
              <a:t>To change the image, </a:t>
            </a:r>
          </a:p>
          <a:p>
            <a:r>
              <a:rPr lang="en-GB" sz="1200" noProof="0"/>
              <a:t>delete the current photo </a:t>
            </a:r>
          </a:p>
          <a:p>
            <a:r>
              <a:rPr lang="en-GB" sz="1200" noProof="0"/>
              <a:t>and click on the icon </a:t>
            </a:r>
          </a:p>
          <a:p>
            <a:r>
              <a:rPr lang="en-GB" sz="1200" noProof="0"/>
              <a:t>for the new image from your library.</a:t>
            </a:r>
          </a:p>
        </p:txBody>
      </p:sp>
    </p:spTree>
    <p:extLst>
      <p:ext uri="{BB962C8B-B14F-4D97-AF65-F5344CB8AC3E}">
        <p14:creationId xmlns:p14="http://schemas.microsoft.com/office/powerpoint/2010/main" val="2694303415"/>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Infographics">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DCE87308-F314-41F6-ADA3-05506D8C7BBF}" type="datetime1">
              <a:rPr lang="en-GB" noProof="0" smtClean="0"/>
              <a:t>23/01/2024</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3" name="Espace réservé du graphique 2">
            <a:extLst>
              <a:ext uri="{FF2B5EF4-FFF2-40B4-BE49-F238E27FC236}">
                <a16:creationId xmlns:a16="http://schemas.microsoft.com/office/drawing/2014/main" id="{D2014B7E-6734-44D5-8300-435BC39AD7F0}"/>
              </a:ext>
            </a:extLst>
          </p:cNvPr>
          <p:cNvSpPr>
            <a:spLocks noGrp="1"/>
          </p:cNvSpPr>
          <p:nvPr>
            <p:ph type="chart" sz="quarter" idx="13"/>
          </p:nvPr>
        </p:nvSpPr>
        <p:spPr>
          <a:xfrm>
            <a:off x="720000" y="2225675"/>
            <a:ext cx="3060000" cy="3420000"/>
          </a:xfrm>
          <a:solidFill>
            <a:schemeClr val="bg1">
              <a:lumMod val="95000"/>
            </a:schemeClr>
          </a:solidFill>
        </p:spPr>
        <p:txBody>
          <a:bodyPr anchor="ctr"/>
          <a:lstStyle>
            <a:lvl1pPr marL="0" indent="0" algn="ctr">
              <a:buNone/>
              <a:defRPr sz="1400" b="0"/>
            </a:lvl1pPr>
          </a:lstStyle>
          <a:p>
            <a:r>
              <a:rPr lang="en-GB" noProof="0" err="1"/>
              <a:t>Cliquez</a:t>
            </a:r>
            <a:r>
              <a:rPr lang="en-GB" noProof="0"/>
              <a:t> sur </a:t>
            </a:r>
            <a:r>
              <a:rPr lang="en-GB" noProof="0" err="1"/>
              <a:t>l'icône</a:t>
            </a:r>
            <a:r>
              <a:rPr lang="en-GB" noProof="0"/>
              <a:t> pour </a:t>
            </a:r>
            <a:r>
              <a:rPr lang="en-GB" noProof="0" err="1"/>
              <a:t>ajouter</a:t>
            </a:r>
            <a:r>
              <a:rPr lang="en-GB" noProof="0"/>
              <a:t> un </a:t>
            </a:r>
            <a:r>
              <a:rPr lang="en-GB" noProof="0" err="1"/>
              <a:t>graphique</a:t>
            </a:r>
            <a:endParaRPr lang="en-GB" noProof="0"/>
          </a:p>
        </p:txBody>
      </p:sp>
      <p:sp>
        <p:nvSpPr>
          <p:cNvPr id="12" name="Espace réservé du graphique 2">
            <a:extLst>
              <a:ext uri="{FF2B5EF4-FFF2-40B4-BE49-F238E27FC236}">
                <a16:creationId xmlns:a16="http://schemas.microsoft.com/office/drawing/2014/main" id="{B9357445-E95E-4AFF-B86A-E38E02B9F6D7}"/>
              </a:ext>
            </a:extLst>
          </p:cNvPr>
          <p:cNvSpPr>
            <a:spLocks noGrp="1"/>
          </p:cNvSpPr>
          <p:nvPr>
            <p:ph type="chart" sz="quarter" idx="14"/>
          </p:nvPr>
        </p:nvSpPr>
        <p:spPr>
          <a:xfrm>
            <a:off x="3912780" y="2225675"/>
            <a:ext cx="3060000" cy="3420000"/>
          </a:xfrm>
          <a:solidFill>
            <a:schemeClr val="bg1">
              <a:lumMod val="95000"/>
            </a:schemeClr>
          </a:solidFill>
        </p:spPr>
        <p:txBody>
          <a:bodyPr anchor="ctr"/>
          <a:lstStyle>
            <a:lvl1pPr marL="0" indent="0" algn="ctr">
              <a:buNone/>
              <a:defRPr sz="1400" b="0"/>
            </a:lvl1pPr>
          </a:lstStyle>
          <a:p>
            <a:r>
              <a:rPr lang="en-GB" noProof="0" err="1"/>
              <a:t>Cliquez</a:t>
            </a:r>
            <a:r>
              <a:rPr lang="en-GB" noProof="0"/>
              <a:t> sur </a:t>
            </a:r>
            <a:r>
              <a:rPr lang="en-GB" noProof="0" err="1"/>
              <a:t>l'icône</a:t>
            </a:r>
            <a:r>
              <a:rPr lang="en-GB" noProof="0"/>
              <a:t> pour </a:t>
            </a:r>
            <a:r>
              <a:rPr lang="en-GB" noProof="0" err="1"/>
              <a:t>ajouter</a:t>
            </a:r>
            <a:r>
              <a:rPr lang="en-GB" noProof="0"/>
              <a:t> un </a:t>
            </a:r>
            <a:r>
              <a:rPr lang="en-GB" noProof="0" err="1"/>
              <a:t>graphique</a:t>
            </a:r>
            <a:endParaRPr lang="en-GB" noProof="0"/>
          </a:p>
        </p:txBody>
      </p:sp>
      <p:sp>
        <p:nvSpPr>
          <p:cNvPr id="13" name="Espace réservé du graphique 2">
            <a:extLst>
              <a:ext uri="{FF2B5EF4-FFF2-40B4-BE49-F238E27FC236}">
                <a16:creationId xmlns:a16="http://schemas.microsoft.com/office/drawing/2014/main" id="{89F97BC6-921E-4E5F-B035-247667FE4A89}"/>
              </a:ext>
            </a:extLst>
          </p:cNvPr>
          <p:cNvSpPr>
            <a:spLocks noGrp="1"/>
          </p:cNvSpPr>
          <p:nvPr>
            <p:ph type="chart" sz="quarter" idx="15"/>
          </p:nvPr>
        </p:nvSpPr>
        <p:spPr>
          <a:xfrm>
            <a:off x="7364641" y="2225675"/>
            <a:ext cx="4105999" cy="3420000"/>
          </a:xfrm>
          <a:solidFill>
            <a:schemeClr val="bg1">
              <a:lumMod val="95000"/>
            </a:schemeClr>
          </a:solidFill>
        </p:spPr>
        <p:txBody>
          <a:bodyPr anchor="ctr"/>
          <a:lstStyle>
            <a:lvl1pPr marL="0" indent="0" algn="ctr">
              <a:buNone/>
              <a:defRPr sz="1400" b="0"/>
            </a:lvl1pPr>
          </a:lstStyle>
          <a:p>
            <a:r>
              <a:rPr lang="en-GB" noProof="0" err="1"/>
              <a:t>Cliquez</a:t>
            </a:r>
            <a:r>
              <a:rPr lang="en-GB" noProof="0"/>
              <a:t> sur </a:t>
            </a:r>
            <a:r>
              <a:rPr lang="en-GB" noProof="0" err="1"/>
              <a:t>l'icône</a:t>
            </a:r>
            <a:r>
              <a:rPr lang="en-GB" noProof="0"/>
              <a:t> pour </a:t>
            </a:r>
            <a:r>
              <a:rPr lang="en-GB" noProof="0" err="1"/>
              <a:t>ajouter</a:t>
            </a:r>
            <a:r>
              <a:rPr lang="en-GB" noProof="0"/>
              <a:t> un </a:t>
            </a:r>
            <a:r>
              <a:rPr lang="en-GB" noProof="0" err="1"/>
              <a:t>graphique</a:t>
            </a:r>
            <a:endParaRPr lang="en-GB" noProof="0"/>
          </a:p>
        </p:txBody>
      </p:sp>
      <p:sp>
        <p:nvSpPr>
          <p:cNvPr id="11" name="Rectangle 10"/>
          <p:cNvSpPr/>
          <p:nvPr userDrawn="1"/>
        </p:nvSpPr>
        <p:spPr>
          <a:xfrm>
            <a:off x="-1" y="-680434"/>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4" name="Rectangle 13"/>
          <p:cNvSpPr/>
          <p:nvPr userDrawn="1"/>
        </p:nvSpPr>
        <p:spPr>
          <a:xfrm>
            <a:off x="293702" y="-680434"/>
            <a:ext cx="252000" cy="2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5" name="Rectangle 14"/>
          <p:cNvSpPr/>
          <p:nvPr userDrawn="1"/>
        </p:nvSpPr>
        <p:spPr>
          <a:xfrm>
            <a:off x="0" y="-374907"/>
            <a:ext cx="252000" cy="252000"/>
          </a:xfrm>
          <a:prstGeom prst="rect">
            <a:avLst/>
          </a:prstGeom>
          <a:solidFill>
            <a:srgbClr val="007A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6" name="Rectangle 15"/>
          <p:cNvSpPr/>
          <p:nvPr userDrawn="1"/>
        </p:nvSpPr>
        <p:spPr>
          <a:xfrm>
            <a:off x="299435" y="-374857"/>
            <a:ext cx="252000" cy="252000"/>
          </a:xfrm>
          <a:prstGeom prst="rect">
            <a:avLst/>
          </a:prstGeom>
          <a:solidFill>
            <a:srgbClr val="32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7" name="Rectangle 16"/>
          <p:cNvSpPr/>
          <p:nvPr userDrawn="1"/>
        </p:nvSpPr>
        <p:spPr>
          <a:xfrm>
            <a:off x="593138" y="-374857"/>
            <a:ext cx="252000" cy="252000"/>
          </a:xfrm>
          <a:prstGeom prst="rect">
            <a:avLst/>
          </a:prstGeom>
          <a:solidFill>
            <a:srgbClr val="8C1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8" name="Rectangle 17"/>
          <p:cNvSpPr/>
          <p:nvPr userDrawn="1"/>
        </p:nvSpPr>
        <p:spPr>
          <a:xfrm>
            <a:off x="892573" y="-374857"/>
            <a:ext cx="252000" cy="252000"/>
          </a:xfrm>
          <a:prstGeom prst="rect">
            <a:avLst/>
          </a:prstGeom>
          <a:solidFill>
            <a:srgbClr val="EA55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9" name="Rectangle 18"/>
          <p:cNvSpPr/>
          <p:nvPr userDrawn="1"/>
        </p:nvSpPr>
        <p:spPr>
          <a:xfrm>
            <a:off x="1187264" y="-374907"/>
            <a:ext cx="252000" cy="252000"/>
          </a:xfrm>
          <a:prstGeom prst="rect">
            <a:avLst/>
          </a:prstGeom>
          <a:solidFill>
            <a:srgbClr val="00A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0" name="Rectangle 19"/>
          <p:cNvSpPr/>
          <p:nvPr userDrawn="1"/>
        </p:nvSpPr>
        <p:spPr>
          <a:xfrm>
            <a:off x="1486699" y="-374907"/>
            <a:ext cx="252000" cy="252000"/>
          </a:xfrm>
          <a:prstGeom prst="rect">
            <a:avLst/>
          </a:prstGeom>
          <a:solidFill>
            <a:srgbClr val="95C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1" name="ZoneTexte 20"/>
          <p:cNvSpPr txBox="1"/>
          <p:nvPr userDrawn="1"/>
        </p:nvSpPr>
        <p:spPr>
          <a:xfrm>
            <a:off x="1733619" y="-384054"/>
            <a:ext cx="4080298" cy="276999"/>
          </a:xfrm>
          <a:prstGeom prst="rect">
            <a:avLst/>
          </a:prstGeom>
          <a:noFill/>
        </p:spPr>
        <p:txBody>
          <a:bodyPr wrap="square" rtlCol="0">
            <a:spAutoFit/>
          </a:bodyPr>
          <a:lstStyle/>
          <a:p>
            <a:r>
              <a:rPr lang="en-GB" sz="1200" noProof="0"/>
              <a:t>Colour of charts</a:t>
            </a:r>
          </a:p>
        </p:txBody>
      </p:sp>
      <p:sp>
        <p:nvSpPr>
          <p:cNvPr id="23" name="Rectangle 22"/>
          <p:cNvSpPr/>
          <p:nvPr userDrawn="1"/>
        </p:nvSpPr>
        <p:spPr>
          <a:xfrm>
            <a:off x="595025" y="-680434"/>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4" name="Rectangle 23"/>
          <p:cNvSpPr/>
          <p:nvPr userDrawn="1"/>
        </p:nvSpPr>
        <p:spPr>
          <a:xfrm>
            <a:off x="888728" y="-680434"/>
            <a:ext cx="252000" cy="25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5" name="Rectangle 24"/>
          <p:cNvSpPr/>
          <p:nvPr userDrawn="1"/>
        </p:nvSpPr>
        <p:spPr>
          <a:xfrm>
            <a:off x="1185791" y="-680434"/>
            <a:ext cx="252000" cy="25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30"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31"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cxnSp>
        <p:nvCxnSpPr>
          <p:cNvPr id="28" name="Connecteur droit 27"/>
          <p:cNvCxnSpPr/>
          <p:nvPr userDrawn="1"/>
        </p:nvCxnSpPr>
        <p:spPr>
          <a:xfrm>
            <a:off x="12465934" y="0"/>
            <a:ext cx="0" cy="47244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ZoneTexte 28"/>
          <p:cNvSpPr txBox="1"/>
          <p:nvPr userDrawn="1"/>
        </p:nvSpPr>
        <p:spPr>
          <a:xfrm>
            <a:off x="12526894" y="-86735"/>
            <a:ext cx="2836672" cy="646331"/>
          </a:xfrm>
          <a:prstGeom prst="rect">
            <a:avLst/>
          </a:prstGeom>
          <a:noFill/>
        </p:spPr>
        <p:txBody>
          <a:bodyPr wrap="square" rtlCol="0">
            <a:spAutoFit/>
          </a:bodyPr>
          <a:lstStyle/>
          <a:p>
            <a:r>
              <a:rPr lang="en-GB" sz="1200" noProof="0"/>
              <a:t>To add a chart,</a:t>
            </a:r>
          </a:p>
          <a:p>
            <a:r>
              <a:rPr lang="en-GB" sz="1200" noProof="0"/>
              <a:t>click on the icon</a:t>
            </a:r>
          </a:p>
          <a:p>
            <a:r>
              <a:rPr lang="en-GB" sz="1200" noProof="0"/>
              <a:t>to create your next chart.</a:t>
            </a:r>
          </a:p>
        </p:txBody>
      </p:sp>
    </p:spTree>
    <p:extLst>
      <p:ext uri="{BB962C8B-B14F-4D97-AF65-F5344CB8AC3E}">
        <p14:creationId xmlns:p14="http://schemas.microsoft.com/office/powerpoint/2010/main" val="1762349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Charts">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B8778555-BB52-40DC-8F85-97541C126E56}" type="datetime1">
              <a:rPr lang="en-GB" noProof="0" smtClean="0"/>
              <a:t>23/01/2024</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ableau 10">
            <a:extLst>
              <a:ext uri="{FF2B5EF4-FFF2-40B4-BE49-F238E27FC236}">
                <a16:creationId xmlns:a16="http://schemas.microsoft.com/office/drawing/2014/main" id="{B75B041A-8574-4B31-93E5-C721F617AC08}"/>
              </a:ext>
            </a:extLst>
          </p:cNvPr>
          <p:cNvSpPr>
            <a:spLocks noGrp="1"/>
          </p:cNvSpPr>
          <p:nvPr>
            <p:ph type="tbl" sz="quarter" idx="13"/>
          </p:nvPr>
        </p:nvSpPr>
        <p:spPr>
          <a:xfrm>
            <a:off x="725488" y="1772921"/>
            <a:ext cx="10741025" cy="1944368"/>
          </a:xfrm>
          <a:solidFill>
            <a:schemeClr val="bg1">
              <a:lumMod val="95000"/>
            </a:schemeClr>
          </a:solidFill>
        </p:spPr>
        <p:txBody>
          <a:bodyPr anchor="ctr"/>
          <a:lstStyle>
            <a:lvl1pPr marL="0" indent="0" algn="ctr">
              <a:buNone/>
              <a:defRPr sz="1400" b="0"/>
            </a:lvl1pPr>
          </a:lstStyle>
          <a:p>
            <a:r>
              <a:rPr lang="en-GB" noProof="0" err="1"/>
              <a:t>Cliquez</a:t>
            </a:r>
            <a:r>
              <a:rPr lang="en-GB" noProof="0"/>
              <a:t> sur </a:t>
            </a:r>
            <a:r>
              <a:rPr lang="en-GB" noProof="0" err="1"/>
              <a:t>l'icône</a:t>
            </a:r>
            <a:r>
              <a:rPr lang="en-GB" noProof="0"/>
              <a:t> pour </a:t>
            </a:r>
            <a:r>
              <a:rPr lang="en-GB" noProof="0" err="1"/>
              <a:t>ajouter</a:t>
            </a:r>
            <a:r>
              <a:rPr lang="en-GB" noProof="0"/>
              <a:t> un tableau</a:t>
            </a:r>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9" name="ZoneTexte 8"/>
          <p:cNvSpPr txBox="1"/>
          <p:nvPr userDrawn="1"/>
        </p:nvSpPr>
        <p:spPr>
          <a:xfrm>
            <a:off x="841708" y="-384054"/>
            <a:ext cx="4080298" cy="276999"/>
          </a:xfrm>
          <a:prstGeom prst="rect">
            <a:avLst/>
          </a:prstGeom>
          <a:noFill/>
        </p:spPr>
        <p:txBody>
          <a:bodyPr wrap="square" rtlCol="0">
            <a:spAutoFit/>
          </a:bodyPr>
          <a:lstStyle/>
          <a:p>
            <a:r>
              <a:rPr lang="en-GB" sz="1200" noProof="0"/>
              <a:t>Colour of dashboards</a:t>
            </a:r>
          </a:p>
        </p:txBody>
      </p:sp>
      <p:sp>
        <p:nvSpPr>
          <p:cNvPr id="12" name="Rectangle 11"/>
          <p:cNvSpPr/>
          <p:nvPr userDrawn="1"/>
        </p:nvSpPr>
        <p:spPr>
          <a:xfrm>
            <a:off x="293702" y="-374907"/>
            <a:ext cx="252000" cy="2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3" name="Rectangle 12"/>
          <p:cNvSpPr/>
          <p:nvPr userDrawn="1"/>
        </p:nvSpPr>
        <p:spPr>
          <a:xfrm>
            <a:off x="593137"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cxnSp>
        <p:nvCxnSpPr>
          <p:cNvPr id="15" name="Connecteur droit 14"/>
          <p:cNvCxnSpPr/>
          <p:nvPr userDrawn="1"/>
        </p:nvCxnSpPr>
        <p:spPr>
          <a:xfrm>
            <a:off x="12465934" y="0"/>
            <a:ext cx="0" cy="47244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ZoneTexte 15"/>
          <p:cNvSpPr txBox="1"/>
          <p:nvPr userDrawn="1"/>
        </p:nvSpPr>
        <p:spPr>
          <a:xfrm>
            <a:off x="12526894" y="-86735"/>
            <a:ext cx="2836672" cy="646331"/>
          </a:xfrm>
          <a:prstGeom prst="rect">
            <a:avLst/>
          </a:prstGeom>
          <a:noFill/>
        </p:spPr>
        <p:txBody>
          <a:bodyPr wrap="square" rtlCol="0">
            <a:spAutoFit/>
          </a:bodyPr>
          <a:lstStyle/>
          <a:p>
            <a:r>
              <a:rPr lang="en-GB" sz="1200" noProof="0"/>
              <a:t>To add a dashboard,</a:t>
            </a:r>
          </a:p>
          <a:p>
            <a:r>
              <a:rPr lang="en-GB" sz="1200" noProof="0"/>
              <a:t>click on the icon</a:t>
            </a:r>
          </a:p>
          <a:p>
            <a:r>
              <a:rPr lang="en-GB" sz="1200" noProof="0"/>
              <a:t>to create your next chart.</a:t>
            </a:r>
          </a:p>
        </p:txBody>
      </p:sp>
      <p:sp>
        <p:nvSpPr>
          <p:cNvPr id="18"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19"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sp>
        <p:nvSpPr>
          <p:cNvPr id="21" name="Espace réservé du tableau 10">
            <a:extLst>
              <a:ext uri="{FF2B5EF4-FFF2-40B4-BE49-F238E27FC236}">
                <a16:creationId xmlns:a16="http://schemas.microsoft.com/office/drawing/2014/main" id="{B75B041A-8574-4B31-93E5-C721F617AC08}"/>
              </a:ext>
            </a:extLst>
          </p:cNvPr>
          <p:cNvSpPr>
            <a:spLocks noGrp="1"/>
          </p:cNvSpPr>
          <p:nvPr>
            <p:ph type="tbl" sz="quarter" idx="14"/>
          </p:nvPr>
        </p:nvSpPr>
        <p:spPr>
          <a:xfrm>
            <a:off x="735648" y="3942718"/>
            <a:ext cx="10741025" cy="1944368"/>
          </a:xfrm>
          <a:solidFill>
            <a:schemeClr val="bg1">
              <a:lumMod val="95000"/>
            </a:schemeClr>
          </a:solidFill>
        </p:spPr>
        <p:txBody>
          <a:bodyPr anchor="ctr"/>
          <a:lstStyle>
            <a:lvl1pPr marL="0" indent="0" algn="ctr">
              <a:buNone/>
              <a:defRPr sz="1400" b="0"/>
            </a:lvl1pPr>
          </a:lstStyle>
          <a:p>
            <a:r>
              <a:rPr lang="en-GB" noProof="0" err="1"/>
              <a:t>Cliquez</a:t>
            </a:r>
            <a:r>
              <a:rPr lang="en-GB" noProof="0"/>
              <a:t> sur </a:t>
            </a:r>
            <a:r>
              <a:rPr lang="en-GB" noProof="0" err="1"/>
              <a:t>l'icône</a:t>
            </a:r>
            <a:r>
              <a:rPr lang="en-GB" noProof="0"/>
              <a:t> pour </a:t>
            </a:r>
            <a:r>
              <a:rPr lang="en-GB" noProof="0" err="1"/>
              <a:t>ajouter</a:t>
            </a:r>
            <a:r>
              <a:rPr lang="en-GB" noProof="0"/>
              <a:t> un tableau</a:t>
            </a:r>
          </a:p>
        </p:txBody>
      </p:sp>
    </p:spTree>
    <p:extLst>
      <p:ext uri="{BB962C8B-B14F-4D97-AF65-F5344CB8AC3E}">
        <p14:creationId xmlns:p14="http://schemas.microsoft.com/office/powerpoint/2010/main" val="35832219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ontacts">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EC4BBDE0-EFE4-474C-A9F2-2864CE572F0D}" type="datetime1">
              <a:rPr lang="en-GB" noProof="0" smtClean="0"/>
              <a:t>23/01/2024</a:t>
            </a:fld>
            <a:endParaRPr lang="en-GB" noProof="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1669256" y="2609850"/>
            <a:ext cx="2159952" cy="1080000"/>
          </a:xfrm>
        </p:spPr>
        <p:txBody>
          <a:bodyPr/>
          <a:lstStyle>
            <a:lvl1pPr marL="0" indent="0">
              <a:spcBef>
                <a:spcPts val="0"/>
              </a:spcBef>
              <a:spcAft>
                <a:spcPts val="0"/>
              </a:spcAft>
              <a:buNone/>
              <a:defRPr sz="1200">
                <a:solidFill>
                  <a:schemeClr val="tx1"/>
                </a:solidFill>
              </a:defRPr>
            </a:lvl1pPr>
            <a:lvl2pPr marL="0" indent="0">
              <a:spcBef>
                <a:spcPts val="0"/>
              </a:spcBef>
              <a:spcAft>
                <a:spcPts val="0"/>
              </a:spcAft>
              <a:buFont typeface="Arial" panose="020B0604020202020204" pitchFamily="34" charset="0"/>
              <a:buNone/>
              <a:defRPr sz="1200">
                <a:solidFill>
                  <a:schemeClr val="tx1"/>
                </a:solidFill>
              </a:defRPr>
            </a:lvl2pPr>
            <a:lvl3pPr marL="538163" indent="0">
              <a:spcBef>
                <a:spcPts val="0"/>
              </a:spcBef>
              <a:buFont typeface="Arial" panose="020B0604020202020204" pitchFamily="34" charset="0"/>
              <a:buNone/>
              <a:defRPr sz="1200"/>
            </a:lvl3pPr>
            <a:lvl4pPr marL="538163" indent="0">
              <a:spcBef>
                <a:spcPts val="0"/>
              </a:spcBef>
              <a:buFont typeface="Arial" panose="020B0604020202020204" pitchFamily="34" charset="0"/>
              <a:buNone/>
              <a:defRPr sz="1200"/>
            </a:lvl4pPr>
            <a:lvl5pPr marL="198000" indent="0">
              <a:spcBef>
                <a:spcPts val="0"/>
              </a:spcBef>
              <a:buFont typeface="Arial" panose="020B0604020202020204" pitchFamily="34" charset="0"/>
              <a:buNone/>
              <a:defRPr sz="1200"/>
            </a:lvl5pPr>
          </a:lstStyle>
          <a:p>
            <a:pPr lvl="0"/>
            <a:r>
              <a:rPr lang="en-GB" noProof="0"/>
              <a:t>Click to edit                           master text style</a:t>
            </a:r>
          </a:p>
          <a:p>
            <a:pPr lvl="1"/>
            <a:r>
              <a:rPr lang="en-GB" noProof="0"/>
              <a:t>Second level</a:t>
            </a:r>
          </a:p>
        </p:txBody>
      </p:sp>
      <p:sp>
        <p:nvSpPr>
          <p:cNvPr id="13" name="Espace réservé pour une image  2">
            <a:extLst>
              <a:ext uri="{FF2B5EF4-FFF2-40B4-BE49-F238E27FC236}">
                <a16:creationId xmlns:a16="http://schemas.microsoft.com/office/drawing/2014/main" id="{5BED94BE-DD75-4C1E-B01B-60AB1E40CB7E}"/>
              </a:ext>
            </a:extLst>
          </p:cNvPr>
          <p:cNvSpPr>
            <a:spLocks noGrp="1"/>
          </p:cNvSpPr>
          <p:nvPr>
            <p:ph type="pic" idx="1"/>
          </p:nvPr>
        </p:nvSpPr>
        <p:spPr>
          <a:xfrm>
            <a:off x="721227" y="2539344"/>
            <a:ext cx="720000" cy="1025387"/>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cxnSp>
        <p:nvCxnSpPr>
          <p:cNvPr id="14" name="Connecteur droit 13">
            <a:extLst>
              <a:ext uri="{FF2B5EF4-FFF2-40B4-BE49-F238E27FC236}">
                <a16:creationId xmlns:a16="http://schemas.microsoft.com/office/drawing/2014/main" id="{58A1500B-D2DF-4999-AD43-F723055563B0}"/>
              </a:ext>
            </a:extLst>
          </p:cNvPr>
          <p:cNvCxnSpPr>
            <a:cxnSpLocks/>
          </p:cNvCxnSpPr>
          <p:nvPr userDrawn="1"/>
        </p:nvCxnSpPr>
        <p:spPr>
          <a:xfrm>
            <a:off x="719138" y="2173289"/>
            <a:ext cx="72151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Espace réservé du texte 10">
            <a:extLst>
              <a:ext uri="{FF2B5EF4-FFF2-40B4-BE49-F238E27FC236}">
                <a16:creationId xmlns:a16="http://schemas.microsoft.com/office/drawing/2014/main" id="{C876B217-9621-42D1-8A29-7EBFCB884D52}"/>
              </a:ext>
            </a:extLst>
          </p:cNvPr>
          <p:cNvSpPr>
            <a:spLocks noGrp="1"/>
          </p:cNvSpPr>
          <p:nvPr>
            <p:ph type="body" sz="quarter" idx="14" hasCustomPrompt="1"/>
          </p:nvPr>
        </p:nvSpPr>
        <p:spPr>
          <a:xfrm>
            <a:off x="5491162" y="2609850"/>
            <a:ext cx="2159952" cy="1080000"/>
          </a:xfrm>
        </p:spPr>
        <p:txBody>
          <a:bodyPr/>
          <a:lstStyle>
            <a:lvl1pPr marL="0" indent="0">
              <a:spcBef>
                <a:spcPts val="0"/>
              </a:spcBef>
              <a:spcAft>
                <a:spcPts val="0"/>
              </a:spcAft>
              <a:buNone/>
              <a:defRPr sz="1200">
                <a:solidFill>
                  <a:schemeClr val="tx1"/>
                </a:solidFill>
              </a:defRPr>
            </a:lvl1pPr>
            <a:lvl2pPr marL="0" indent="0">
              <a:spcBef>
                <a:spcPts val="0"/>
              </a:spcBef>
              <a:spcAft>
                <a:spcPts val="0"/>
              </a:spcAft>
              <a:buFont typeface="Arial" panose="020B0604020202020204" pitchFamily="34" charset="0"/>
              <a:buNone/>
              <a:defRPr sz="1200">
                <a:solidFill>
                  <a:schemeClr val="tx1"/>
                </a:solidFill>
              </a:defRPr>
            </a:lvl2pPr>
            <a:lvl3pPr marL="538163" indent="0">
              <a:spcBef>
                <a:spcPts val="0"/>
              </a:spcBef>
              <a:spcAft>
                <a:spcPts val="0"/>
              </a:spcAft>
              <a:buFont typeface="Arial" panose="020B0604020202020204" pitchFamily="34" charset="0"/>
              <a:buNone/>
              <a:defRPr sz="1200"/>
            </a:lvl3pPr>
            <a:lvl4pPr marL="538163" indent="0">
              <a:spcBef>
                <a:spcPts val="0"/>
              </a:spcBef>
              <a:buFont typeface="Arial" panose="020B0604020202020204" pitchFamily="34" charset="0"/>
              <a:buNone/>
              <a:defRPr sz="1200"/>
            </a:lvl4pPr>
            <a:lvl5pPr marL="198000" indent="0">
              <a:spcBef>
                <a:spcPts val="0"/>
              </a:spcBef>
              <a:buFont typeface="Arial" panose="020B0604020202020204" pitchFamily="34" charset="0"/>
              <a:buNone/>
              <a:defRPr sz="1200"/>
            </a:lvl5pPr>
          </a:lstStyle>
          <a:p>
            <a:pPr lvl="0"/>
            <a:r>
              <a:rPr lang="en-GB" noProof="0"/>
              <a:t>Click to edit                           master text style</a:t>
            </a:r>
          </a:p>
          <a:p>
            <a:pPr lvl="1"/>
            <a:r>
              <a:rPr lang="en-GB" noProof="0"/>
              <a:t>Second level</a:t>
            </a:r>
          </a:p>
        </p:txBody>
      </p:sp>
      <p:sp>
        <p:nvSpPr>
          <p:cNvPr id="16" name="Espace réservé pour une image  2">
            <a:extLst>
              <a:ext uri="{FF2B5EF4-FFF2-40B4-BE49-F238E27FC236}">
                <a16:creationId xmlns:a16="http://schemas.microsoft.com/office/drawing/2014/main" id="{75CC39B0-0E8B-4CE2-B9AD-73D04280452F}"/>
              </a:ext>
            </a:extLst>
          </p:cNvPr>
          <p:cNvSpPr>
            <a:spLocks noGrp="1"/>
          </p:cNvSpPr>
          <p:nvPr>
            <p:ph type="pic" idx="15"/>
          </p:nvPr>
        </p:nvSpPr>
        <p:spPr>
          <a:xfrm>
            <a:off x="4543133" y="2539344"/>
            <a:ext cx="720000" cy="1025387"/>
          </a:xfrm>
          <a:solidFill>
            <a:schemeClr val="bg1">
              <a:lumMod val="95000"/>
            </a:schemeClr>
          </a:solidFill>
        </p:spPr>
        <p:txBody>
          <a:bodyPr anchor="ctr"/>
          <a:lstStyle>
            <a:lvl1pPr marL="0" marR="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a:pPr>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cxnSp>
        <p:nvCxnSpPr>
          <p:cNvPr id="17" name="Connecteur droit 16">
            <a:extLst>
              <a:ext uri="{FF2B5EF4-FFF2-40B4-BE49-F238E27FC236}">
                <a16:creationId xmlns:a16="http://schemas.microsoft.com/office/drawing/2014/main" id="{D34B360F-4240-4975-83EB-12C71F3BB999}"/>
              </a:ext>
            </a:extLst>
          </p:cNvPr>
          <p:cNvCxnSpPr>
            <a:cxnSpLocks/>
          </p:cNvCxnSpPr>
          <p:nvPr userDrawn="1"/>
        </p:nvCxnSpPr>
        <p:spPr>
          <a:xfrm>
            <a:off x="4541044" y="2173289"/>
            <a:ext cx="72151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2" name="ZoneTexte 21"/>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23" name="Rectangle 22"/>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9"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cxnSp>
        <p:nvCxnSpPr>
          <p:cNvPr id="18" name="Connecteur droit 17"/>
          <p:cNvCxnSpPr/>
          <p:nvPr userDrawn="1"/>
        </p:nvCxnSpPr>
        <p:spPr>
          <a:xfrm>
            <a:off x="12465934" y="0"/>
            <a:ext cx="0" cy="65913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ZoneTexte 18"/>
          <p:cNvSpPr txBox="1"/>
          <p:nvPr userDrawn="1"/>
        </p:nvSpPr>
        <p:spPr>
          <a:xfrm>
            <a:off x="12526894" y="-86735"/>
            <a:ext cx="2836672" cy="830997"/>
          </a:xfrm>
          <a:prstGeom prst="rect">
            <a:avLst/>
          </a:prstGeom>
          <a:noFill/>
        </p:spPr>
        <p:txBody>
          <a:bodyPr wrap="square" rtlCol="0">
            <a:spAutoFit/>
          </a:bodyPr>
          <a:lstStyle/>
          <a:p>
            <a:r>
              <a:rPr lang="en-GB" sz="1200" noProof="0"/>
              <a:t>To change the image, </a:t>
            </a:r>
          </a:p>
          <a:p>
            <a:r>
              <a:rPr lang="en-GB" sz="1200" noProof="0"/>
              <a:t>delete the current photo </a:t>
            </a:r>
          </a:p>
          <a:p>
            <a:r>
              <a:rPr lang="en-GB" sz="1200" noProof="0"/>
              <a:t>and click on the icon </a:t>
            </a:r>
          </a:p>
          <a:p>
            <a:r>
              <a:rPr lang="en-GB" sz="1200" noProof="0"/>
              <a:t>for the new image from your library.</a:t>
            </a:r>
          </a:p>
        </p:txBody>
      </p:sp>
    </p:spTree>
    <p:extLst>
      <p:ext uri="{BB962C8B-B14F-4D97-AF65-F5344CB8AC3E}">
        <p14:creationId xmlns:p14="http://schemas.microsoft.com/office/powerpoint/2010/main" val="2895920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BackCover">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172" y="-5892"/>
            <a:ext cx="11447755" cy="6097840"/>
          </a:xfrm>
          <a:prstGeom prst="rect">
            <a:avLst/>
          </a:prstGeom>
        </p:spPr>
      </p:pic>
      <p:sp>
        <p:nvSpPr>
          <p:cNvPr id="5" name="Espace réservé de la date 4">
            <a:extLst>
              <a:ext uri="{FF2B5EF4-FFF2-40B4-BE49-F238E27FC236}">
                <a16:creationId xmlns:a16="http://schemas.microsoft.com/office/drawing/2014/main" id="{18CABD3B-4902-4044-AF74-8BB4B6303E47}"/>
              </a:ext>
            </a:extLst>
          </p:cNvPr>
          <p:cNvSpPr>
            <a:spLocks noGrp="1"/>
          </p:cNvSpPr>
          <p:nvPr>
            <p:ph type="dt" sz="half" idx="10"/>
          </p:nvPr>
        </p:nvSpPr>
        <p:spPr/>
        <p:txBody>
          <a:bodyPr/>
          <a:lstStyle>
            <a:lvl1pPr>
              <a:defRPr>
                <a:solidFill>
                  <a:schemeClr val="tx1"/>
                </a:solidFill>
              </a:defRPr>
            </a:lvl1pPr>
          </a:lstStyle>
          <a:p>
            <a:fld id="{30302F92-5A22-4EDA-B6ED-1624E072B38D}" type="datetime1">
              <a:rPr lang="en-GB" noProof="0" smtClean="0"/>
              <a:t>23/01/2024</a:t>
            </a:fld>
            <a:endParaRPr lang="en-GB" noProof="0"/>
          </a:p>
        </p:txBody>
      </p:sp>
      <p:sp>
        <p:nvSpPr>
          <p:cNvPr id="6" name="Espace réservé du pied de page 5">
            <a:extLst>
              <a:ext uri="{FF2B5EF4-FFF2-40B4-BE49-F238E27FC236}">
                <a16:creationId xmlns:a16="http://schemas.microsoft.com/office/drawing/2014/main" id="{DB1F0DAE-4269-48DD-BA61-9040EF637F29}"/>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7" name="Espace réservé du numéro de diapositive 6">
            <a:extLst>
              <a:ext uri="{FF2B5EF4-FFF2-40B4-BE49-F238E27FC236}">
                <a16:creationId xmlns:a16="http://schemas.microsoft.com/office/drawing/2014/main" id="{CF4E83E7-4CF8-40EA-B56F-05E4A503D6F8}"/>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8" name="ZoneTexte 17"/>
          <p:cNvSpPr txBox="1"/>
          <p:nvPr userDrawn="1"/>
        </p:nvSpPr>
        <p:spPr>
          <a:xfrm>
            <a:off x="252000" y="-384054"/>
            <a:ext cx="4080298" cy="276999"/>
          </a:xfrm>
          <a:prstGeom prst="rect">
            <a:avLst/>
          </a:prstGeom>
          <a:noFill/>
        </p:spPr>
        <p:txBody>
          <a:bodyPr wrap="square" rtlCol="0">
            <a:spAutoFit/>
          </a:bodyPr>
          <a:lstStyle/>
          <a:p>
            <a:r>
              <a:rPr lang="en-GB" sz="1200" noProof="0"/>
              <a:t>Colour of texts</a:t>
            </a:r>
          </a:p>
        </p:txBody>
      </p:sp>
      <p:sp>
        <p:nvSpPr>
          <p:cNvPr id="21" name="Rectangle 20"/>
          <p:cNvSpPr/>
          <p:nvPr userDrawn="1"/>
        </p:nvSpPr>
        <p:spPr>
          <a:xfrm>
            <a:off x="0"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38" name="Titre 1">
            <a:extLst>
              <a:ext uri="{FF2B5EF4-FFF2-40B4-BE49-F238E27FC236}">
                <a16:creationId xmlns:a16="http://schemas.microsoft.com/office/drawing/2014/main" id="{2A05F2E9-0514-4CF2-B6ED-CD31C493C13E}"/>
              </a:ext>
            </a:extLst>
          </p:cNvPr>
          <p:cNvSpPr>
            <a:spLocks noGrp="1"/>
          </p:cNvSpPr>
          <p:nvPr>
            <p:ph type="title" hasCustomPrompt="1"/>
          </p:nvPr>
        </p:nvSpPr>
        <p:spPr>
          <a:xfrm>
            <a:off x="718623" y="1706796"/>
            <a:ext cx="7806811" cy="612000"/>
          </a:xfrm>
        </p:spPr>
        <p:txBody>
          <a:bodyPr anchor="t"/>
          <a:lstStyle>
            <a:lvl1pPr>
              <a:defRPr sz="3200" b="1">
                <a:solidFill>
                  <a:schemeClr val="bg1"/>
                </a:solidFill>
              </a:defRPr>
            </a:lvl1pPr>
          </a:lstStyle>
          <a:p>
            <a:r>
              <a:rPr lang="en-GB" noProof="0"/>
              <a:t>Click to edit master text style</a:t>
            </a:r>
          </a:p>
        </p:txBody>
      </p:sp>
      <p:sp>
        <p:nvSpPr>
          <p:cNvPr id="39" name="Espace réservé du contenu 2">
            <a:extLst>
              <a:ext uri="{FF2B5EF4-FFF2-40B4-BE49-F238E27FC236}">
                <a16:creationId xmlns:a16="http://schemas.microsoft.com/office/drawing/2014/main" id="{D2F2C921-3C6C-48BB-816E-2BA34238BA53}"/>
              </a:ext>
            </a:extLst>
          </p:cNvPr>
          <p:cNvSpPr>
            <a:spLocks noGrp="1"/>
          </p:cNvSpPr>
          <p:nvPr>
            <p:ph idx="1" hasCustomPrompt="1"/>
          </p:nvPr>
        </p:nvSpPr>
        <p:spPr>
          <a:xfrm>
            <a:off x="719931" y="3290094"/>
            <a:ext cx="2844000" cy="1080000"/>
          </a:xfrm>
        </p:spPr>
        <p:txBody>
          <a:bodyPr/>
          <a:lstStyle>
            <a:lvl1pPr marL="0" indent="0">
              <a:spcBef>
                <a:spcPts val="0"/>
              </a:spcBef>
              <a:buNone/>
              <a:defRPr sz="800" b="0">
                <a:solidFill>
                  <a:schemeClr val="bg1"/>
                </a:solidFill>
              </a:defRPr>
            </a:lvl1pPr>
            <a:lvl2pPr marL="0" indent="0">
              <a:spcBef>
                <a:spcPts val="0"/>
              </a:spcBef>
              <a:buFont typeface="Arial" panose="020B0604020202020204" pitchFamily="34" charset="0"/>
              <a:buNone/>
              <a:defRPr sz="800" b="0">
                <a:solidFill>
                  <a:schemeClr val="bg1"/>
                </a:solidFill>
              </a:defRPr>
            </a:lvl2pPr>
            <a:lvl3pPr marL="538163" indent="0">
              <a:spcBef>
                <a:spcPts val="0"/>
              </a:spcBef>
              <a:buFont typeface="Arial" panose="020B0604020202020204" pitchFamily="34" charset="0"/>
              <a:buNone/>
              <a:defRPr sz="800" b="0"/>
            </a:lvl3pPr>
            <a:lvl4pPr marL="538163" indent="0">
              <a:spcBef>
                <a:spcPts val="0"/>
              </a:spcBef>
              <a:buFont typeface="Arial" panose="020B0604020202020204" pitchFamily="34" charset="0"/>
              <a:buNone/>
              <a:defRPr sz="800" b="0"/>
            </a:lvl4pPr>
            <a:lvl5pPr marL="198000" indent="0">
              <a:spcBef>
                <a:spcPts val="0"/>
              </a:spcBef>
              <a:buFont typeface="Arial" panose="020B0604020202020204" pitchFamily="34" charset="0"/>
              <a:buNone/>
              <a:defRPr sz="800" b="0"/>
            </a:lvl5pPr>
            <a:lvl6pPr>
              <a:defRPr sz="2000"/>
            </a:lvl6pPr>
            <a:lvl7pPr>
              <a:defRPr sz="2000"/>
            </a:lvl7pPr>
            <a:lvl8pPr>
              <a:defRPr sz="2000"/>
            </a:lvl8pPr>
            <a:lvl9pPr>
              <a:defRPr sz="2000"/>
            </a:lvl9pPr>
          </a:lstStyle>
          <a:p>
            <a:pPr lvl="0"/>
            <a:r>
              <a:rPr lang="en-GB" noProof="0"/>
              <a:t>Modifier les styles du </a:t>
            </a:r>
            <a:r>
              <a:rPr lang="en-GB" noProof="0" err="1"/>
              <a:t>texte</a:t>
            </a:r>
            <a:r>
              <a:rPr lang="en-GB" noProof="0"/>
              <a:t> du masque</a:t>
            </a:r>
          </a:p>
          <a:p>
            <a:pPr lvl="1"/>
            <a:r>
              <a:rPr lang="en-GB" noProof="0" err="1"/>
              <a:t>Deuxième</a:t>
            </a:r>
            <a:r>
              <a:rPr lang="en-GB" noProof="0"/>
              <a:t> </a:t>
            </a:r>
            <a:r>
              <a:rPr lang="en-GB" noProof="0" err="1"/>
              <a:t>niveau</a:t>
            </a:r>
            <a:endParaRPr lang="en-GB" noProof="0"/>
          </a:p>
        </p:txBody>
      </p:sp>
    </p:spTree>
    <p:extLst>
      <p:ext uri="{BB962C8B-B14F-4D97-AF65-F5344CB8AC3E}">
        <p14:creationId xmlns:p14="http://schemas.microsoft.com/office/powerpoint/2010/main" val="3110054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ext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p:nvPr>
        </p:nvSpPr>
        <p:spPr>
          <a:xfrm>
            <a:off x="719137" y="1744980"/>
            <a:ext cx="10751504"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vl5pPr>
              <a:defRPr>
                <a:solidFill>
                  <a:schemeClr val="tx1"/>
                </a:solidFill>
              </a:defRPr>
            </a:lvl5p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a:xfrm>
            <a:off x="4741200" y="6337302"/>
            <a:ext cx="612000" cy="252000"/>
          </a:xfrm>
        </p:spPr>
        <p:txBody>
          <a:bodyPr/>
          <a:lstStyle>
            <a:lvl1pPr>
              <a:defRPr>
                <a:solidFill>
                  <a:schemeClr val="tx1"/>
                </a:solidFill>
              </a:defRPr>
            </a:lvl1pPr>
          </a:lstStyle>
          <a:p>
            <a:fld id="{37E07093-4A3D-4E76-9A63-44069CF901EA}" type="datetime1">
              <a:rPr lang="fr-FR" smtClean="0"/>
              <a:pPr/>
              <a:t>23/01/2024</a:t>
            </a:fld>
            <a:endParaRPr lang="fr-FR"/>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a:xfrm>
            <a:off x="1026000" y="6337302"/>
            <a:ext cx="3600000" cy="252000"/>
          </a:xfrm>
        </p:spPr>
        <p:txBody>
          <a:bodyPr/>
          <a:lstStyle>
            <a:lvl1pPr>
              <a:defRPr>
                <a:solidFill>
                  <a:schemeClr val="tx1"/>
                </a:solidFill>
              </a:defRPr>
            </a:lvl1pPr>
          </a:lstStyle>
          <a:p>
            <a:r>
              <a:rPr lang="fr-FR"/>
              <a:t>Titre de la présentation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‹Nº›</a:t>
            </a:fld>
            <a:endParaRPr lang="fr-FR"/>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a:p>
        </p:txBody>
      </p:sp>
      <p:sp>
        <p:nvSpPr>
          <p:cNvPr id="11" name="ZoneTexte 10"/>
          <p:cNvSpPr txBox="1"/>
          <p:nvPr userDrawn="1"/>
        </p:nvSpPr>
        <p:spPr>
          <a:xfrm>
            <a:off x="545702" y="-384054"/>
            <a:ext cx="4080298" cy="276999"/>
          </a:xfrm>
          <a:prstGeom prst="rect">
            <a:avLst/>
          </a:prstGeom>
          <a:noFill/>
        </p:spPr>
        <p:txBody>
          <a:bodyPr wrap="square" rtlCol="0">
            <a:spAutoFit/>
          </a:bodyPr>
          <a:lstStyle/>
          <a:p>
            <a:r>
              <a:rPr lang="fr-FR" sz="1200"/>
              <a:t>Couleurs</a:t>
            </a:r>
            <a:r>
              <a:rPr lang="fr-FR" sz="1200" baseline="0"/>
              <a:t> à utiliser pour les textes</a:t>
            </a:r>
            <a:endParaRPr lang="fr-FR" sz="1200"/>
          </a:p>
        </p:txBody>
      </p:sp>
      <p:sp>
        <p:nvSpPr>
          <p:cNvPr id="12" name="Rectangle 11"/>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Modifier les styles du texte du masque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lvl1pPr>
          </a:lstStyle>
          <a:p>
            <a:r>
              <a:rPr lang="fr-FR" noProof="0"/>
              <a:t>Modifiez le style du titre</a:t>
            </a:r>
          </a:p>
        </p:txBody>
      </p:sp>
    </p:spTree>
    <p:extLst>
      <p:ext uri="{BB962C8B-B14F-4D97-AF65-F5344CB8AC3E}">
        <p14:creationId xmlns:p14="http://schemas.microsoft.com/office/powerpoint/2010/main" val="310525860"/>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_Photo_WhiteText">
    <p:spTree>
      <p:nvGrpSpPr>
        <p:cNvPr id="1" name=""/>
        <p:cNvGrpSpPr/>
        <p:nvPr/>
      </p:nvGrpSpPr>
      <p:grpSpPr>
        <a:xfrm>
          <a:off x="0" y="0"/>
          <a:ext cx="0" cy="0"/>
          <a:chOff x="0" y="0"/>
          <a:chExt cx="0" cy="0"/>
        </a:xfrm>
      </p:grpSpPr>
      <p:sp>
        <p:nvSpPr>
          <p:cNvPr id="14" name="Espace réservé pour une image  2">
            <a:extLst>
              <a:ext uri="{FF2B5EF4-FFF2-40B4-BE49-F238E27FC236}">
                <a16:creationId xmlns:a16="http://schemas.microsoft.com/office/drawing/2014/main" id="{2BCE75D2-6C84-4F8F-9300-67E0175D0690}"/>
              </a:ext>
            </a:extLst>
          </p:cNvPr>
          <p:cNvSpPr>
            <a:spLocks noGrp="1"/>
          </p:cNvSpPr>
          <p:nvPr>
            <p:ph type="pic" idx="13"/>
          </p:nvPr>
        </p:nvSpPr>
        <p:spPr>
          <a:xfrm>
            <a:off x="0" y="0"/>
            <a:ext cx="11473200" cy="5417345"/>
          </a:xfrm>
          <a:solidFill>
            <a:schemeClr val="bg1">
              <a:lumMod val="95000"/>
            </a:schemeClr>
          </a:solidFill>
        </p:spPr>
        <p:txBody>
          <a:bodyPr anchor="t"/>
          <a:lstStyle>
            <a:lvl1pPr marL="0" indent="0" algn="ctr">
              <a:buNone/>
              <a:defRPr sz="1400" b="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719556" y="788400"/>
            <a:ext cx="6120000" cy="1980000"/>
          </a:xfrm>
        </p:spPr>
        <p:txBody>
          <a:bodyPr anchor="b"/>
          <a:lstStyle>
            <a:lvl1pPr algn="l">
              <a:defRPr sz="4000" b="1">
                <a:solidFill>
                  <a:schemeClr val="bg1"/>
                </a:solidFill>
              </a:defRPr>
            </a:lvl1pPr>
          </a:lstStyle>
          <a:p>
            <a:r>
              <a:rPr lang="en-GB" noProof="0"/>
              <a:t>Click to edit</a:t>
            </a:r>
            <a:br>
              <a:rPr lang="en-GB" noProof="0"/>
            </a:br>
            <a:r>
              <a:rPr lang="en-GB" noProof="0"/>
              <a:t>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719556" y="3785955"/>
            <a:ext cx="5475216" cy="540000"/>
          </a:xfrm>
        </p:spPr>
        <p:txBody>
          <a:bodyPr anchor="t"/>
          <a:lstStyle>
            <a:lvl1pPr marL="0" indent="0" algn="l">
              <a:buNone/>
              <a:defRPr sz="14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title style</a:t>
            </a:r>
          </a:p>
        </p:txBody>
      </p:sp>
      <p:sp>
        <p:nvSpPr>
          <p:cNvPr id="7" name="Rectangle 6"/>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8" name="ZoneTexte 7"/>
          <p:cNvSpPr txBox="1"/>
          <p:nvPr userDrawn="1"/>
        </p:nvSpPr>
        <p:spPr>
          <a:xfrm>
            <a:off x="545702" y="-384054"/>
            <a:ext cx="4080298" cy="276999"/>
          </a:xfrm>
          <a:prstGeom prst="rect">
            <a:avLst/>
          </a:prstGeom>
          <a:noFill/>
        </p:spPr>
        <p:txBody>
          <a:bodyPr wrap="square" rtlCol="0">
            <a:spAutoFit/>
          </a:bodyPr>
          <a:lstStyle/>
          <a:p>
            <a:r>
              <a:rPr lang="en-GB" sz="1200" noProof="0"/>
              <a:t>Colour of text</a:t>
            </a:r>
          </a:p>
        </p:txBody>
      </p:sp>
      <p:sp>
        <p:nvSpPr>
          <p:cNvPr id="9" name="Rectangle 8"/>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679180" y="5767514"/>
            <a:ext cx="2990850" cy="744855"/>
          </a:xfrm>
          <a:prstGeom prst="rect">
            <a:avLst/>
          </a:prstGeom>
        </p:spPr>
      </p:pic>
      <p:pic>
        <p:nvPicPr>
          <p:cNvPr id="15" name="Image 1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543" y="6021827"/>
            <a:ext cx="2705573" cy="371353"/>
          </a:xfrm>
          <a:prstGeom prst="rect">
            <a:avLst/>
          </a:prstGeom>
        </p:spPr>
      </p:pic>
      <p:cxnSp>
        <p:nvCxnSpPr>
          <p:cNvPr id="18" name="Connecteur droit 17"/>
          <p:cNvCxnSpPr/>
          <p:nvPr userDrawn="1"/>
        </p:nvCxnSpPr>
        <p:spPr>
          <a:xfrm>
            <a:off x="12465934" y="10160"/>
            <a:ext cx="0" cy="84899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ZoneTexte 19"/>
          <p:cNvSpPr txBox="1"/>
          <p:nvPr userDrawn="1"/>
        </p:nvSpPr>
        <p:spPr>
          <a:xfrm>
            <a:off x="12526894" y="-76575"/>
            <a:ext cx="2836672" cy="1015663"/>
          </a:xfrm>
          <a:prstGeom prst="rect">
            <a:avLst/>
          </a:prstGeom>
          <a:noFill/>
        </p:spPr>
        <p:txBody>
          <a:bodyPr wrap="square" rtlCol="0">
            <a:spAutoFit/>
          </a:bodyPr>
          <a:lstStyle/>
          <a:p>
            <a:r>
              <a:rPr lang="en-GB" sz="1200" noProof="0"/>
              <a:t>To change the cover image, </a:t>
            </a:r>
          </a:p>
          <a:p>
            <a:r>
              <a:rPr lang="en-GB" sz="1200" noProof="0"/>
              <a:t>delete the current photo </a:t>
            </a:r>
          </a:p>
          <a:p>
            <a:r>
              <a:rPr lang="en-GB" sz="1200" noProof="0"/>
              <a:t>and click on the icon </a:t>
            </a:r>
          </a:p>
          <a:p>
            <a:r>
              <a:rPr lang="en-GB" sz="1200" noProof="0"/>
              <a:t>for the new image from your library.</a:t>
            </a:r>
          </a:p>
          <a:p>
            <a:r>
              <a:rPr lang="en-GB" sz="1200" noProof="0"/>
              <a:t>Be sure to keep the white margin.</a:t>
            </a:r>
          </a:p>
        </p:txBody>
      </p:sp>
    </p:spTree>
    <p:extLst>
      <p:ext uri="{BB962C8B-B14F-4D97-AF65-F5344CB8AC3E}">
        <p14:creationId xmlns:p14="http://schemas.microsoft.com/office/powerpoint/2010/main" val="21429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ummary_ColorGradient_WhiteText">
    <p:spTree>
      <p:nvGrpSpPr>
        <p:cNvPr id="1" name=""/>
        <p:cNvGrpSpPr/>
        <p:nvPr/>
      </p:nvGrpSpPr>
      <p:grpSpPr>
        <a:xfrm>
          <a:off x="0" y="0"/>
          <a:ext cx="0" cy="0"/>
          <a:chOff x="0" y="0"/>
          <a:chExt cx="0" cy="0"/>
        </a:xfrm>
      </p:grpSpPr>
      <p:pic>
        <p:nvPicPr>
          <p:cNvPr id="26" name="Image 2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8019"/>
            <a:ext cx="12192000" cy="6114288"/>
          </a:xfrm>
          <a:prstGeom prst="rect">
            <a:avLst/>
          </a:prstGeom>
        </p:spPr>
      </p:pic>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723106" y="1741479"/>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01</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6284B104-E1A9-47AA-9048-BD9DB8A29D0D}" type="datetime1">
              <a:rPr lang="fr-FR" smtClean="0"/>
              <a:t>23/01/2024</a:t>
            </a:fld>
            <a:endParaRPr lang="fr-FR"/>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fr-FR"/>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‹Nº›</a:t>
            </a:fld>
            <a:endParaRPr lang="fr-F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1619250" y="1741479"/>
            <a:ext cx="9851389" cy="609619"/>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a:t>Click to </a:t>
            </a:r>
            <a:r>
              <a:rPr lang="fr-FR" noProof="0" err="1"/>
              <a:t>edit</a:t>
            </a:r>
            <a:r>
              <a:rPr lang="fr-FR" noProof="0"/>
              <a:t> master </a:t>
            </a:r>
            <a:r>
              <a:rPr lang="fr-FR" noProof="0" err="1"/>
              <a:t>text</a:t>
            </a:r>
            <a:r>
              <a:rPr lang="fr-FR" noProof="0"/>
              <a:t> style</a:t>
            </a:r>
          </a:p>
        </p:txBody>
      </p:sp>
      <p:sp>
        <p:nvSpPr>
          <p:cNvPr id="14" name="Espace réservé du texte 2">
            <a:extLst>
              <a:ext uri="{FF2B5EF4-FFF2-40B4-BE49-F238E27FC236}">
                <a16:creationId xmlns:a16="http://schemas.microsoft.com/office/drawing/2014/main" id="{A4F7D656-C6A7-4E40-8463-1DA89AD87874}"/>
              </a:ext>
            </a:extLst>
          </p:cNvPr>
          <p:cNvSpPr>
            <a:spLocks noGrp="1"/>
          </p:cNvSpPr>
          <p:nvPr>
            <p:ph type="body" idx="14" hasCustomPrompt="1"/>
          </p:nvPr>
        </p:nvSpPr>
        <p:spPr>
          <a:xfrm>
            <a:off x="723106" y="2403943"/>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02</a:t>
            </a:r>
          </a:p>
        </p:txBody>
      </p:sp>
      <p:sp>
        <p:nvSpPr>
          <p:cNvPr id="15" name="Espace réservé du texte 10">
            <a:extLst>
              <a:ext uri="{FF2B5EF4-FFF2-40B4-BE49-F238E27FC236}">
                <a16:creationId xmlns:a16="http://schemas.microsoft.com/office/drawing/2014/main" id="{FCD24ADA-4EC4-4D0D-9A45-04018346B892}"/>
              </a:ext>
            </a:extLst>
          </p:cNvPr>
          <p:cNvSpPr>
            <a:spLocks noGrp="1"/>
          </p:cNvSpPr>
          <p:nvPr>
            <p:ph type="body" sz="quarter" idx="15" hasCustomPrompt="1"/>
          </p:nvPr>
        </p:nvSpPr>
        <p:spPr>
          <a:xfrm>
            <a:off x="1619250" y="2403944"/>
            <a:ext cx="9851389" cy="611523"/>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a:t>Click to </a:t>
            </a:r>
            <a:r>
              <a:rPr lang="fr-FR" noProof="0" err="1"/>
              <a:t>edit</a:t>
            </a:r>
            <a:r>
              <a:rPr lang="fr-FR" noProof="0"/>
              <a:t> master </a:t>
            </a:r>
            <a:r>
              <a:rPr lang="fr-FR" noProof="0" err="1"/>
              <a:t>text</a:t>
            </a:r>
            <a:r>
              <a:rPr lang="fr-FR" noProof="0"/>
              <a:t> style</a:t>
            </a:r>
          </a:p>
        </p:txBody>
      </p:sp>
      <p:sp>
        <p:nvSpPr>
          <p:cNvPr id="16" name="Espace réservé du texte 2">
            <a:extLst>
              <a:ext uri="{FF2B5EF4-FFF2-40B4-BE49-F238E27FC236}">
                <a16:creationId xmlns:a16="http://schemas.microsoft.com/office/drawing/2014/main" id="{1077578B-007D-4CE7-BBC2-92FD4954E069}"/>
              </a:ext>
            </a:extLst>
          </p:cNvPr>
          <p:cNvSpPr>
            <a:spLocks noGrp="1"/>
          </p:cNvSpPr>
          <p:nvPr>
            <p:ph type="body" idx="16" hasCustomPrompt="1"/>
          </p:nvPr>
        </p:nvSpPr>
        <p:spPr>
          <a:xfrm>
            <a:off x="723106" y="3066407"/>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03</a:t>
            </a:r>
          </a:p>
        </p:txBody>
      </p:sp>
      <p:sp>
        <p:nvSpPr>
          <p:cNvPr id="17" name="Espace réservé du texte 10">
            <a:extLst>
              <a:ext uri="{FF2B5EF4-FFF2-40B4-BE49-F238E27FC236}">
                <a16:creationId xmlns:a16="http://schemas.microsoft.com/office/drawing/2014/main" id="{D9DC529F-0935-48DF-BEAC-4AE83F94E0FC}"/>
              </a:ext>
            </a:extLst>
          </p:cNvPr>
          <p:cNvSpPr>
            <a:spLocks noGrp="1"/>
          </p:cNvSpPr>
          <p:nvPr>
            <p:ph type="body" sz="quarter" idx="17" hasCustomPrompt="1"/>
          </p:nvPr>
        </p:nvSpPr>
        <p:spPr>
          <a:xfrm>
            <a:off x="1619250" y="3066408"/>
            <a:ext cx="9851389" cy="612000"/>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a:t>Click to </a:t>
            </a:r>
            <a:r>
              <a:rPr lang="fr-FR" noProof="0" err="1"/>
              <a:t>edit</a:t>
            </a:r>
            <a:r>
              <a:rPr lang="fr-FR" noProof="0"/>
              <a:t> master </a:t>
            </a:r>
            <a:r>
              <a:rPr lang="fr-FR" noProof="0" err="1"/>
              <a:t>text</a:t>
            </a:r>
            <a:r>
              <a:rPr lang="fr-FR" noProof="0"/>
              <a:t> style</a:t>
            </a:r>
          </a:p>
        </p:txBody>
      </p:sp>
      <p:sp>
        <p:nvSpPr>
          <p:cNvPr id="18" name="Espace réservé du texte 2">
            <a:extLst>
              <a:ext uri="{FF2B5EF4-FFF2-40B4-BE49-F238E27FC236}">
                <a16:creationId xmlns:a16="http://schemas.microsoft.com/office/drawing/2014/main" id="{339BA69C-B1C0-479F-9F80-102E4524E735}"/>
              </a:ext>
            </a:extLst>
          </p:cNvPr>
          <p:cNvSpPr>
            <a:spLocks noGrp="1"/>
          </p:cNvSpPr>
          <p:nvPr>
            <p:ph type="body" idx="18" hasCustomPrompt="1"/>
          </p:nvPr>
        </p:nvSpPr>
        <p:spPr>
          <a:xfrm>
            <a:off x="723106" y="3728871"/>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04</a:t>
            </a:r>
          </a:p>
        </p:txBody>
      </p:sp>
      <p:sp>
        <p:nvSpPr>
          <p:cNvPr id="19" name="Espace réservé du texte 10">
            <a:extLst>
              <a:ext uri="{FF2B5EF4-FFF2-40B4-BE49-F238E27FC236}">
                <a16:creationId xmlns:a16="http://schemas.microsoft.com/office/drawing/2014/main" id="{DF0D3D75-8DB2-4B18-9B7D-73BAF2D0D5DB}"/>
              </a:ext>
            </a:extLst>
          </p:cNvPr>
          <p:cNvSpPr>
            <a:spLocks noGrp="1"/>
          </p:cNvSpPr>
          <p:nvPr>
            <p:ph type="body" sz="quarter" idx="19" hasCustomPrompt="1"/>
          </p:nvPr>
        </p:nvSpPr>
        <p:spPr>
          <a:xfrm>
            <a:off x="1619250" y="3728872"/>
            <a:ext cx="9851389" cy="611999"/>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a:t>Click to </a:t>
            </a:r>
            <a:r>
              <a:rPr lang="fr-FR" noProof="0" err="1"/>
              <a:t>edit</a:t>
            </a:r>
            <a:r>
              <a:rPr lang="fr-FR" noProof="0"/>
              <a:t> master </a:t>
            </a:r>
            <a:r>
              <a:rPr lang="fr-FR" noProof="0" err="1"/>
              <a:t>text</a:t>
            </a:r>
            <a:r>
              <a:rPr lang="fr-FR" noProof="0"/>
              <a:t> style</a:t>
            </a:r>
          </a:p>
        </p:txBody>
      </p:sp>
      <p:sp>
        <p:nvSpPr>
          <p:cNvPr id="20" name="Espace réservé du texte 2">
            <a:extLst>
              <a:ext uri="{FF2B5EF4-FFF2-40B4-BE49-F238E27FC236}">
                <a16:creationId xmlns:a16="http://schemas.microsoft.com/office/drawing/2014/main" id="{9261F303-D033-4A3A-9F3D-70FE683684C3}"/>
              </a:ext>
            </a:extLst>
          </p:cNvPr>
          <p:cNvSpPr>
            <a:spLocks noGrp="1"/>
          </p:cNvSpPr>
          <p:nvPr>
            <p:ph type="body" idx="20" hasCustomPrompt="1"/>
          </p:nvPr>
        </p:nvSpPr>
        <p:spPr>
          <a:xfrm>
            <a:off x="723106" y="4391335"/>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05</a:t>
            </a:r>
          </a:p>
        </p:txBody>
      </p:sp>
      <p:sp>
        <p:nvSpPr>
          <p:cNvPr id="21" name="Espace réservé du texte 10">
            <a:extLst>
              <a:ext uri="{FF2B5EF4-FFF2-40B4-BE49-F238E27FC236}">
                <a16:creationId xmlns:a16="http://schemas.microsoft.com/office/drawing/2014/main" id="{E5DDF2DF-5619-4DC5-A488-D73DA10050A5}"/>
              </a:ext>
            </a:extLst>
          </p:cNvPr>
          <p:cNvSpPr>
            <a:spLocks noGrp="1"/>
          </p:cNvSpPr>
          <p:nvPr>
            <p:ph type="body" sz="quarter" idx="21" hasCustomPrompt="1"/>
          </p:nvPr>
        </p:nvSpPr>
        <p:spPr>
          <a:xfrm>
            <a:off x="1619250" y="4391335"/>
            <a:ext cx="9851389" cy="617239"/>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a:t>Click to </a:t>
            </a:r>
            <a:r>
              <a:rPr lang="fr-FR" noProof="0" err="1"/>
              <a:t>edit</a:t>
            </a:r>
            <a:r>
              <a:rPr lang="fr-FR" noProof="0"/>
              <a:t> master </a:t>
            </a:r>
            <a:r>
              <a:rPr lang="fr-FR" noProof="0" err="1"/>
              <a:t>text</a:t>
            </a:r>
            <a:r>
              <a:rPr lang="fr-FR" noProof="0"/>
              <a:t> style</a:t>
            </a:r>
          </a:p>
        </p:txBody>
      </p:sp>
      <p:sp>
        <p:nvSpPr>
          <p:cNvPr id="22" name="Espace réservé du texte 2">
            <a:extLst>
              <a:ext uri="{FF2B5EF4-FFF2-40B4-BE49-F238E27FC236}">
                <a16:creationId xmlns:a16="http://schemas.microsoft.com/office/drawing/2014/main" id="{12FB7891-B5C9-49E2-B6B5-598576E6F4B4}"/>
              </a:ext>
            </a:extLst>
          </p:cNvPr>
          <p:cNvSpPr>
            <a:spLocks noGrp="1"/>
          </p:cNvSpPr>
          <p:nvPr>
            <p:ph type="body" idx="22" hasCustomPrompt="1"/>
          </p:nvPr>
        </p:nvSpPr>
        <p:spPr>
          <a:xfrm>
            <a:off x="723106" y="5053798"/>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06</a:t>
            </a:r>
          </a:p>
        </p:txBody>
      </p:sp>
      <p:sp>
        <p:nvSpPr>
          <p:cNvPr id="23" name="Espace réservé du texte 10">
            <a:extLst>
              <a:ext uri="{FF2B5EF4-FFF2-40B4-BE49-F238E27FC236}">
                <a16:creationId xmlns:a16="http://schemas.microsoft.com/office/drawing/2014/main" id="{38E77CF1-DFAE-450B-87C3-BACBCFD912D6}"/>
              </a:ext>
            </a:extLst>
          </p:cNvPr>
          <p:cNvSpPr>
            <a:spLocks noGrp="1"/>
          </p:cNvSpPr>
          <p:nvPr>
            <p:ph type="body" sz="quarter" idx="23" hasCustomPrompt="1"/>
          </p:nvPr>
        </p:nvSpPr>
        <p:spPr>
          <a:xfrm>
            <a:off x="1619250" y="5053799"/>
            <a:ext cx="9851389" cy="612000"/>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a:t>Click to </a:t>
            </a:r>
            <a:r>
              <a:rPr lang="fr-FR" noProof="0" err="1"/>
              <a:t>edit</a:t>
            </a:r>
            <a:r>
              <a:rPr lang="fr-FR" noProof="0"/>
              <a:t> master </a:t>
            </a:r>
            <a:r>
              <a:rPr lang="fr-FR" noProof="0" err="1"/>
              <a:t>text</a:t>
            </a:r>
            <a:r>
              <a:rPr lang="fr-FR" noProof="0"/>
              <a:t> style</a:t>
            </a:r>
          </a:p>
        </p:txBody>
      </p:sp>
      <p:sp>
        <p:nvSpPr>
          <p:cNvPr id="24" name="ZoneTexte 23"/>
          <p:cNvSpPr txBox="1"/>
          <p:nvPr userDrawn="1"/>
        </p:nvSpPr>
        <p:spPr>
          <a:xfrm>
            <a:off x="252000" y="-384054"/>
            <a:ext cx="4080298" cy="276999"/>
          </a:xfrm>
          <a:prstGeom prst="rect">
            <a:avLst/>
          </a:prstGeom>
          <a:noFill/>
        </p:spPr>
        <p:txBody>
          <a:bodyPr wrap="square" rtlCol="0">
            <a:spAutoFit/>
          </a:bodyPr>
          <a:lstStyle/>
          <a:p>
            <a:r>
              <a:rPr lang="fr-FR" sz="1200" err="1"/>
              <a:t>Colour</a:t>
            </a:r>
            <a:r>
              <a:rPr lang="fr-FR" sz="1200"/>
              <a:t> of </a:t>
            </a:r>
            <a:r>
              <a:rPr lang="fr-FR" sz="1200" err="1"/>
              <a:t>text</a:t>
            </a:r>
            <a:endParaRPr lang="fr-FR" sz="1200"/>
          </a:p>
        </p:txBody>
      </p:sp>
      <p:sp>
        <p:nvSpPr>
          <p:cNvPr id="25" name="Rectangle 24"/>
          <p:cNvSpPr/>
          <p:nvPr userDrawn="1"/>
        </p:nvSpPr>
        <p:spPr>
          <a:xfrm>
            <a:off x="0"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a:p>
        </p:txBody>
      </p:sp>
      <p:sp>
        <p:nvSpPr>
          <p:cNvPr id="30"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solidFill>
                  <a:schemeClr val="bg1"/>
                </a:solidFill>
              </a:defRPr>
            </a:lvl1pPr>
          </a:lstStyle>
          <a:p>
            <a:r>
              <a:rPr lang="fr-FR" noProof="0"/>
              <a:t>Click to </a:t>
            </a:r>
            <a:r>
              <a:rPr lang="fr-FR" noProof="0" err="1"/>
              <a:t>edit</a:t>
            </a:r>
            <a:r>
              <a:rPr lang="fr-FR" noProof="0"/>
              <a:t> master </a:t>
            </a:r>
            <a:r>
              <a:rPr lang="fr-FR" noProof="0" err="1"/>
              <a:t>title</a:t>
            </a:r>
            <a:r>
              <a:rPr lang="fr-FR" noProof="0"/>
              <a:t> style</a:t>
            </a:r>
          </a:p>
        </p:txBody>
      </p:sp>
    </p:spTree>
    <p:extLst>
      <p:ext uri="{BB962C8B-B14F-4D97-AF65-F5344CB8AC3E}">
        <p14:creationId xmlns:p14="http://schemas.microsoft.com/office/powerpoint/2010/main" val="228669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ummary_LargePhoto_RedText">
    <p:spTree>
      <p:nvGrpSpPr>
        <p:cNvPr id="1" name=""/>
        <p:cNvGrpSpPr/>
        <p:nvPr/>
      </p:nvGrpSpPr>
      <p:grpSpPr>
        <a:xfrm>
          <a:off x="0" y="0"/>
          <a:ext cx="0" cy="0"/>
          <a:chOff x="0" y="0"/>
          <a:chExt cx="0" cy="0"/>
        </a:xfrm>
      </p:grpSpPr>
      <p:sp>
        <p:nvSpPr>
          <p:cNvPr id="29" name="Espace réservé pour une image  2">
            <a:extLst>
              <a:ext uri="{FF2B5EF4-FFF2-40B4-BE49-F238E27FC236}">
                <a16:creationId xmlns:a16="http://schemas.microsoft.com/office/drawing/2014/main" id="{EC36A585-7370-41B5-873A-8B80E3E462EB}"/>
              </a:ext>
            </a:extLst>
          </p:cNvPr>
          <p:cNvSpPr>
            <a:spLocks noGrp="1"/>
          </p:cNvSpPr>
          <p:nvPr>
            <p:ph type="pic" idx="24"/>
          </p:nvPr>
        </p:nvSpPr>
        <p:spPr>
          <a:xfrm>
            <a:off x="0" y="0"/>
            <a:ext cx="12192000" cy="61056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5880707" y="1301230"/>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01</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33CE0BEF-E9A3-4DB5-B957-CE9446AC0524}" type="datetime1">
              <a:rPr lang="en-GB" noProof="0" smtClean="0"/>
              <a:t>23/01/2024</a:t>
            </a:fld>
            <a:endParaRPr lang="en-GB" noProof="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741134" y="1301230"/>
            <a:ext cx="4729506" cy="621525"/>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14" name="Espace réservé du texte 2">
            <a:extLst>
              <a:ext uri="{FF2B5EF4-FFF2-40B4-BE49-F238E27FC236}">
                <a16:creationId xmlns:a16="http://schemas.microsoft.com/office/drawing/2014/main" id="{A4F7D656-C6A7-4E40-8463-1DA89AD87874}"/>
              </a:ext>
            </a:extLst>
          </p:cNvPr>
          <p:cNvSpPr>
            <a:spLocks noGrp="1"/>
          </p:cNvSpPr>
          <p:nvPr>
            <p:ph type="body" idx="14" hasCustomPrompt="1"/>
          </p:nvPr>
        </p:nvSpPr>
        <p:spPr>
          <a:xfrm>
            <a:off x="5880707" y="1925594"/>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02</a:t>
            </a:r>
          </a:p>
        </p:txBody>
      </p:sp>
      <p:sp>
        <p:nvSpPr>
          <p:cNvPr id="15" name="Espace réservé du texte 10">
            <a:extLst>
              <a:ext uri="{FF2B5EF4-FFF2-40B4-BE49-F238E27FC236}">
                <a16:creationId xmlns:a16="http://schemas.microsoft.com/office/drawing/2014/main" id="{FCD24ADA-4EC4-4D0D-9A45-04018346B892}"/>
              </a:ext>
            </a:extLst>
          </p:cNvPr>
          <p:cNvSpPr>
            <a:spLocks noGrp="1"/>
          </p:cNvSpPr>
          <p:nvPr>
            <p:ph type="body" sz="quarter" idx="15" hasCustomPrompt="1"/>
          </p:nvPr>
        </p:nvSpPr>
        <p:spPr>
          <a:xfrm>
            <a:off x="6741134" y="1922755"/>
            <a:ext cx="4729506" cy="621984"/>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16" name="Espace réservé du texte 2">
            <a:extLst>
              <a:ext uri="{FF2B5EF4-FFF2-40B4-BE49-F238E27FC236}">
                <a16:creationId xmlns:a16="http://schemas.microsoft.com/office/drawing/2014/main" id="{1077578B-007D-4CE7-BBC2-92FD4954E069}"/>
              </a:ext>
            </a:extLst>
          </p:cNvPr>
          <p:cNvSpPr>
            <a:spLocks noGrp="1"/>
          </p:cNvSpPr>
          <p:nvPr>
            <p:ph type="body" idx="16" hasCustomPrompt="1"/>
          </p:nvPr>
        </p:nvSpPr>
        <p:spPr>
          <a:xfrm>
            <a:off x="5880707" y="2549958"/>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03</a:t>
            </a:r>
          </a:p>
        </p:txBody>
      </p:sp>
      <p:sp>
        <p:nvSpPr>
          <p:cNvPr id="17" name="Espace réservé du texte 10">
            <a:extLst>
              <a:ext uri="{FF2B5EF4-FFF2-40B4-BE49-F238E27FC236}">
                <a16:creationId xmlns:a16="http://schemas.microsoft.com/office/drawing/2014/main" id="{D9DC529F-0935-48DF-BEAC-4AE83F94E0FC}"/>
              </a:ext>
            </a:extLst>
          </p:cNvPr>
          <p:cNvSpPr>
            <a:spLocks noGrp="1"/>
          </p:cNvSpPr>
          <p:nvPr>
            <p:ph type="body" sz="quarter" idx="17" hasCustomPrompt="1"/>
          </p:nvPr>
        </p:nvSpPr>
        <p:spPr>
          <a:xfrm>
            <a:off x="6741134" y="2544740"/>
            <a:ext cx="4729506" cy="621982"/>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18" name="Espace réservé du texte 2">
            <a:extLst>
              <a:ext uri="{FF2B5EF4-FFF2-40B4-BE49-F238E27FC236}">
                <a16:creationId xmlns:a16="http://schemas.microsoft.com/office/drawing/2014/main" id="{339BA69C-B1C0-479F-9F80-102E4524E735}"/>
              </a:ext>
            </a:extLst>
          </p:cNvPr>
          <p:cNvSpPr>
            <a:spLocks noGrp="1"/>
          </p:cNvSpPr>
          <p:nvPr>
            <p:ph type="body" idx="18" hasCustomPrompt="1"/>
          </p:nvPr>
        </p:nvSpPr>
        <p:spPr>
          <a:xfrm>
            <a:off x="5880707" y="3174322"/>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04</a:t>
            </a:r>
          </a:p>
        </p:txBody>
      </p:sp>
      <p:sp>
        <p:nvSpPr>
          <p:cNvPr id="19" name="Espace réservé du texte 10">
            <a:extLst>
              <a:ext uri="{FF2B5EF4-FFF2-40B4-BE49-F238E27FC236}">
                <a16:creationId xmlns:a16="http://schemas.microsoft.com/office/drawing/2014/main" id="{DF0D3D75-8DB2-4B18-9B7D-73BAF2D0D5DB}"/>
              </a:ext>
            </a:extLst>
          </p:cNvPr>
          <p:cNvSpPr>
            <a:spLocks noGrp="1"/>
          </p:cNvSpPr>
          <p:nvPr>
            <p:ph type="body" sz="quarter" idx="19" hasCustomPrompt="1"/>
          </p:nvPr>
        </p:nvSpPr>
        <p:spPr>
          <a:xfrm>
            <a:off x="6741134" y="3174323"/>
            <a:ext cx="4729506" cy="614382"/>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20" name="Espace réservé du texte 2">
            <a:extLst>
              <a:ext uri="{FF2B5EF4-FFF2-40B4-BE49-F238E27FC236}">
                <a16:creationId xmlns:a16="http://schemas.microsoft.com/office/drawing/2014/main" id="{9261F303-D033-4A3A-9F3D-70FE683684C3}"/>
              </a:ext>
            </a:extLst>
          </p:cNvPr>
          <p:cNvSpPr>
            <a:spLocks noGrp="1"/>
          </p:cNvSpPr>
          <p:nvPr>
            <p:ph type="body" idx="20" hasCustomPrompt="1"/>
          </p:nvPr>
        </p:nvSpPr>
        <p:spPr>
          <a:xfrm>
            <a:off x="5880707" y="3798686"/>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05</a:t>
            </a:r>
          </a:p>
        </p:txBody>
      </p:sp>
      <p:sp>
        <p:nvSpPr>
          <p:cNvPr id="21" name="Espace réservé du texte 10">
            <a:extLst>
              <a:ext uri="{FF2B5EF4-FFF2-40B4-BE49-F238E27FC236}">
                <a16:creationId xmlns:a16="http://schemas.microsoft.com/office/drawing/2014/main" id="{E5DDF2DF-5619-4DC5-A488-D73DA10050A5}"/>
              </a:ext>
            </a:extLst>
          </p:cNvPr>
          <p:cNvSpPr>
            <a:spLocks noGrp="1"/>
          </p:cNvSpPr>
          <p:nvPr>
            <p:ph type="body" sz="quarter" idx="21" hasCustomPrompt="1"/>
          </p:nvPr>
        </p:nvSpPr>
        <p:spPr>
          <a:xfrm>
            <a:off x="6741134" y="3796306"/>
            <a:ext cx="4729506" cy="614381"/>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22" name="Espace réservé du texte 2">
            <a:extLst>
              <a:ext uri="{FF2B5EF4-FFF2-40B4-BE49-F238E27FC236}">
                <a16:creationId xmlns:a16="http://schemas.microsoft.com/office/drawing/2014/main" id="{12FB7891-B5C9-49E2-B6B5-598576E6F4B4}"/>
              </a:ext>
            </a:extLst>
          </p:cNvPr>
          <p:cNvSpPr>
            <a:spLocks noGrp="1"/>
          </p:cNvSpPr>
          <p:nvPr>
            <p:ph type="body" idx="22" hasCustomPrompt="1"/>
          </p:nvPr>
        </p:nvSpPr>
        <p:spPr>
          <a:xfrm>
            <a:off x="5880707" y="4423049"/>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06</a:t>
            </a:r>
          </a:p>
        </p:txBody>
      </p:sp>
      <p:sp>
        <p:nvSpPr>
          <p:cNvPr id="23" name="Espace réservé du texte 10">
            <a:extLst>
              <a:ext uri="{FF2B5EF4-FFF2-40B4-BE49-F238E27FC236}">
                <a16:creationId xmlns:a16="http://schemas.microsoft.com/office/drawing/2014/main" id="{38E77CF1-DFAE-450B-87C3-BACBCFD912D6}"/>
              </a:ext>
            </a:extLst>
          </p:cNvPr>
          <p:cNvSpPr>
            <a:spLocks noGrp="1"/>
          </p:cNvSpPr>
          <p:nvPr>
            <p:ph type="body" sz="quarter" idx="23" hasCustomPrompt="1"/>
          </p:nvPr>
        </p:nvSpPr>
        <p:spPr>
          <a:xfrm>
            <a:off x="6741134" y="4418289"/>
            <a:ext cx="4729506" cy="614380"/>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24" name="Rectangle 23"/>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5" name="ZoneTexte 24"/>
          <p:cNvSpPr txBox="1"/>
          <p:nvPr userDrawn="1"/>
        </p:nvSpPr>
        <p:spPr>
          <a:xfrm>
            <a:off x="841708" y="-384054"/>
            <a:ext cx="4080298" cy="276999"/>
          </a:xfrm>
          <a:prstGeom prst="rect">
            <a:avLst/>
          </a:prstGeom>
          <a:noFill/>
        </p:spPr>
        <p:txBody>
          <a:bodyPr wrap="square" rtlCol="0">
            <a:spAutoFit/>
          </a:bodyPr>
          <a:lstStyle/>
          <a:p>
            <a:r>
              <a:rPr lang="en-GB" sz="1200" noProof="0"/>
              <a:t>Colour of texts</a:t>
            </a:r>
          </a:p>
        </p:txBody>
      </p:sp>
      <p:sp>
        <p:nvSpPr>
          <p:cNvPr id="26" name="Rectangle 25"/>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7" name="Rectangle 26"/>
          <p:cNvSpPr/>
          <p:nvPr userDrawn="1"/>
        </p:nvSpPr>
        <p:spPr>
          <a:xfrm>
            <a:off x="593137"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cxnSp>
        <p:nvCxnSpPr>
          <p:cNvPr id="33" name="Connecteur droit 32"/>
          <p:cNvCxnSpPr/>
          <p:nvPr userDrawn="1"/>
        </p:nvCxnSpPr>
        <p:spPr>
          <a:xfrm>
            <a:off x="12465934" y="0"/>
            <a:ext cx="0" cy="65341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userDrawn="1"/>
        </p:nvSpPr>
        <p:spPr>
          <a:xfrm>
            <a:off x="12526894" y="-86735"/>
            <a:ext cx="2836672" cy="830997"/>
          </a:xfrm>
          <a:prstGeom prst="rect">
            <a:avLst/>
          </a:prstGeom>
          <a:noFill/>
        </p:spPr>
        <p:txBody>
          <a:bodyPr wrap="square" rtlCol="0">
            <a:spAutoFit/>
          </a:bodyPr>
          <a:lstStyle/>
          <a:p>
            <a:r>
              <a:rPr lang="en-GB" sz="1200" noProof="0"/>
              <a:t>To change the background, </a:t>
            </a:r>
          </a:p>
          <a:p>
            <a:r>
              <a:rPr lang="en-GB" sz="1200" noProof="0"/>
              <a:t>delete the current photo </a:t>
            </a:r>
          </a:p>
          <a:p>
            <a:r>
              <a:rPr lang="en-GB" sz="1200" noProof="0"/>
              <a:t>and click on the icon </a:t>
            </a:r>
          </a:p>
          <a:p>
            <a:r>
              <a:rPr lang="en-GB" sz="1200" noProof="0"/>
              <a:t>for the new image from your library.</a:t>
            </a:r>
          </a:p>
        </p:txBody>
      </p:sp>
      <p:sp>
        <p:nvSpPr>
          <p:cNvPr id="38"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spTree>
    <p:extLst>
      <p:ext uri="{BB962C8B-B14F-4D97-AF65-F5344CB8AC3E}">
        <p14:creationId xmlns:p14="http://schemas.microsoft.com/office/powerpoint/2010/main" val="341846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ummary_SmallPhoto_RedText">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CF97A594-B2DA-4B54-AB04-9678ACCF0796}" type="datetime1">
              <a:rPr lang="en-GB" noProof="0" smtClean="0"/>
              <a:t>23/01/2024</a:t>
            </a:fld>
            <a:endParaRPr lang="en-GB" noProof="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719136" y="1826419"/>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15" name="Espace réservé du texte 10">
            <a:extLst>
              <a:ext uri="{FF2B5EF4-FFF2-40B4-BE49-F238E27FC236}">
                <a16:creationId xmlns:a16="http://schemas.microsoft.com/office/drawing/2014/main" id="{FCD24ADA-4EC4-4D0D-9A45-04018346B892}"/>
              </a:ext>
            </a:extLst>
          </p:cNvPr>
          <p:cNvSpPr>
            <a:spLocks noGrp="1"/>
          </p:cNvSpPr>
          <p:nvPr>
            <p:ph type="body" sz="quarter" idx="15" hasCustomPrompt="1"/>
          </p:nvPr>
        </p:nvSpPr>
        <p:spPr>
          <a:xfrm>
            <a:off x="719136" y="2490788"/>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17" name="Espace réservé du texte 10">
            <a:extLst>
              <a:ext uri="{FF2B5EF4-FFF2-40B4-BE49-F238E27FC236}">
                <a16:creationId xmlns:a16="http://schemas.microsoft.com/office/drawing/2014/main" id="{D9DC529F-0935-48DF-BEAC-4AE83F94E0FC}"/>
              </a:ext>
            </a:extLst>
          </p:cNvPr>
          <p:cNvSpPr>
            <a:spLocks noGrp="1"/>
          </p:cNvSpPr>
          <p:nvPr>
            <p:ph type="body" sz="quarter" idx="17" hasCustomPrompt="1"/>
          </p:nvPr>
        </p:nvSpPr>
        <p:spPr>
          <a:xfrm>
            <a:off x="719136" y="3155157"/>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19" name="Espace réservé du texte 10">
            <a:extLst>
              <a:ext uri="{FF2B5EF4-FFF2-40B4-BE49-F238E27FC236}">
                <a16:creationId xmlns:a16="http://schemas.microsoft.com/office/drawing/2014/main" id="{DF0D3D75-8DB2-4B18-9B7D-73BAF2D0D5DB}"/>
              </a:ext>
            </a:extLst>
          </p:cNvPr>
          <p:cNvSpPr>
            <a:spLocks noGrp="1"/>
          </p:cNvSpPr>
          <p:nvPr>
            <p:ph type="body" sz="quarter" idx="19" hasCustomPrompt="1"/>
          </p:nvPr>
        </p:nvSpPr>
        <p:spPr>
          <a:xfrm>
            <a:off x="719136" y="3819526"/>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21" name="Espace réservé du texte 10">
            <a:extLst>
              <a:ext uri="{FF2B5EF4-FFF2-40B4-BE49-F238E27FC236}">
                <a16:creationId xmlns:a16="http://schemas.microsoft.com/office/drawing/2014/main" id="{E5DDF2DF-5619-4DC5-A488-D73DA10050A5}"/>
              </a:ext>
            </a:extLst>
          </p:cNvPr>
          <p:cNvSpPr>
            <a:spLocks noGrp="1"/>
          </p:cNvSpPr>
          <p:nvPr>
            <p:ph type="body" sz="quarter" idx="21" hasCustomPrompt="1"/>
          </p:nvPr>
        </p:nvSpPr>
        <p:spPr>
          <a:xfrm>
            <a:off x="719136" y="4483895"/>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23" name="Espace réservé du texte 10">
            <a:extLst>
              <a:ext uri="{FF2B5EF4-FFF2-40B4-BE49-F238E27FC236}">
                <a16:creationId xmlns:a16="http://schemas.microsoft.com/office/drawing/2014/main" id="{38E77CF1-DFAE-450B-87C3-BACBCFD912D6}"/>
              </a:ext>
            </a:extLst>
          </p:cNvPr>
          <p:cNvSpPr>
            <a:spLocks noGrp="1"/>
          </p:cNvSpPr>
          <p:nvPr>
            <p:ph type="body" sz="quarter" idx="23" hasCustomPrompt="1"/>
          </p:nvPr>
        </p:nvSpPr>
        <p:spPr>
          <a:xfrm>
            <a:off x="719136" y="5148262"/>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24" name="Espace réservé pour une image  2">
            <a:extLst>
              <a:ext uri="{FF2B5EF4-FFF2-40B4-BE49-F238E27FC236}">
                <a16:creationId xmlns:a16="http://schemas.microsoft.com/office/drawing/2014/main" id="{6308D7D9-6833-45E5-89E1-E5B5B2F4792C}"/>
              </a:ext>
            </a:extLst>
          </p:cNvPr>
          <p:cNvSpPr>
            <a:spLocks noGrp="1"/>
          </p:cNvSpPr>
          <p:nvPr>
            <p:ph type="pic" idx="24"/>
          </p:nvPr>
        </p:nvSpPr>
        <p:spPr>
          <a:xfrm>
            <a:off x="6788894" y="1410981"/>
            <a:ext cx="4680000" cy="46800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13" name="Rectangle 12"/>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4" name="ZoneTexte 13"/>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6" name="Rectangle 15"/>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6"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cxnSp>
        <p:nvCxnSpPr>
          <p:cNvPr id="22" name="Connecteur droit 21"/>
          <p:cNvCxnSpPr/>
          <p:nvPr userDrawn="1"/>
        </p:nvCxnSpPr>
        <p:spPr>
          <a:xfrm>
            <a:off x="12465934" y="0"/>
            <a:ext cx="0" cy="65341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ZoneTexte 24"/>
          <p:cNvSpPr txBox="1"/>
          <p:nvPr userDrawn="1"/>
        </p:nvSpPr>
        <p:spPr>
          <a:xfrm>
            <a:off x="12526894" y="-86735"/>
            <a:ext cx="2836672" cy="830997"/>
          </a:xfrm>
          <a:prstGeom prst="rect">
            <a:avLst/>
          </a:prstGeom>
          <a:noFill/>
        </p:spPr>
        <p:txBody>
          <a:bodyPr wrap="square" rtlCol="0">
            <a:spAutoFit/>
          </a:bodyPr>
          <a:lstStyle/>
          <a:p>
            <a:r>
              <a:rPr lang="en-GB" sz="1200" noProof="0"/>
              <a:t>To change the image, </a:t>
            </a:r>
          </a:p>
          <a:p>
            <a:r>
              <a:rPr lang="en-GB" sz="1200" noProof="0"/>
              <a:t>delete the current photo </a:t>
            </a:r>
          </a:p>
          <a:p>
            <a:r>
              <a:rPr lang="en-GB" sz="1200" noProof="0"/>
              <a:t>and click on the icon </a:t>
            </a:r>
          </a:p>
          <a:p>
            <a:r>
              <a:rPr lang="en-GB" sz="1200" noProof="0"/>
              <a:t>for the new image from your library.</a:t>
            </a:r>
          </a:p>
        </p:txBody>
      </p:sp>
    </p:spTree>
    <p:extLst>
      <p:ext uri="{BB962C8B-B14F-4D97-AF65-F5344CB8AC3E}">
        <p14:creationId xmlns:p14="http://schemas.microsoft.com/office/powerpoint/2010/main" val="314695172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FirstSeparator_ColorGradi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chemeClr val="tx2"/>
                </a:solidFill>
              </a:defRPr>
            </a:lvl1pPr>
          </a:lstStyle>
          <a:p>
            <a:r>
              <a:rPr lang="en-GB" noProof="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a:t>
            </a:r>
          </a:p>
          <a:p>
            <a:pPr lvl="0"/>
            <a:r>
              <a:rPr lang="en-GB" noProof="0"/>
              <a:t>master title style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A42556FD-FBB9-4634-B49C-FCD6EA6E1DC2}" type="datetime1">
              <a:rPr lang="en-GB" noProof="0" smtClean="0"/>
              <a:t>23/01/2024</a:t>
            </a:fld>
            <a:endParaRPr lang="en-GB" noProof="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en-GB" noProof="0"/>
              <a:t>Click to edit master text style</a:t>
            </a:r>
          </a:p>
        </p:txBody>
      </p:sp>
      <p:sp>
        <p:nvSpPr>
          <p:cNvPr id="10" name="ZoneTexte 9"/>
          <p:cNvSpPr txBox="1"/>
          <p:nvPr userDrawn="1"/>
        </p:nvSpPr>
        <p:spPr>
          <a:xfrm>
            <a:off x="252000" y="-384054"/>
            <a:ext cx="4080298" cy="276999"/>
          </a:xfrm>
          <a:prstGeom prst="rect">
            <a:avLst/>
          </a:prstGeom>
          <a:noFill/>
        </p:spPr>
        <p:txBody>
          <a:bodyPr wrap="square" rtlCol="0">
            <a:spAutoFit/>
          </a:bodyPr>
          <a:lstStyle/>
          <a:p>
            <a:r>
              <a:rPr lang="en-GB" sz="1200" noProof="0"/>
              <a:t>Colour of number</a:t>
            </a:r>
          </a:p>
        </p:txBody>
      </p:sp>
      <p:sp>
        <p:nvSpPr>
          <p:cNvPr id="12" name="Rectangle 11"/>
          <p:cNvSpPr/>
          <p:nvPr userDrawn="1"/>
        </p:nvSpPr>
        <p:spPr>
          <a:xfrm>
            <a:off x="0"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8" name="Rectangle 17"/>
          <p:cNvSpPr/>
          <p:nvPr userDrawn="1"/>
        </p:nvSpPr>
        <p:spPr>
          <a:xfrm>
            <a:off x="0" y="-1297"/>
            <a:ext cx="6089904" cy="6114312"/>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tx1"/>
              </a:solidFill>
            </a:endParaRPr>
          </a:p>
        </p:txBody>
      </p:sp>
    </p:spTree>
    <p:extLst>
      <p:ext uri="{BB962C8B-B14F-4D97-AF65-F5344CB8AC3E}">
        <p14:creationId xmlns:p14="http://schemas.microsoft.com/office/powerpoint/2010/main" val="1472849127"/>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econdSeparator_ColorGradi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rgbClr val="8D1D82"/>
                </a:solidFill>
              </a:defRPr>
            </a:lvl1pPr>
          </a:lstStyle>
          <a:p>
            <a:r>
              <a:rPr lang="en-GB" noProof="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a:t>
            </a:r>
          </a:p>
          <a:p>
            <a:pPr lvl="0"/>
            <a:r>
              <a:rPr lang="en-GB" noProof="0"/>
              <a:t>master title style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446A177C-EC65-4FBE-93E0-016D56411B0B}" type="datetime1">
              <a:rPr lang="en-GB" noProof="0" smtClean="0"/>
              <a:t>23/01/2024</a:t>
            </a:fld>
            <a:endParaRPr lang="en-GB" noProof="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en-GB" noProof="0"/>
              <a:t>Click to edit master text style</a:t>
            </a:r>
          </a:p>
        </p:txBody>
      </p:sp>
      <p:sp>
        <p:nvSpPr>
          <p:cNvPr id="12" name="ZoneTexte 11"/>
          <p:cNvSpPr txBox="1"/>
          <p:nvPr userDrawn="1"/>
        </p:nvSpPr>
        <p:spPr>
          <a:xfrm>
            <a:off x="252000" y="-384054"/>
            <a:ext cx="4080298" cy="276999"/>
          </a:xfrm>
          <a:prstGeom prst="rect">
            <a:avLst/>
          </a:prstGeom>
          <a:noFill/>
        </p:spPr>
        <p:txBody>
          <a:bodyPr wrap="square" rtlCol="0">
            <a:spAutoFit/>
          </a:bodyPr>
          <a:lstStyle/>
          <a:p>
            <a:r>
              <a:rPr lang="en-GB" sz="1200" noProof="0"/>
              <a:t>Colour of number</a:t>
            </a:r>
          </a:p>
        </p:txBody>
      </p:sp>
      <p:sp>
        <p:nvSpPr>
          <p:cNvPr id="14" name="Rectangle 13"/>
          <p:cNvSpPr/>
          <p:nvPr userDrawn="1"/>
        </p:nvSpPr>
        <p:spPr>
          <a:xfrm>
            <a:off x="0" y="-374907"/>
            <a:ext cx="252000" cy="252000"/>
          </a:xfrm>
          <a:prstGeom prst="rect">
            <a:avLst/>
          </a:prstGeom>
          <a:solidFill>
            <a:srgbClr val="8C1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6" name="Rectangle 15"/>
          <p:cNvSpPr/>
          <p:nvPr userDrawn="1"/>
        </p:nvSpPr>
        <p:spPr>
          <a:xfrm>
            <a:off x="0" y="-1"/>
            <a:ext cx="6090168" cy="6113016"/>
          </a:xfrm>
          <a:prstGeom prst="rect">
            <a:avLst/>
          </a:prstGeom>
          <a:gradFill flip="none" rotWithShape="1">
            <a:gsLst>
              <a:gs pos="50000">
                <a:srgbClr val="8D1D82"/>
              </a:gs>
              <a:gs pos="100000">
                <a:srgbClr val="EA5599"/>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tx1"/>
              </a:solidFill>
            </a:endParaRPr>
          </a:p>
        </p:txBody>
      </p:sp>
    </p:spTree>
    <p:extLst>
      <p:ext uri="{BB962C8B-B14F-4D97-AF65-F5344CB8AC3E}">
        <p14:creationId xmlns:p14="http://schemas.microsoft.com/office/powerpoint/2010/main" val="26807756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hirdSeparator_ColorGradi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rgbClr val="00A188"/>
                </a:solidFill>
              </a:defRPr>
            </a:lvl1pPr>
          </a:lstStyle>
          <a:p>
            <a:r>
              <a:rPr lang="en-GB" noProof="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a:t>
            </a:r>
          </a:p>
          <a:p>
            <a:pPr lvl="0"/>
            <a:r>
              <a:rPr lang="en-GB" noProof="0"/>
              <a:t>master title style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F85A414C-3347-4768-9EB1-291D8D4BC193}" type="datetime1">
              <a:rPr lang="en-GB" noProof="0" smtClean="0"/>
              <a:t>23/01/2024</a:t>
            </a:fld>
            <a:endParaRPr lang="en-GB" noProof="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en-GB" noProof="0"/>
              <a:t>Click to edit master text style</a:t>
            </a:r>
          </a:p>
        </p:txBody>
      </p:sp>
      <p:sp>
        <p:nvSpPr>
          <p:cNvPr id="10" name="ZoneTexte 9"/>
          <p:cNvSpPr txBox="1"/>
          <p:nvPr userDrawn="1"/>
        </p:nvSpPr>
        <p:spPr>
          <a:xfrm>
            <a:off x="252000" y="-384054"/>
            <a:ext cx="4080298" cy="276999"/>
          </a:xfrm>
          <a:prstGeom prst="rect">
            <a:avLst/>
          </a:prstGeom>
          <a:noFill/>
        </p:spPr>
        <p:txBody>
          <a:bodyPr wrap="square" rtlCol="0">
            <a:spAutoFit/>
          </a:bodyPr>
          <a:lstStyle/>
          <a:p>
            <a:r>
              <a:rPr lang="en-GB" sz="1200" noProof="0"/>
              <a:t>Colour of number</a:t>
            </a:r>
          </a:p>
        </p:txBody>
      </p:sp>
      <p:sp>
        <p:nvSpPr>
          <p:cNvPr id="12" name="Rectangle 11"/>
          <p:cNvSpPr/>
          <p:nvPr userDrawn="1"/>
        </p:nvSpPr>
        <p:spPr>
          <a:xfrm>
            <a:off x="0" y="-374907"/>
            <a:ext cx="252000" cy="252000"/>
          </a:xfrm>
          <a:prstGeom prst="rect">
            <a:avLst/>
          </a:prstGeom>
          <a:solidFill>
            <a:srgbClr val="00A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5" name="Rectangle 14"/>
          <p:cNvSpPr/>
          <p:nvPr userDrawn="1"/>
        </p:nvSpPr>
        <p:spPr>
          <a:xfrm>
            <a:off x="0" y="-1"/>
            <a:ext cx="6090168" cy="6120962"/>
          </a:xfrm>
          <a:prstGeom prst="rect">
            <a:avLst/>
          </a:prstGeom>
          <a:gradFill flip="none" rotWithShape="1">
            <a:gsLst>
              <a:gs pos="50000">
                <a:srgbClr val="00A188"/>
              </a:gs>
              <a:gs pos="100000">
                <a:srgbClr val="95C11F"/>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tx1"/>
              </a:solidFill>
            </a:endParaRPr>
          </a:p>
        </p:txBody>
      </p:sp>
    </p:spTree>
    <p:extLst>
      <p:ext uri="{BB962C8B-B14F-4D97-AF65-F5344CB8AC3E}">
        <p14:creationId xmlns:p14="http://schemas.microsoft.com/office/powerpoint/2010/main" val="15474769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F798E53-107F-468D-A86A-B9E27C8FBA8B}"/>
              </a:ext>
            </a:extLst>
          </p:cNvPr>
          <p:cNvSpPr>
            <a:spLocks noGrp="1"/>
          </p:cNvSpPr>
          <p:nvPr>
            <p:ph type="title"/>
          </p:nvPr>
        </p:nvSpPr>
        <p:spPr>
          <a:xfrm>
            <a:off x="719137" y="349140"/>
            <a:ext cx="10751504" cy="936000"/>
          </a:xfrm>
          <a:prstGeom prst="rect">
            <a:avLst/>
          </a:prstGeom>
        </p:spPr>
        <p:txBody>
          <a:bodyPr vert="horz" lIns="0" tIns="0" rIns="0" bIns="0" rtlCol="0" anchor="t">
            <a:noAutofit/>
          </a:bodyPr>
          <a:lstStyle/>
          <a:p>
            <a:r>
              <a:rPr lang="en-GB" noProof="0"/>
              <a:t>Click to edit master text style</a:t>
            </a:r>
          </a:p>
        </p:txBody>
      </p:sp>
      <p:sp>
        <p:nvSpPr>
          <p:cNvPr id="3" name="Espace réservé du texte 2">
            <a:extLst>
              <a:ext uri="{FF2B5EF4-FFF2-40B4-BE49-F238E27FC236}">
                <a16:creationId xmlns:a16="http://schemas.microsoft.com/office/drawing/2014/main" id="{33116353-A2DB-400D-836D-10B770C82C62}"/>
              </a:ext>
            </a:extLst>
          </p:cNvPr>
          <p:cNvSpPr>
            <a:spLocks noGrp="1"/>
          </p:cNvSpPr>
          <p:nvPr>
            <p:ph type="body" idx="1"/>
          </p:nvPr>
        </p:nvSpPr>
        <p:spPr>
          <a:xfrm>
            <a:off x="719137" y="2185200"/>
            <a:ext cx="10751504" cy="3933660"/>
          </a:xfrm>
          <a:prstGeom prst="rect">
            <a:avLst/>
          </a:prstGeom>
        </p:spPr>
        <p:txBody>
          <a:bodyPr vert="horz" lIns="0" tIns="0" rIns="0" bIns="0" rtlCol="0">
            <a:noAutofit/>
          </a:body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
        <p:nvSpPr>
          <p:cNvPr id="4" name="Espace réservé de la date 3">
            <a:extLst>
              <a:ext uri="{FF2B5EF4-FFF2-40B4-BE49-F238E27FC236}">
                <a16:creationId xmlns:a16="http://schemas.microsoft.com/office/drawing/2014/main" id="{FDD59078-F0EA-4B2B-B92A-CB1D0AA4F88E}"/>
              </a:ext>
            </a:extLst>
          </p:cNvPr>
          <p:cNvSpPr>
            <a:spLocks noGrp="1"/>
          </p:cNvSpPr>
          <p:nvPr>
            <p:ph type="dt" sz="half" idx="2"/>
          </p:nvPr>
        </p:nvSpPr>
        <p:spPr>
          <a:xfrm>
            <a:off x="4742021" y="6337302"/>
            <a:ext cx="612000" cy="252000"/>
          </a:xfrm>
          <a:prstGeom prst="rect">
            <a:avLst/>
          </a:prstGeom>
        </p:spPr>
        <p:txBody>
          <a:bodyPr vert="horz" lIns="0" tIns="0" rIns="0" bIns="0" rtlCol="0" anchor="ctr">
            <a:noAutofit/>
          </a:bodyPr>
          <a:lstStyle>
            <a:lvl1pPr algn="l">
              <a:lnSpc>
                <a:spcPct val="100000"/>
              </a:lnSpc>
              <a:defRPr sz="800">
                <a:solidFill>
                  <a:schemeClr val="tx1"/>
                </a:solidFill>
              </a:defRPr>
            </a:lvl1pPr>
          </a:lstStyle>
          <a:p>
            <a:fld id="{711F8482-F99F-455D-ABA4-99A297A6DF52}" type="datetime1">
              <a:rPr lang="en-GB" noProof="0" smtClean="0"/>
              <a:t>23/01/2024</a:t>
            </a:fld>
            <a:endParaRPr lang="en-GB" noProof="0"/>
          </a:p>
        </p:txBody>
      </p:sp>
      <p:sp>
        <p:nvSpPr>
          <p:cNvPr id="5" name="Espace réservé du pied de page 4">
            <a:extLst>
              <a:ext uri="{FF2B5EF4-FFF2-40B4-BE49-F238E27FC236}">
                <a16:creationId xmlns:a16="http://schemas.microsoft.com/office/drawing/2014/main" id="{16B74129-F7BE-4703-924F-ACEA71B2544C}"/>
              </a:ext>
            </a:extLst>
          </p:cNvPr>
          <p:cNvSpPr>
            <a:spLocks noGrp="1"/>
          </p:cNvSpPr>
          <p:nvPr>
            <p:ph type="ftr" sz="quarter" idx="3"/>
          </p:nvPr>
        </p:nvSpPr>
        <p:spPr>
          <a:xfrm>
            <a:off x="1026000" y="6337302"/>
            <a:ext cx="3600000" cy="252000"/>
          </a:xfrm>
          <a:prstGeom prst="rect">
            <a:avLst/>
          </a:prstGeom>
        </p:spPr>
        <p:txBody>
          <a:bodyPr vert="horz" lIns="0" tIns="0" rIns="0" bIns="0" rtlCol="0" anchor="ctr">
            <a:noAutofit/>
          </a:bodyPr>
          <a:lstStyle>
            <a:lvl1pPr algn="l">
              <a:lnSpc>
                <a:spcPct val="100000"/>
              </a:lnSpc>
              <a:defRPr sz="800" b="0">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2A1B493F-9EAA-4161-9132-F480E263F13A}"/>
              </a:ext>
            </a:extLst>
          </p:cNvPr>
          <p:cNvSpPr>
            <a:spLocks noGrp="1"/>
          </p:cNvSpPr>
          <p:nvPr>
            <p:ph type="sldNum" sz="quarter" idx="4"/>
          </p:nvPr>
        </p:nvSpPr>
        <p:spPr>
          <a:xfrm>
            <a:off x="719137" y="6337302"/>
            <a:ext cx="360000" cy="252000"/>
          </a:xfrm>
          <a:prstGeom prst="rect">
            <a:avLst/>
          </a:prstGeom>
        </p:spPr>
        <p:txBody>
          <a:bodyPr vert="horz" lIns="0" tIns="0" rIns="0" bIns="0" rtlCol="0" anchor="ctr">
            <a:noAutofit/>
          </a:bodyPr>
          <a:lstStyle>
            <a:lvl1pPr algn="l">
              <a:lnSpc>
                <a:spcPct val="100000"/>
              </a:lnSpc>
              <a:defRPr sz="800" b="1">
                <a:solidFill>
                  <a:schemeClr val="tx1"/>
                </a:solidFill>
              </a:defRPr>
            </a:lvl1pPr>
          </a:lstStyle>
          <a:p>
            <a:fld id="{975A587B-5814-4D9B-9598-FE9CB954CB01}" type="slidenum">
              <a:rPr lang="en-GB" noProof="0" smtClean="0"/>
              <a:pPr/>
              <a:t>‹Nº›</a:t>
            </a:fld>
            <a:endParaRPr lang="en-GB" noProof="0"/>
          </a:p>
        </p:txBody>
      </p:sp>
      <p:pic>
        <p:nvPicPr>
          <p:cNvPr id="10" name="Image 9"/>
          <p:cNvPicPr>
            <a:picLocks noChangeAspect="1"/>
          </p:cNvPicPr>
          <p:nvPr userDrawn="1"/>
        </p:nvPicPr>
        <p:blipFill>
          <a:blip r:embed="rId28" cstate="print">
            <a:extLst>
              <a:ext uri="{28A0092B-C50C-407E-A947-70E740481C1C}">
                <a14:useLocalDpi xmlns:a14="http://schemas.microsoft.com/office/drawing/2010/main"/>
              </a:ext>
            </a:extLst>
          </a:blip>
          <a:stretch>
            <a:fillRect/>
          </a:stretch>
        </p:blipFill>
        <p:spPr>
          <a:xfrm>
            <a:off x="9989532" y="6268043"/>
            <a:ext cx="1587153" cy="395272"/>
          </a:xfrm>
          <a:prstGeom prst="rect">
            <a:avLst/>
          </a:prstGeom>
        </p:spPr>
      </p:pic>
    </p:spTree>
    <p:extLst>
      <p:ext uri="{BB962C8B-B14F-4D97-AF65-F5344CB8AC3E}">
        <p14:creationId xmlns:p14="http://schemas.microsoft.com/office/powerpoint/2010/main" val="1232752388"/>
      </p:ext>
    </p:extLst>
  </p:cSld>
  <p:clrMap bg1="lt1" tx1="dk1" bg2="lt2" tx2="dk2" accent1="accent1" accent2="accent2" accent3="accent3" accent4="accent4" accent5="accent5" accent6="accent6" hlink="hlink" folHlink="folHlink"/>
  <p:sldLayoutIdLst>
    <p:sldLayoutId id="2147483703" r:id="rId1"/>
    <p:sldLayoutId id="2147483701" r:id="rId2"/>
    <p:sldLayoutId id="2147483702" r:id="rId3"/>
    <p:sldLayoutId id="2147483706" r:id="rId4"/>
    <p:sldLayoutId id="2147483704" r:id="rId5"/>
    <p:sldLayoutId id="2147483707" r:id="rId6"/>
    <p:sldLayoutId id="2147483667" r:id="rId7"/>
    <p:sldLayoutId id="2147483669" r:id="rId8"/>
    <p:sldLayoutId id="2147483671" r:id="rId9"/>
    <p:sldLayoutId id="2147483673" r:id="rId10"/>
    <p:sldLayoutId id="2147483668" r:id="rId11"/>
    <p:sldLayoutId id="2147483708" r:id="rId12"/>
    <p:sldLayoutId id="2147483709" r:id="rId13"/>
    <p:sldLayoutId id="2147483728" r:id="rId14"/>
    <p:sldLayoutId id="2147483711" r:id="rId15"/>
    <p:sldLayoutId id="2147483715" r:id="rId16"/>
    <p:sldLayoutId id="2147483716" r:id="rId17"/>
    <p:sldLayoutId id="2147483712" r:id="rId18"/>
    <p:sldLayoutId id="2147483690" r:id="rId19"/>
    <p:sldLayoutId id="2147483689" r:id="rId20"/>
    <p:sldLayoutId id="2147483679" r:id="rId21"/>
    <p:sldLayoutId id="2147483713" r:id="rId22"/>
    <p:sldLayoutId id="2147483717" r:id="rId23"/>
    <p:sldLayoutId id="2147483718" r:id="rId24"/>
    <p:sldLayoutId id="2147483700" r:id="rId25"/>
    <p:sldLayoutId id="2147483729" r:id="rId26"/>
  </p:sldLayoutIdLst>
  <p:hf hdr="0" dt="0"/>
  <p:txStyles>
    <p:titleStyle>
      <a:lvl1pPr algn="l" defTabSz="914400" rtl="0" eaLnBrk="1" latinLnBrk="0" hangingPunct="1">
        <a:lnSpc>
          <a:spcPct val="100000"/>
        </a:lnSpc>
        <a:spcBef>
          <a:spcPts val="600"/>
        </a:spcBef>
        <a:buNone/>
        <a:defRPr sz="3000" b="1" kern="1200">
          <a:solidFill>
            <a:schemeClr val="tx2"/>
          </a:solidFill>
          <a:latin typeface="+mj-lt"/>
          <a:ea typeface="+mj-ea"/>
          <a:cs typeface="+mj-cs"/>
        </a:defRPr>
      </a:lvl1pPr>
    </p:titleStyle>
    <p:bodyStyle>
      <a:lvl1pPr marL="355600" indent="-355600" algn="l" defTabSz="914400" rtl="0" eaLnBrk="1" latinLnBrk="0" hangingPunct="1">
        <a:lnSpc>
          <a:spcPct val="100000"/>
        </a:lnSpc>
        <a:spcBef>
          <a:spcPts val="600"/>
        </a:spcBef>
        <a:buClr>
          <a:schemeClr val="tx2"/>
        </a:buClr>
        <a:buSzPct val="60000"/>
        <a:buFontTx/>
        <a:buBlip>
          <a:blip r:embed="rId29"/>
        </a:buBlip>
        <a:defRPr sz="1800" b="1" kern="1200">
          <a:solidFill>
            <a:schemeClr val="tx1"/>
          </a:solidFill>
          <a:latin typeface="+mn-lt"/>
          <a:ea typeface="+mn-ea"/>
          <a:cs typeface="+mn-cs"/>
        </a:defRPr>
      </a:lvl1pPr>
      <a:lvl2pPr marL="625475" indent="-269875" algn="l" defTabSz="914400" rtl="0" eaLnBrk="1" latinLnBrk="0" hangingPunct="1">
        <a:lnSpc>
          <a:spcPct val="100000"/>
        </a:lnSpc>
        <a:spcBef>
          <a:spcPts val="600"/>
        </a:spcBef>
        <a:buClr>
          <a:schemeClr val="tx1">
            <a:lumMod val="60000"/>
            <a:lumOff val="40000"/>
          </a:schemeClr>
        </a:buClr>
        <a:buSzPct val="40000"/>
        <a:buFontTx/>
        <a:buBlip>
          <a:blip r:embed="rId30"/>
        </a:buBlip>
        <a:defRPr sz="1800" kern="1200">
          <a:solidFill>
            <a:schemeClr val="tx1"/>
          </a:solidFill>
          <a:latin typeface="+mn-lt"/>
          <a:ea typeface="+mn-ea"/>
          <a:cs typeface="+mn-cs"/>
        </a:defRPr>
      </a:lvl2pPr>
      <a:lvl3pPr marL="719138"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3pPr>
      <a:lvl4pPr marL="893763" indent="0" algn="l" defTabSz="914400" rtl="0" eaLnBrk="1" latinLnBrk="0" hangingPunct="1">
        <a:lnSpc>
          <a:spcPct val="100000"/>
        </a:lnSpc>
        <a:spcBef>
          <a:spcPts val="600"/>
        </a:spcBef>
        <a:buFont typeface="Arial" panose="020B0604020202020204" pitchFamily="34" charset="0"/>
        <a:buNone/>
        <a:defRPr sz="1200" kern="1200">
          <a:solidFill>
            <a:schemeClr val="tx1"/>
          </a:solidFill>
          <a:latin typeface="+mn-lt"/>
          <a:ea typeface="+mn-ea"/>
          <a:cs typeface="+mn-cs"/>
        </a:defRPr>
      </a:lvl4pPr>
      <a:lvl5pPr marL="1980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community.dataminer.services/extreme-programming/" TargetMode="External"/><Relationship Id="rId2" Type="http://schemas.openxmlformats.org/officeDocument/2006/relationships/hyperlink" Target="https://codingdojo.org" TargetMode="External"/><Relationship Id="rId1" Type="http://schemas.openxmlformats.org/officeDocument/2006/relationships/slideLayout" Target="../slideLayouts/slideLayout14.xml"/><Relationship Id="rId4" Type="http://schemas.openxmlformats.org/officeDocument/2006/relationships/hyperlink" Target="https://aulasoftwarelibre.github.io/taller-de-python/Testing/TDD/"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hyperlink" Target="https://agilemanifesto.org/iso/es/principles.html" TargetMode="Externa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p:cNvPicPr>
            <a:picLocks noGrp="1" noChangeAspect="1"/>
          </p:cNvPicPr>
          <p:nvPr>
            <p:ph type="pic" idx="13"/>
          </p:nvPr>
        </p:nvPicPr>
        <p:blipFill>
          <a:blip r:embed="rId2">
            <a:extLst>
              <a:ext uri="{28A0092B-C50C-407E-A947-70E740481C1C}">
                <a14:useLocalDpi xmlns:a14="http://schemas.microsoft.com/office/drawing/2010/main"/>
              </a:ext>
            </a:extLst>
          </a:blip>
          <a:srcRect/>
          <a:stretch>
            <a:fillRect/>
          </a:stretch>
        </p:blipFill>
        <p:spPr/>
      </p:pic>
      <p:sp>
        <p:nvSpPr>
          <p:cNvPr id="3" name="Titre 2"/>
          <p:cNvSpPr>
            <a:spLocks noGrp="1"/>
          </p:cNvSpPr>
          <p:nvPr>
            <p:ph type="ctrTitle"/>
          </p:nvPr>
        </p:nvSpPr>
        <p:spPr>
          <a:xfrm>
            <a:off x="719554" y="787079"/>
            <a:ext cx="6576791" cy="1980000"/>
          </a:xfrm>
        </p:spPr>
        <p:txBody>
          <a:bodyPr/>
          <a:lstStyle/>
          <a:p>
            <a:r>
              <a:rPr lang="en-GB" noProof="0" dirty="0">
                <a:solidFill>
                  <a:schemeClr val="tx2"/>
                </a:solidFill>
              </a:rPr>
              <a:t>Sopra Steria</a:t>
            </a:r>
            <a:br>
              <a:rPr lang="en-GB" noProof="0" dirty="0">
                <a:solidFill>
                  <a:schemeClr val="tx2"/>
                </a:solidFill>
              </a:rPr>
            </a:br>
            <a:r>
              <a:rPr lang="en-GB" dirty="0"/>
              <a:t>TDD</a:t>
            </a:r>
            <a:endParaRPr lang="en-GB" noProof="0" dirty="0">
              <a:solidFill>
                <a:schemeClr val="tx2"/>
              </a:solidFill>
            </a:endParaRPr>
          </a:p>
        </p:txBody>
      </p:sp>
      <p:sp>
        <p:nvSpPr>
          <p:cNvPr id="4" name="Sous-titre 3"/>
          <p:cNvSpPr>
            <a:spLocks noGrp="1"/>
          </p:cNvSpPr>
          <p:nvPr>
            <p:ph type="subTitle" idx="1"/>
          </p:nvPr>
        </p:nvSpPr>
        <p:spPr/>
        <p:txBody>
          <a:bodyPr/>
          <a:lstStyle/>
          <a:p>
            <a:r>
              <a:rPr lang="es-ES" sz="1400" dirty="0">
                <a:latin typeface="+mn-lt"/>
              </a:rPr>
              <a:t>CIPFP Mislata </a:t>
            </a:r>
            <a:r>
              <a:rPr lang="en-GB" b="1" dirty="0"/>
              <a:t>- ENERO 2024</a:t>
            </a:r>
            <a:endParaRPr lang="en-GB" b="1" noProof="0" dirty="0">
              <a:solidFill>
                <a:schemeClr val="tx2"/>
              </a:solidFill>
            </a:endParaRPr>
          </a:p>
        </p:txBody>
      </p:sp>
      <p:cxnSp>
        <p:nvCxnSpPr>
          <p:cNvPr id="6" name="Connecteur droit 5">
            <a:extLst>
              <a:ext uri="{FF2B5EF4-FFF2-40B4-BE49-F238E27FC236}">
                <a16:creationId xmlns:a16="http://schemas.microsoft.com/office/drawing/2014/main" id="{C655EC3A-F952-40ED-8DDA-8CCAEB93F4C1}"/>
              </a:ext>
            </a:extLst>
          </p:cNvPr>
          <p:cNvCxnSpPr>
            <a:cxnSpLocks/>
          </p:cNvCxnSpPr>
          <p:nvPr/>
        </p:nvCxnSpPr>
        <p:spPr>
          <a:xfrm>
            <a:off x="719138" y="3233737"/>
            <a:ext cx="72151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3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E2A30705-810B-34BE-7FA3-2CD4DDBE48E9}"/>
              </a:ext>
            </a:extLst>
          </p:cNvPr>
          <p:cNvSpPr>
            <a:spLocks noGrp="1"/>
          </p:cNvSpPr>
          <p:nvPr>
            <p:ph type="ftr" sz="quarter" idx="11"/>
          </p:nvPr>
        </p:nvSpPr>
        <p:spPr>
          <a:xfrm>
            <a:off x="1026000" y="6337302"/>
            <a:ext cx="3600000" cy="252000"/>
          </a:xfrm>
        </p:spPr>
        <p:txBody>
          <a:bodyPr anchor="ctr">
            <a:normAutofit/>
          </a:bodyPr>
          <a:lstStyle/>
          <a:p>
            <a:pPr>
              <a:spcAft>
                <a:spcPts val="600"/>
              </a:spcAft>
            </a:pPr>
            <a:r>
              <a:rPr lang="en-GB" noProof="0"/>
              <a:t>Sopra Steria Corporate Presentation</a:t>
            </a:r>
          </a:p>
        </p:txBody>
      </p:sp>
      <p:sp>
        <p:nvSpPr>
          <p:cNvPr id="5" name="Marcador de número de diapositiva 4">
            <a:extLst>
              <a:ext uri="{FF2B5EF4-FFF2-40B4-BE49-F238E27FC236}">
                <a16:creationId xmlns:a16="http://schemas.microsoft.com/office/drawing/2014/main" id="{10A87C9E-99B7-52CB-C445-98C85A7A449E}"/>
              </a:ext>
            </a:extLst>
          </p:cNvPr>
          <p:cNvSpPr>
            <a:spLocks noGrp="1"/>
          </p:cNvSpPr>
          <p:nvPr>
            <p:ph type="sldNum" sz="quarter" idx="12"/>
          </p:nvPr>
        </p:nvSpPr>
        <p:spPr>
          <a:xfrm>
            <a:off x="719137" y="6337302"/>
            <a:ext cx="360000" cy="252000"/>
          </a:xfrm>
        </p:spPr>
        <p:txBody>
          <a:bodyPr anchor="ctr">
            <a:normAutofit/>
          </a:bodyPr>
          <a:lstStyle/>
          <a:p>
            <a:pPr>
              <a:spcAft>
                <a:spcPts val="600"/>
              </a:spcAft>
            </a:pPr>
            <a:fld id="{975A587B-5814-4D9B-9598-FE9CB954CB01}" type="slidenum">
              <a:rPr lang="en-GB" noProof="0" smtClean="0"/>
              <a:pPr>
                <a:spcAft>
                  <a:spcPts val="600"/>
                </a:spcAft>
              </a:pPr>
              <a:t>10</a:t>
            </a:fld>
            <a:endParaRPr lang="en-GB" noProof="0"/>
          </a:p>
        </p:txBody>
      </p:sp>
      <p:sp>
        <p:nvSpPr>
          <p:cNvPr id="22" name="Text Placeholder 3">
            <a:extLst>
              <a:ext uri="{FF2B5EF4-FFF2-40B4-BE49-F238E27FC236}">
                <a16:creationId xmlns:a16="http://schemas.microsoft.com/office/drawing/2014/main" id="{A9764B1C-E658-F7D6-4C57-FF28EF02D31D}"/>
              </a:ext>
            </a:extLst>
          </p:cNvPr>
          <p:cNvSpPr>
            <a:spLocks noGrp="1"/>
          </p:cNvSpPr>
          <p:nvPr>
            <p:ph type="body" sz="quarter" idx="14"/>
          </p:nvPr>
        </p:nvSpPr>
        <p:spPr>
          <a:xfrm>
            <a:off x="719137" y="1744980"/>
            <a:ext cx="10751504" cy="4389120"/>
          </a:xfrm>
        </p:spPr>
        <p:txBody>
          <a:bodyPr vert="horz" lIns="0" tIns="0" rIns="0" bIns="0" numCol="2" spcCol="216000" rtlCol="0" anchor="t">
            <a:noAutofit/>
          </a:bodyPr>
          <a:lstStyle/>
          <a:p>
            <a:r>
              <a:rPr lang="en-US" dirty="0">
                <a:ea typeface="Tahoma"/>
                <a:cs typeface="Tahoma"/>
              </a:rPr>
              <a:t>Clean Craftsmanship: Disciplines, Standards, and Ethics (Robert C. Martin)</a:t>
            </a:r>
          </a:p>
          <a:p>
            <a:r>
              <a:rPr lang="en-US" dirty="0">
                <a:ea typeface="Tahoma"/>
                <a:cs typeface="Tahoma"/>
              </a:rPr>
              <a:t>A philosophy of software Design ( John </a:t>
            </a:r>
            <a:r>
              <a:rPr lang="en-US" dirty="0" err="1">
                <a:ea typeface="Tahoma"/>
                <a:cs typeface="Tahoma"/>
              </a:rPr>
              <a:t>Ousterhout</a:t>
            </a:r>
            <a:r>
              <a:rPr lang="en-US" dirty="0">
                <a:ea typeface="Tahoma"/>
                <a:cs typeface="Tahoma"/>
              </a:rPr>
              <a:t>)</a:t>
            </a:r>
          </a:p>
          <a:p>
            <a:r>
              <a:rPr lang="es-ES" b="0" dirty="0">
                <a:ea typeface="Tahoma"/>
                <a:cs typeface="Tahoma"/>
                <a:hlinkClick r:id="rId2"/>
              </a:rPr>
              <a:t>https://codingdojo.org</a:t>
            </a:r>
            <a:endParaRPr lang="en-US" dirty="0">
              <a:ea typeface="Tahoma"/>
              <a:cs typeface="Tahoma"/>
            </a:endParaRPr>
          </a:p>
          <a:p>
            <a:r>
              <a:rPr lang="es-ES" b="0" dirty="0">
                <a:ea typeface="+mn-lt"/>
                <a:cs typeface="+mn-lt"/>
              </a:rPr>
              <a:t>https://</a:t>
            </a:r>
            <a:r>
              <a:rPr lang="es-ES" b="0" dirty="0" err="1">
                <a:ea typeface="+mn-lt"/>
                <a:cs typeface="+mn-lt"/>
              </a:rPr>
              <a:t>agilemanifesto.org</a:t>
            </a:r>
            <a:r>
              <a:rPr lang="es-ES" b="0" dirty="0">
                <a:ea typeface="+mn-lt"/>
                <a:cs typeface="+mn-lt"/>
              </a:rPr>
              <a:t>/</a:t>
            </a:r>
            <a:r>
              <a:rPr lang="es-ES" b="0" dirty="0" err="1">
                <a:ea typeface="+mn-lt"/>
                <a:cs typeface="+mn-lt"/>
              </a:rPr>
              <a:t>iso</a:t>
            </a:r>
            <a:r>
              <a:rPr lang="es-ES" b="0" dirty="0">
                <a:ea typeface="+mn-lt"/>
                <a:cs typeface="+mn-lt"/>
              </a:rPr>
              <a:t>/es/</a:t>
            </a:r>
            <a:r>
              <a:rPr lang="es-ES" b="0" dirty="0" err="1">
                <a:ea typeface="+mn-lt"/>
                <a:cs typeface="+mn-lt"/>
              </a:rPr>
              <a:t>principles.html</a:t>
            </a:r>
            <a:endParaRPr lang="es-ES" b="0" dirty="0">
              <a:ea typeface="+mn-lt"/>
              <a:cs typeface="+mn-lt"/>
            </a:endParaRPr>
          </a:p>
          <a:p>
            <a:r>
              <a:rPr lang="es-ES" b="0" dirty="0">
                <a:ea typeface="+mn-lt"/>
                <a:cs typeface="+mn-lt"/>
              </a:rPr>
              <a:t>http://</a:t>
            </a:r>
            <a:r>
              <a:rPr lang="es-ES" b="0" dirty="0" err="1">
                <a:ea typeface="+mn-lt"/>
                <a:cs typeface="+mn-lt"/>
              </a:rPr>
              <a:t>manifesto.softwarecraftsmanship.org</a:t>
            </a:r>
            <a:r>
              <a:rPr lang="es-ES" b="0" dirty="0">
                <a:ea typeface="+mn-lt"/>
                <a:cs typeface="+mn-lt"/>
              </a:rPr>
              <a:t>/</a:t>
            </a:r>
            <a:endParaRPr lang="es-ES" b="0" dirty="0">
              <a:ea typeface="Tahoma"/>
              <a:cs typeface="Tahoma"/>
            </a:endParaRPr>
          </a:p>
          <a:p>
            <a:r>
              <a:rPr lang="en-US" b="0" dirty="0">
                <a:ea typeface="Tahoma"/>
                <a:cs typeface="Tahoma"/>
                <a:hlinkClick r:id="rId3"/>
              </a:rPr>
              <a:t>https://community.dataminer.services/extreme-programming/</a:t>
            </a:r>
          </a:p>
          <a:p>
            <a:r>
              <a:rPr lang="en-US" b="0" dirty="0">
                <a:ea typeface="+mn-lt"/>
                <a:cs typeface="+mn-lt"/>
                <a:hlinkClick r:id="rId4"/>
              </a:rPr>
              <a:t>https://aulasoftwarelibre.github.io/taller-de-python/Testing/TDD/</a:t>
            </a:r>
            <a:endParaRPr lang="en-US" b="0" dirty="0">
              <a:ea typeface="+mn-lt"/>
              <a:cs typeface="+mn-lt"/>
            </a:endParaRPr>
          </a:p>
          <a:p>
            <a:endParaRPr lang="en-US" b="0" dirty="0">
              <a:ea typeface="Tahoma"/>
              <a:cs typeface="Tahoma"/>
            </a:endParaRPr>
          </a:p>
        </p:txBody>
      </p:sp>
      <p:sp>
        <p:nvSpPr>
          <p:cNvPr id="26" name="Title 5">
            <a:extLst>
              <a:ext uri="{FF2B5EF4-FFF2-40B4-BE49-F238E27FC236}">
                <a16:creationId xmlns:a16="http://schemas.microsoft.com/office/drawing/2014/main" id="{25DB1426-B757-3DFB-142A-73C2D9DCAA44}"/>
              </a:ext>
            </a:extLst>
          </p:cNvPr>
          <p:cNvSpPr>
            <a:spLocks noGrp="1"/>
          </p:cNvSpPr>
          <p:nvPr>
            <p:ph type="title"/>
          </p:nvPr>
        </p:nvSpPr>
        <p:spPr>
          <a:xfrm>
            <a:off x="719137" y="30480"/>
            <a:ext cx="10751503" cy="936000"/>
          </a:xfrm>
        </p:spPr>
        <p:txBody>
          <a:bodyPr/>
          <a:lstStyle/>
          <a:p>
            <a:r>
              <a:rPr lang="en-US">
                <a:ea typeface="Tahoma"/>
                <a:cs typeface="Tahoma"/>
              </a:rPr>
              <a:t>Referencias</a:t>
            </a:r>
            <a:endParaRPr lang="en-US"/>
          </a:p>
        </p:txBody>
      </p:sp>
    </p:spTree>
    <p:extLst>
      <p:ext uri="{BB962C8B-B14F-4D97-AF65-F5344CB8AC3E}">
        <p14:creationId xmlns:p14="http://schemas.microsoft.com/office/powerpoint/2010/main" val="37310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pour une image  4"/>
          <p:cNvPicPr>
            <a:picLocks noGrp="1" noChangeAspect="1"/>
          </p:cNvPicPr>
          <p:nvPr>
            <p:ph type="pic" idx="13"/>
          </p:nvPr>
        </p:nvPicPr>
        <p:blipFill>
          <a:blip r:embed="rId2">
            <a:extLst>
              <a:ext uri="{28A0092B-C50C-407E-A947-70E740481C1C}">
                <a14:useLocalDpi xmlns:a14="http://schemas.microsoft.com/office/drawing/2010/main"/>
              </a:ext>
            </a:extLst>
          </a:blip>
          <a:srcRect/>
          <a:stretch>
            <a:fillRect/>
          </a:stretch>
        </p:blipFill>
        <p:spPr>
          <a:xfrm>
            <a:off x="0" y="0"/>
            <a:ext cx="11473200" cy="5417345"/>
          </a:xfrm>
        </p:spPr>
      </p:pic>
      <p:sp>
        <p:nvSpPr>
          <p:cNvPr id="6" name="Titre 2"/>
          <p:cNvSpPr>
            <a:spLocks noGrp="1"/>
          </p:cNvSpPr>
          <p:nvPr>
            <p:ph type="ctrTitle"/>
          </p:nvPr>
        </p:nvSpPr>
        <p:spPr>
          <a:xfrm>
            <a:off x="719555" y="788400"/>
            <a:ext cx="7606759" cy="1629485"/>
          </a:xfrm>
        </p:spPr>
        <p:txBody>
          <a:bodyPr/>
          <a:lstStyle/>
          <a:p>
            <a:r>
              <a:rPr lang="en-GB" noProof="0"/>
              <a:t>The world is how we shape it</a:t>
            </a:r>
            <a:br>
              <a:rPr lang="en-GB" noProof="0"/>
            </a:br>
            <a:endParaRPr lang="en-GB" noProof="0"/>
          </a:p>
        </p:txBody>
      </p:sp>
      <p:sp>
        <p:nvSpPr>
          <p:cNvPr id="4" name="Sous-titre 3"/>
          <p:cNvSpPr>
            <a:spLocks noGrp="1"/>
          </p:cNvSpPr>
          <p:nvPr>
            <p:ph type="subTitle" idx="1"/>
          </p:nvPr>
        </p:nvSpPr>
        <p:spPr>
          <a:xfrm>
            <a:off x="776288" y="2417885"/>
            <a:ext cx="5475216" cy="540000"/>
          </a:xfrm>
        </p:spPr>
        <p:txBody>
          <a:bodyPr/>
          <a:lstStyle/>
          <a:p>
            <a:r>
              <a:rPr lang="en-GB" b="1" noProof="0"/>
              <a:t>Gracias </a:t>
            </a:r>
          </a:p>
        </p:txBody>
      </p:sp>
      <p:cxnSp>
        <p:nvCxnSpPr>
          <p:cNvPr id="7" name="Connecteur droit 6">
            <a:extLst>
              <a:ext uri="{FF2B5EF4-FFF2-40B4-BE49-F238E27FC236}">
                <a16:creationId xmlns:a16="http://schemas.microsoft.com/office/drawing/2014/main" id="{C655EC3A-F952-40ED-8DDA-8CCAEB93F4C1}"/>
              </a:ext>
            </a:extLst>
          </p:cNvPr>
          <p:cNvCxnSpPr>
            <a:cxnSpLocks/>
          </p:cNvCxnSpPr>
          <p:nvPr/>
        </p:nvCxnSpPr>
        <p:spPr>
          <a:xfrm>
            <a:off x="776288" y="2147887"/>
            <a:ext cx="7215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Espace réservé du texte 3"/>
          <p:cNvSpPr txBox="1">
            <a:spLocks/>
          </p:cNvSpPr>
          <p:nvPr/>
        </p:nvSpPr>
        <p:spPr>
          <a:xfrm>
            <a:off x="884110" y="4337345"/>
            <a:ext cx="2159952" cy="1080000"/>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Clr>
                <a:schemeClr val="tx2"/>
              </a:buClr>
              <a:buSzPct val="60000"/>
              <a:buFontTx/>
              <a:buNone/>
              <a:defRPr sz="1200" b="1" kern="1200">
                <a:solidFill>
                  <a:schemeClr val="accent3"/>
                </a:solidFill>
                <a:latin typeface="+mn-lt"/>
                <a:ea typeface="+mn-ea"/>
                <a:cs typeface="+mn-cs"/>
              </a:defRPr>
            </a:lvl1pPr>
            <a:lvl2pPr marL="0" indent="0" algn="l" defTabSz="914400" rtl="0" eaLnBrk="1" latinLnBrk="0" hangingPunct="1">
              <a:lnSpc>
                <a:spcPct val="100000"/>
              </a:lnSpc>
              <a:spcBef>
                <a:spcPts val="0"/>
              </a:spcBef>
              <a:spcAft>
                <a:spcPts val="0"/>
              </a:spcAft>
              <a:buClr>
                <a:schemeClr val="tx1">
                  <a:lumMod val="60000"/>
                  <a:lumOff val="40000"/>
                </a:schemeClr>
              </a:buClr>
              <a:buSzPct val="40000"/>
              <a:buFont typeface="Arial" panose="020B0604020202020204" pitchFamily="34" charset="0"/>
              <a:buNone/>
              <a:defRPr sz="1200" kern="1200">
                <a:solidFill>
                  <a:schemeClr val="accent3"/>
                </a:solidFill>
                <a:latin typeface="+mn-lt"/>
                <a:ea typeface="+mn-ea"/>
                <a:cs typeface="+mn-cs"/>
              </a:defRPr>
            </a:lvl2pPr>
            <a:lvl3pPr marL="538163" indent="0" algn="l" defTabSz="914400" rtl="0" eaLnBrk="1" latinLnBrk="0" hangingPunct="1">
              <a:lnSpc>
                <a:spcPct val="100000"/>
              </a:lnSpc>
              <a:spcBef>
                <a:spcPts val="0"/>
              </a:spcBef>
              <a:buFont typeface="Arial" panose="020B0604020202020204" pitchFamily="34" charset="0"/>
              <a:buNone/>
              <a:defRPr sz="1200" kern="1200">
                <a:solidFill>
                  <a:schemeClr val="accent3"/>
                </a:solidFill>
                <a:latin typeface="+mn-lt"/>
                <a:ea typeface="+mn-ea"/>
                <a:cs typeface="+mn-cs"/>
              </a:defRPr>
            </a:lvl3pPr>
            <a:lvl4pPr marL="538163" indent="0" algn="l" defTabSz="914400" rtl="0" eaLnBrk="1" latinLnBrk="0" hangingPunct="1">
              <a:lnSpc>
                <a:spcPct val="100000"/>
              </a:lnSpc>
              <a:spcBef>
                <a:spcPts val="0"/>
              </a:spcBef>
              <a:buFont typeface="Arial" panose="020B0604020202020204" pitchFamily="34" charset="0"/>
              <a:buNone/>
              <a:defRPr sz="1200" kern="1200">
                <a:solidFill>
                  <a:schemeClr val="accent3"/>
                </a:solidFill>
                <a:latin typeface="+mn-lt"/>
                <a:ea typeface="+mn-ea"/>
                <a:cs typeface="+mn-cs"/>
              </a:defRPr>
            </a:lvl4pPr>
            <a:lvl5pPr marL="198000" indent="0" algn="l" defTabSz="914400" rtl="0" eaLnBrk="1" latinLnBrk="0" hangingPunct="1">
              <a:lnSpc>
                <a:spcPct val="100000"/>
              </a:lnSpc>
              <a:spcBef>
                <a:spcPts val="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CF022B"/>
              </a:buClr>
              <a:buSzPct val="60000"/>
              <a:buFontTx/>
              <a:buNone/>
              <a:tabLst/>
              <a:defRPr/>
            </a:pPr>
            <a:r>
              <a:rPr kumimoji="0" lang="en-GB" sz="1200" b="1" i="0" u="none" strike="noStrike" kern="1200" cap="none" spc="0" normalizeH="0" baseline="0" noProof="0">
                <a:ln>
                  <a:noFill/>
                </a:ln>
                <a:solidFill>
                  <a:srgbClr val="4A4A4A"/>
                </a:solidFill>
                <a:effectLst/>
                <a:uLnTx/>
                <a:uFillTx/>
                <a:latin typeface="Tahoma"/>
              </a:rPr>
              <a:t>Sopra Steria </a:t>
            </a:r>
            <a:r>
              <a:rPr kumimoji="0" lang="en-GB" sz="1200" b="1" i="0" u="none" strike="noStrike" kern="1200" cap="none" spc="0" normalizeH="0" baseline="0" noProof="0" err="1">
                <a:ln>
                  <a:noFill/>
                </a:ln>
                <a:solidFill>
                  <a:srgbClr val="4A4A4A"/>
                </a:solidFill>
                <a:effectLst/>
                <a:uLnTx/>
                <a:uFillTx/>
                <a:latin typeface="Tahoma"/>
              </a:rPr>
              <a:t>España</a:t>
            </a:r>
            <a:endParaRPr kumimoji="0" lang="en-GB" sz="1200" b="1" i="0" u="none" strike="noStrike" kern="1200" cap="none" spc="0" normalizeH="0" baseline="0" noProof="0">
              <a:ln>
                <a:noFill/>
              </a:ln>
              <a:solidFill>
                <a:srgbClr val="4A4A4A"/>
              </a:solidFill>
              <a:effectLst/>
              <a:uLnTx/>
              <a:uFillTx/>
              <a:latin typeface="Tahoma"/>
            </a:endParaRPr>
          </a:p>
        </p:txBody>
      </p:sp>
    </p:spTree>
    <p:extLst>
      <p:ext uri="{BB962C8B-B14F-4D97-AF65-F5344CB8AC3E}">
        <p14:creationId xmlns:p14="http://schemas.microsoft.com/office/powerpoint/2010/main" val="192772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t>2</a:t>
            </a:fld>
            <a:endParaRPr lang="fr-FR" noProof="0"/>
          </a:p>
        </p:txBody>
      </p:sp>
      <p:grpSp>
        <p:nvGrpSpPr>
          <p:cNvPr id="69" name="Groupe 68"/>
          <p:cNvGrpSpPr/>
          <p:nvPr/>
        </p:nvGrpSpPr>
        <p:grpSpPr>
          <a:xfrm>
            <a:off x="1231907" y="1288905"/>
            <a:ext cx="9728187" cy="4280190"/>
            <a:chOff x="1272292" y="1716434"/>
            <a:chExt cx="9728187" cy="4280190"/>
          </a:xfrm>
        </p:grpSpPr>
        <p:sp>
          <p:nvSpPr>
            <p:cNvPr id="70" name="Freeform 5"/>
            <p:cNvSpPr>
              <a:spLocks/>
            </p:cNvSpPr>
            <p:nvPr/>
          </p:nvSpPr>
          <p:spPr bwMode="auto">
            <a:xfrm>
              <a:off x="1272292" y="1716434"/>
              <a:ext cx="2122219" cy="770074"/>
            </a:xfrm>
            <a:custGeom>
              <a:avLst/>
              <a:gdLst>
                <a:gd name="T0" fmla="*/ 645 w 645"/>
                <a:gd name="T1" fmla="*/ 0 h 234"/>
                <a:gd name="T2" fmla="*/ 116 w 645"/>
                <a:gd name="T3" fmla="*/ 0 h 234"/>
                <a:gd name="T4" fmla="*/ 0 w 645"/>
                <a:gd name="T5" fmla="*/ 117 h 234"/>
                <a:gd name="T6" fmla="*/ 116 w 645"/>
                <a:gd name="T7" fmla="*/ 234 h 234"/>
                <a:gd name="T8" fmla="*/ 645 w 645"/>
                <a:gd name="T9" fmla="*/ 234 h 234"/>
                <a:gd name="T10" fmla="*/ 566 w 645"/>
                <a:gd name="T11" fmla="*/ 117 h 234"/>
                <a:gd name="T12" fmla="*/ 645 w 645"/>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645" h="234">
                  <a:moveTo>
                    <a:pt x="645" y="0"/>
                  </a:moveTo>
                  <a:cubicBezTo>
                    <a:pt x="116" y="0"/>
                    <a:pt x="116" y="0"/>
                    <a:pt x="116" y="0"/>
                  </a:cubicBezTo>
                  <a:cubicBezTo>
                    <a:pt x="52" y="0"/>
                    <a:pt x="0" y="52"/>
                    <a:pt x="0" y="117"/>
                  </a:cubicBezTo>
                  <a:cubicBezTo>
                    <a:pt x="0" y="181"/>
                    <a:pt x="52" y="234"/>
                    <a:pt x="116" y="234"/>
                  </a:cubicBezTo>
                  <a:cubicBezTo>
                    <a:pt x="645" y="234"/>
                    <a:pt x="645" y="234"/>
                    <a:pt x="645" y="234"/>
                  </a:cubicBezTo>
                  <a:cubicBezTo>
                    <a:pt x="566" y="117"/>
                    <a:pt x="566" y="117"/>
                    <a:pt x="566" y="117"/>
                  </a:cubicBezTo>
                  <a:lnTo>
                    <a:pt x="645"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71" name="Freeform 8"/>
            <p:cNvSpPr>
              <a:spLocks/>
            </p:cNvSpPr>
            <p:nvPr/>
          </p:nvSpPr>
          <p:spPr bwMode="auto">
            <a:xfrm>
              <a:off x="3238966" y="1716434"/>
              <a:ext cx="1027120" cy="770074"/>
            </a:xfrm>
            <a:custGeom>
              <a:avLst/>
              <a:gdLst>
                <a:gd name="T0" fmla="*/ 967 w 967"/>
                <a:gd name="T1" fmla="*/ 725 h 725"/>
                <a:gd name="T2" fmla="*/ 242 w 967"/>
                <a:gd name="T3" fmla="*/ 725 h 725"/>
                <a:gd name="T4" fmla="*/ 0 w 967"/>
                <a:gd name="T5" fmla="*/ 362 h 725"/>
                <a:gd name="T6" fmla="*/ 242 w 967"/>
                <a:gd name="T7" fmla="*/ 0 h 725"/>
                <a:gd name="T8" fmla="*/ 967 w 967"/>
                <a:gd name="T9" fmla="*/ 0 h 725"/>
                <a:gd name="T10" fmla="*/ 967 w 967"/>
                <a:gd name="T11" fmla="*/ 725 h 725"/>
              </a:gdLst>
              <a:ahLst/>
              <a:cxnLst>
                <a:cxn ang="0">
                  <a:pos x="T0" y="T1"/>
                </a:cxn>
                <a:cxn ang="0">
                  <a:pos x="T2" y="T3"/>
                </a:cxn>
                <a:cxn ang="0">
                  <a:pos x="T4" y="T5"/>
                </a:cxn>
                <a:cxn ang="0">
                  <a:pos x="T6" y="T7"/>
                </a:cxn>
                <a:cxn ang="0">
                  <a:pos x="T8" y="T9"/>
                </a:cxn>
                <a:cxn ang="0">
                  <a:pos x="T10" y="T11"/>
                </a:cxn>
              </a:cxnLst>
              <a:rect l="0" t="0" r="r" b="b"/>
              <a:pathLst>
                <a:path w="967" h="725">
                  <a:moveTo>
                    <a:pt x="967" y="725"/>
                  </a:moveTo>
                  <a:lnTo>
                    <a:pt x="242" y="725"/>
                  </a:lnTo>
                  <a:lnTo>
                    <a:pt x="0" y="362"/>
                  </a:lnTo>
                  <a:lnTo>
                    <a:pt x="242" y="0"/>
                  </a:lnTo>
                  <a:lnTo>
                    <a:pt x="967" y="0"/>
                  </a:lnTo>
                  <a:lnTo>
                    <a:pt x="967" y="72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72" name="Rectangle 9"/>
            <p:cNvSpPr>
              <a:spLocks noChangeArrowheads="1"/>
            </p:cNvSpPr>
            <p:nvPr/>
          </p:nvSpPr>
          <p:spPr bwMode="auto">
            <a:xfrm>
              <a:off x="4515029" y="1716434"/>
              <a:ext cx="73612" cy="770074"/>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73" name="Freeform 5"/>
            <p:cNvSpPr>
              <a:spLocks/>
            </p:cNvSpPr>
            <p:nvPr/>
          </p:nvSpPr>
          <p:spPr bwMode="auto">
            <a:xfrm>
              <a:off x="1272292" y="2591505"/>
              <a:ext cx="2122219" cy="770074"/>
            </a:xfrm>
            <a:custGeom>
              <a:avLst/>
              <a:gdLst>
                <a:gd name="T0" fmla="*/ 645 w 645"/>
                <a:gd name="T1" fmla="*/ 0 h 234"/>
                <a:gd name="T2" fmla="*/ 116 w 645"/>
                <a:gd name="T3" fmla="*/ 0 h 234"/>
                <a:gd name="T4" fmla="*/ 0 w 645"/>
                <a:gd name="T5" fmla="*/ 117 h 234"/>
                <a:gd name="T6" fmla="*/ 116 w 645"/>
                <a:gd name="T7" fmla="*/ 234 h 234"/>
                <a:gd name="T8" fmla="*/ 645 w 645"/>
                <a:gd name="T9" fmla="*/ 234 h 234"/>
                <a:gd name="T10" fmla="*/ 566 w 645"/>
                <a:gd name="T11" fmla="*/ 117 h 234"/>
                <a:gd name="T12" fmla="*/ 645 w 645"/>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645" h="234">
                  <a:moveTo>
                    <a:pt x="645" y="0"/>
                  </a:moveTo>
                  <a:cubicBezTo>
                    <a:pt x="116" y="0"/>
                    <a:pt x="116" y="0"/>
                    <a:pt x="116" y="0"/>
                  </a:cubicBezTo>
                  <a:cubicBezTo>
                    <a:pt x="52" y="0"/>
                    <a:pt x="0" y="52"/>
                    <a:pt x="0" y="117"/>
                  </a:cubicBezTo>
                  <a:cubicBezTo>
                    <a:pt x="0" y="181"/>
                    <a:pt x="52" y="234"/>
                    <a:pt x="116" y="234"/>
                  </a:cubicBezTo>
                  <a:cubicBezTo>
                    <a:pt x="645" y="234"/>
                    <a:pt x="645" y="234"/>
                    <a:pt x="645" y="234"/>
                  </a:cubicBezTo>
                  <a:cubicBezTo>
                    <a:pt x="566" y="117"/>
                    <a:pt x="566" y="117"/>
                    <a:pt x="566" y="117"/>
                  </a:cubicBezTo>
                  <a:lnTo>
                    <a:pt x="645"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74" name="Freeform 8"/>
            <p:cNvSpPr>
              <a:spLocks/>
            </p:cNvSpPr>
            <p:nvPr/>
          </p:nvSpPr>
          <p:spPr bwMode="auto">
            <a:xfrm>
              <a:off x="3238966" y="2591505"/>
              <a:ext cx="1027120" cy="770074"/>
            </a:xfrm>
            <a:custGeom>
              <a:avLst/>
              <a:gdLst>
                <a:gd name="T0" fmla="*/ 967 w 967"/>
                <a:gd name="T1" fmla="*/ 725 h 725"/>
                <a:gd name="T2" fmla="*/ 242 w 967"/>
                <a:gd name="T3" fmla="*/ 725 h 725"/>
                <a:gd name="T4" fmla="*/ 0 w 967"/>
                <a:gd name="T5" fmla="*/ 362 h 725"/>
                <a:gd name="T6" fmla="*/ 242 w 967"/>
                <a:gd name="T7" fmla="*/ 0 h 725"/>
                <a:gd name="T8" fmla="*/ 967 w 967"/>
                <a:gd name="T9" fmla="*/ 0 h 725"/>
                <a:gd name="T10" fmla="*/ 967 w 967"/>
                <a:gd name="T11" fmla="*/ 725 h 725"/>
              </a:gdLst>
              <a:ahLst/>
              <a:cxnLst>
                <a:cxn ang="0">
                  <a:pos x="T0" y="T1"/>
                </a:cxn>
                <a:cxn ang="0">
                  <a:pos x="T2" y="T3"/>
                </a:cxn>
                <a:cxn ang="0">
                  <a:pos x="T4" y="T5"/>
                </a:cxn>
                <a:cxn ang="0">
                  <a:pos x="T6" y="T7"/>
                </a:cxn>
                <a:cxn ang="0">
                  <a:pos x="T8" y="T9"/>
                </a:cxn>
                <a:cxn ang="0">
                  <a:pos x="T10" y="T11"/>
                </a:cxn>
              </a:cxnLst>
              <a:rect l="0" t="0" r="r" b="b"/>
              <a:pathLst>
                <a:path w="967" h="725">
                  <a:moveTo>
                    <a:pt x="967" y="725"/>
                  </a:moveTo>
                  <a:lnTo>
                    <a:pt x="242" y="725"/>
                  </a:lnTo>
                  <a:lnTo>
                    <a:pt x="0" y="362"/>
                  </a:lnTo>
                  <a:lnTo>
                    <a:pt x="242" y="0"/>
                  </a:lnTo>
                  <a:lnTo>
                    <a:pt x="967" y="0"/>
                  </a:lnTo>
                  <a:lnTo>
                    <a:pt x="967" y="72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75" name="Rectangle 9"/>
            <p:cNvSpPr>
              <a:spLocks noChangeArrowheads="1"/>
            </p:cNvSpPr>
            <p:nvPr/>
          </p:nvSpPr>
          <p:spPr bwMode="auto">
            <a:xfrm>
              <a:off x="4515029" y="2591505"/>
              <a:ext cx="73612" cy="770074"/>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76" name="Freeform 5"/>
            <p:cNvSpPr>
              <a:spLocks/>
            </p:cNvSpPr>
            <p:nvPr/>
          </p:nvSpPr>
          <p:spPr bwMode="auto">
            <a:xfrm>
              <a:off x="1272292" y="3466575"/>
              <a:ext cx="2122219" cy="770074"/>
            </a:xfrm>
            <a:custGeom>
              <a:avLst/>
              <a:gdLst>
                <a:gd name="T0" fmla="*/ 645 w 645"/>
                <a:gd name="T1" fmla="*/ 0 h 234"/>
                <a:gd name="T2" fmla="*/ 116 w 645"/>
                <a:gd name="T3" fmla="*/ 0 h 234"/>
                <a:gd name="T4" fmla="*/ 0 w 645"/>
                <a:gd name="T5" fmla="*/ 117 h 234"/>
                <a:gd name="T6" fmla="*/ 116 w 645"/>
                <a:gd name="T7" fmla="*/ 234 h 234"/>
                <a:gd name="T8" fmla="*/ 645 w 645"/>
                <a:gd name="T9" fmla="*/ 234 h 234"/>
                <a:gd name="T10" fmla="*/ 566 w 645"/>
                <a:gd name="T11" fmla="*/ 117 h 234"/>
                <a:gd name="T12" fmla="*/ 645 w 645"/>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645" h="234">
                  <a:moveTo>
                    <a:pt x="645" y="0"/>
                  </a:moveTo>
                  <a:cubicBezTo>
                    <a:pt x="116" y="0"/>
                    <a:pt x="116" y="0"/>
                    <a:pt x="116" y="0"/>
                  </a:cubicBezTo>
                  <a:cubicBezTo>
                    <a:pt x="52" y="0"/>
                    <a:pt x="0" y="52"/>
                    <a:pt x="0" y="117"/>
                  </a:cubicBezTo>
                  <a:cubicBezTo>
                    <a:pt x="0" y="181"/>
                    <a:pt x="52" y="234"/>
                    <a:pt x="116" y="234"/>
                  </a:cubicBezTo>
                  <a:cubicBezTo>
                    <a:pt x="645" y="234"/>
                    <a:pt x="645" y="234"/>
                    <a:pt x="645" y="234"/>
                  </a:cubicBezTo>
                  <a:cubicBezTo>
                    <a:pt x="566" y="117"/>
                    <a:pt x="566" y="117"/>
                    <a:pt x="566" y="117"/>
                  </a:cubicBezTo>
                  <a:lnTo>
                    <a:pt x="645"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fr-FR"/>
            </a:p>
          </p:txBody>
        </p:sp>
        <p:sp>
          <p:nvSpPr>
            <p:cNvPr id="77" name="Freeform 8"/>
            <p:cNvSpPr>
              <a:spLocks/>
            </p:cNvSpPr>
            <p:nvPr/>
          </p:nvSpPr>
          <p:spPr bwMode="auto">
            <a:xfrm>
              <a:off x="3238966" y="3466575"/>
              <a:ext cx="1027120" cy="770074"/>
            </a:xfrm>
            <a:custGeom>
              <a:avLst/>
              <a:gdLst>
                <a:gd name="T0" fmla="*/ 967 w 967"/>
                <a:gd name="T1" fmla="*/ 725 h 725"/>
                <a:gd name="T2" fmla="*/ 242 w 967"/>
                <a:gd name="T3" fmla="*/ 725 h 725"/>
                <a:gd name="T4" fmla="*/ 0 w 967"/>
                <a:gd name="T5" fmla="*/ 362 h 725"/>
                <a:gd name="T6" fmla="*/ 242 w 967"/>
                <a:gd name="T7" fmla="*/ 0 h 725"/>
                <a:gd name="T8" fmla="*/ 967 w 967"/>
                <a:gd name="T9" fmla="*/ 0 h 725"/>
                <a:gd name="T10" fmla="*/ 967 w 967"/>
                <a:gd name="T11" fmla="*/ 725 h 725"/>
              </a:gdLst>
              <a:ahLst/>
              <a:cxnLst>
                <a:cxn ang="0">
                  <a:pos x="T0" y="T1"/>
                </a:cxn>
                <a:cxn ang="0">
                  <a:pos x="T2" y="T3"/>
                </a:cxn>
                <a:cxn ang="0">
                  <a:pos x="T4" y="T5"/>
                </a:cxn>
                <a:cxn ang="0">
                  <a:pos x="T6" y="T7"/>
                </a:cxn>
                <a:cxn ang="0">
                  <a:pos x="T8" y="T9"/>
                </a:cxn>
                <a:cxn ang="0">
                  <a:pos x="T10" y="T11"/>
                </a:cxn>
              </a:cxnLst>
              <a:rect l="0" t="0" r="r" b="b"/>
              <a:pathLst>
                <a:path w="967" h="725">
                  <a:moveTo>
                    <a:pt x="967" y="725"/>
                  </a:moveTo>
                  <a:lnTo>
                    <a:pt x="242" y="725"/>
                  </a:lnTo>
                  <a:lnTo>
                    <a:pt x="0" y="362"/>
                  </a:lnTo>
                  <a:lnTo>
                    <a:pt x="242" y="0"/>
                  </a:lnTo>
                  <a:lnTo>
                    <a:pt x="967" y="0"/>
                  </a:lnTo>
                  <a:lnTo>
                    <a:pt x="967" y="72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fr-FR"/>
            </a:p>
          </p:txBody>
        </p:sp>
        <p:sp>
          <p:nvSpPr>
            <p:cNvPr id="78" name="Rectangle 9"/>
            <p:cNvSpPr>
              <a:spLocks noChangeArrowheads="1"/>
            </p:cNvSpPr>
            <p:nvPr/>
          </p:nvSpPr>
          <p:spPr bwMode="auto">
            <a:xfrm>
              <a:off x="4515029" y="3466575"/>
              <a:ext cx="73612" cy="770074"/>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fr-FR"/>
            </a:p>
          </p:txBody>
        </p:sp>
        <p:sp>
          <p:nvSpPr>
            <p:cNvPr id="79" name="Freeform 5"/>
            <p:cNvSpPr>
              <a:spLocks/>
            </p:cNvSpPr>
            <p:nvPr/>
          </p:nvSpPr>
          <p:spPr bwMode="auto">
            <a:xfrm>
              <a:off x="1272292" y="4341646"/>
              <a:ext cx="2122219" cy="770074"/>
            </a:xfrm>
            <a:custGeom>
              <a:avLst/>
              <a:gdLst>
                <a:gd name="T0" fmla="*/ 645 w 645"/>
                <a:gd name="T1" fmla="*/ 0 h 234"/>
                <a:gd name="T2" fmla="*/ 116 w 645"/>
                <a:gd name="T3" fmla="*/ 0 h 234"/>
                <a:gd name="T4" fmla="*/ 0 w 645"/>
                <a:gd name="T5" fmla="*/ 117 h 234"/>
                <a:gd name="T6" fmla="*/ 116 w 645"/>
                <a:gd name="T7" fmla="*/ 234 h 234"/>
                <a:gd name="T8" fmla="*/ 645 w 645"/>
                <a:gd name="T9" fmla="*/ 234 h 234"/>
                <a:gd name="T10" fmla="*/ 566 w 645"/>
                <a:gd name="T11" fmla="*/ 117 h 234"/>
                <a:gd name="T12" fmla="*/ 645 w 645"/>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645" h="234">
                  <a:moveTo>
                    <a:pt x="645" y="0"/>
                  </a:moveTo>
                  <a:cubicBezTo>
                    <a:pt x="116" y="0"/>
                    <a:pt x="116" y="0"/>
                    <a:pt x="116" y="0"/>
                  </a:cubicBezTo>
                  <a:cubicBezTo>
                    <a:pt x="52" y="0"/>
                    <a:pt x="0" y="52"/>
                    <a:pt x="0" y="117"/>
                  </a:cubicBezTo>
                  <a:cubicBezTo>
                    <a:pt x="0" y="181"/>
                    <a:pt x="52" y="234"/>
                    <a:pt x="116" y="234"/>
                  </a:cubicBezTo>
                  <a:cubicBezTo>
                    <a:pt x="645" y="234"/>
                    <a:pt x="645" y="234"/>
                    <a:pt x="645" y="234"/>
                  </a:cubicBezTo>
                  <a:cubicBezTo>
                    <a:pt x="566" y="117"/>
                    <a:pt x="566" y="117"/>
                    <a:pt x="566" y="117"/>
                  </a:cubicBezTo>
                  <a:lnTo>
                    <a:pt x="645"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fr-FR"/>
            </a:p>
          </p:txBody>
        </p:sp>
        <p:sp>
          <p:nvSpPr>
            <p:cNvPr id="80" name="Freeform 8"/>
            <p:cNvSpPr>
              <a:spLocks/>
            </p:cNvSpPr>
            <p:nvPr/>
          </p:nvSpPr>
          <p:spPr bwMode="auto">
            <a:xfrm>
              <a:off x="3238966" y="4341646"/>
              <a:ext cx="1027120" cy="770074"/>
            </a:xfrm>
            <a:custGeom>
              <a:avLst/>
              <a:gdLst>
                <a:gd name="T0" fmla="*/ 967 w 967"/>
                <a:gd name="T1" fmla="*/ 725 h 725"/>
                <a:gd name="T2" fmla="*/ 242 w 967"/>
                <a:gd name="T3" fmla="*/ 725 h 725"/>
                <a:gd name="T4" fmla="*/ 0 w 967"/>
                <a:gd name="T5" fmla="*/ 362 h 725"/>
                <a:gd name="T6" fmla="*/ 242 w 967"/>
                <a:gd name="T7" fmla="*/ 0 h 725"/>
                <a:gd name="T8" fmla="*/ 967 w 967"/>
                <a:gd name="T9" fmla="*/ 0 h 725"/>
                <a:gd name="T10" fmla="*/ 967 w 967"/>
                <a:gd name="T11" fmla="*/ 725 h 725"/>
              </a:gdLst>
              <a:ahLst/>
              <a:cxnLst>
                <a:cxn ang="0">
                  <a:pos x="T0" y="T1"/>
                </a:cxn>
                <a:cxn ang="0">
                  <a:pos x="T2" y="T3"/>
                </a:cxn>
                <a:cxn ang="0">
                  <a:pos x="T4" y="T5"/>
                </a:cxn>
                <a:cxn ang="0">
                  <a:pos x="T6" y="T7"/>
                </a:cxn>
                <a:cxn ang="0">
                  <a:pos x="T8" y="T9"/>
                </a:cxn>
                <a:cxn ang="0">
                  <a:pos x="T10" y="T11"/>
                </a:cxn>
              </a:cxnLst>
              <a:rect l="0" t="0" r="r" b="b"/>
              <a:pathLst>
                <a:path w="967" h="725">
                  <a:moveTo>
                    <a:pt x="967" y="725"/>
                  </a:moveTo>
                  <a:lnTo>
                    <a:pt x="242" y="725"/>
                  </a:lnTo>
                  <a:lnTo>
                    <a:pt x="0" y="362"/>
                  </a:lnTo>
                  <a:lnTo>
                    <a:pt x="242" y="0"/>
                  </a:lnTo>
                  <a:lnTo>
                    <a:pt x="967" y="0"/>
                  </a:lnTo>
                  <a:lnTo>
                    <a:pt x="967" y="72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fr-FR"/>
            </a:p>
          </p:txBody>
        </p:sp>
        <p:sp>
          <p:nvSpPr>
            <p:cNvPr id="81" name="Rectangle 9"/>
            <p:cNvSpPr>
              <a:spLocks noChangeArrowheads="1"/>
            </p:cNvSpPr>
            <p:nvPr/>
          </p:nvSpPr>
          <p:spPr bwMode="auto">
            <a:xfrm>
              <a:off x="4515029" y="4341646"/>
              <a:ext cx="73612" cy="770074"/>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82" name="Freeform 5"/>
            <p:cNvSpPr>
              <a:spLocks/>
            </p:cNvSpPr>
            <p:nvPr/>
          </p:nvSpPr>
          <p:spPr bwMode="auto">
            <a:xfrm>
              <a:off x="1272292" y="5226550"/>
              <a:ext cx="2122219" cy="770074"/>
            </a:xfrm>
            <a:custGeom>
              <a:avLst/>
              <a:gdLst>
                <a:gd name="T0" fmla="*/ 645 w 645"/>
                <a:gd name="T1" fmla="*/ 0 h 234"/>
                <a:gd name="T2" fmla="*/ 116 w 645"/>
                <a:gd name="T3" fmla="*/ 0 h 234"/>
                <a:gd name="T4" fmla="*/ 0 w 645"/>
                <a:gd name="T5" fmla="*/ 117 h 234"/>
                <a:gd name="T6" fmla="*/ 116 w 645"/>
                <a:gd name="T7" fmla="*/ 234 h 234"/>
                <a:gd name="T8" fmla="*/ 645 w 645"/>
                <a:gd name="T9" fmla="*/ 234 h 234"/>
                <a:gd name="T10" fmla="*/ 566 w 645"/>
                <a:gd name="T11" fmla="*/ 117 h 234"/>
                <a:gd name="T12" fmla="*/ 645 w 645"/>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645" h="234">
                  <a:moveTo>
                    <a:pt x="645" y="0"/>
                  </a:moveTo>
                  <a:cubicBezTo>
                    <a:pt x="116" y="0"/>
                    <a:pt x="116" y="0"/>
                    <a:pt x="116" y="0"/>
                  </a:cubicBezTo>
                  <a:cubicBezTo>
                    <a:pt x="52" y="0"/>
                    <a:pt x="0" y="52"/>
                    <a:pt x="0" y="117"/>
                  </a:cubicBezTo>
                  <a:cubicBezTo>
                    <a:pt x="0" y="181"/>
                    <a:pt x="52" y="234"/>
                    <a:pt x="116" y="234"/>
                  </a:cubicBezTo>
                  <a:cubicBezTo>
                    <a:pt x="645" y="234"/>
                    <a:pt x="645" y="234"/>
                    <a:pt x="645" y="234"/>
                  </a:cubicBezTo>
                  <a:cubicBezTo>
                    <a:pt x="566" y="117"/>
                    <a:pt x="566" y="117"/>
                    <a:pt x="566" y="117"/>
                  </a:cubicBezTo>
                  <a:lnTo>
                    <a:pt x="645"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83" name="Freeform 8"/>
            <p:cNvSpPr>
              <a:spLocks/>
            </p:cNvSpPr>
            <p:nvPr/>
          </p:nvSpPr>
          <p:spPr bwMode="auto">
            <a:xfrm>
              <a:off x="3238966" y="5226550"/>
              <a:ext cx="1027120" cy="770074"/>
            </a:xfrm>
            <a:custGeom>
              <a:avLst/>
              <a:gdLst>
                <a:gd name="T0" fmla="*/ 967 w 967"/>
                <a:gd name="T1" fmla="*/ 725 h 725"/>
                <a:gd name="T2" fmla="*/ 242 w 967"/>
                <a:gd name="T3" fmla="*/ 725 h 725"/>
                <a:gd name="T4" fmla="*/ 0 w 967"/>
                <a:gd name="T5" fmla="*/ 362 h 725"/>
                <a:gd name="T6" fmla="*/ 242 w 967"/>
                <a:gd name="T7" fmla="*/ 0 h 725"/>
                <a:gd name="T8" fmla="*/ 967 w 967"/>
                <a:gd name="T9" fmla="*/ 0 h 725"/>
                <a:gd name="T10" fmla="*/ 967 w 967"/>
                <a:gd name="T11" fmla="*/ 725 h 725"/>
              </a:gdLst>
              <a:ahLst/>
              <a:cxnLst>
                <a:cxn ang="0">
                  <a:pos x="T0" y="T1"/>
                </a:cxn>
                <a:cxn ang="0">
                  <a:pos x="T2" y="T3"/>
                </a:cxn>
                <a:cxn ang="0">
                  <a:pos x="T4" y="T5"/>
                </a:cxn>
                <a:cxn ang="0">
                  <a:pos x="T6" y="T7"/>
                </a:cxn>
                <a:cxn ang="0">
                  <a:pos x="T8" y="T9"/>
                </a:cxn>
                <a:cxn ang="0">
                  <a:pos x="T10" y="T11"/>
                </a:cxn>
              </a:cxnLst>
              <a:rect l="0" t="0" r="r" b="b"/>
              <a:pathLst>
                <a:path w="967" h="725">
                  <a:moveTo>
                    <a:pt x="967" y="725"/>
                  </a:moveTo>
                  <a:lnTo>
                    <a:pt x="242" y="725"/>
                  </a:lnTo>
                  <a:lnTo>
                    <a:pt x="0" y="362"/>
                  </a:lnTo>
                  <a:lnTo>
                    <a:pt x="242" y="0"/>
                  </a:lnTo>
                  <a:lnTo>
                    <a:pt x="967" y="0"/>
                  </a:lnTo>
                  <a:lnTo>
                    <a:pt x="967" y="72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84" name="Rectangle 9"/>
            <p:cNvSpPr>
              <a:spLocks noChangeArrowheads="1"/>
            </p:cNvSpPr>
            <p:nvPr/>
          </p:nvSpPr>
          <p:spPr bwMode="auto">
            <a:xfrm>
              <a:off x="4515029" y="5226550"/>
              <a:ext cx="73612" cy="770074"/>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85" name="ZoneTexte 84"/>
            <p:cNvSpPr txBox="1"/>
            <p:nvPr/>
          </p:nvSpPr>
          <p:spPr>
            <a:xfrm>
              <a:off x="4837584" y="1731052"/>
              <a:ext cx="6162895" cy="577081"/>
            </a:xfrm>
            <a:prstGeom prst="rect">
              <a:avLst/>
            </a:prstGeom>
            <a:noFill/>
          </p:spPr>
          <p:txBody>
            <a:bodyPr wrap="square" rtlCol="0">
              <a:spAutoFit/>
            </a:bodyPr>
            <a:lstStyle/>
            <a:p>
              <a:r>
                <a:rPr lang="fr-FR" sz="1050" b="1">
                  <a:solidFill>
                    <a:schemeClr val="tx2"/>
                  </a:solidFill>
                  <a:latin typeface="Tahoma" panose="020B0604030504040204" pitchFamily="34" charset="0"/>
                  <a:ea typeface="Tahoma" panose="020B0604030504040204" pitchFamily="34" charset="0"/>
                  <a:cs typeface="Tahoma" panose="020B0604030504040204" pitchFamily="34" charset="0"/>
                </a:rPr>
                <a:t>TDD - </a:t>
              </a:r>
              <a:r>
                <a:rPr lang="es-ES" sz="1050" b="1">
                  <a:solidFill>
                    <a:schemeClr val="tx2"/>
                  </a:solidFill>
                  <a:latin typeface="Tahoma" panose="020B0604030504040204" pitchFamily="34" charset="0"/>
                  <a:ea typeface="Tahoma" panose="020B0604030504040204" pitchFamily="34" charset="0"/>
                  <a:cs typeface="Tahoma" panose="020B0604030504040204" pitchFamily="34" charset="0"/>
                </a:rPr>
                <a:t>Test </a:t>
              </a:r>
              <a:r>
                <a:rPr lang="es-ES" sz="1050" b="1" err="1">
                  <a:solidFill>
                    <a:schemeClr val="tx2"/>
                  </a:solidFill>
                  <a:latin typeface="Tahoma" panose="020B0604030504040204" pitchFamily="34" charset="0"/>
                  <a:ea typeface="Tahoma" panose="020B0604030504040204" pitchFamily="34" charset="0"/>
                  <a:cs typeface="Tahoma" panose="020B0604030504040204" pitchFamily="34" charset="0"/>
                </a:rPr>
                <a:t>Driven</a:t>
              </a:r>
              <a:r>
                <a:rPr lang="es-ES" sz="1050" b="1">
                  <a:solidFill>
                    <a:schemeClr val="tx2"/>
                  </a:solidFill>
                  <a:latin typeface="Tahoma" panose="020B0604030504040204" pitchFamily="34" charset="0"/>
                  <a:ea typeface="Tahoma" panose="020B0604030504040204" pitchFamily="34" charset="0"/>
                  <a:cs typeface="Tahoma" panose="020B0604030504040204" pitchFamily="34" charset="0"/>
                </a:rPr>
                <a:t> </a:t>
              </a:r>
              <a:r>
                <a:rPr lang="es-ES" sz="1050" b="1" err="1">
                  <a:solidFill>
                    <a:schemeClr val="tx2"/>
                  </a:solidFill>
                  <a:latin typeface="Tahoma" panose="020B0604030504040204" pitchFamily="34" charset="0"/>
                  <a:ea typeface="Tahoma" panose="020B0604030504040204" pitchFamily="34" charset="0"/>
                  <a:cs typeface="Tahoma" panose="020B0604030504040204" pitchFamily="34" charset="0"/>
                </a:rPr>
                <a:t>Development</a:t>
              </a:r>
              <a:endParaRPr lang="fr-FR" sz="1050" b="1">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s-ES" sz="1050"/>
                <a:t>Esta práctica se basa en construir primero el test, el cual fallará de inicio, para a continuación desarrollar la funcionalidad que permitirá que el test pase los criterios establecidos. </a:t>
              </a:r>
            </a:p>
          </p:txBody>
        </p:sp>
        <p:sp>
          <p:nvSpPr>
            <p:cNvPr id="86" name="Oval 6"/>
            <p:cNvSpPr>
              <a:spLocks noChangeArrowheads="1"/>
            </p:cNvSpPr>
            <p:nvPr/>
          </p:nvSpPr>
          <p:spPr bwMode="auto">
            <a:xfrm>
              <a:off x="1357980" y="1801518"/>
              <a:ext cx="606223" cy="586101"/>
            </a:xfrm>
            <a:prstGeom prst="ellipse">
              <a:avLst/>
            </a:prstGeom>
            <a:solidFill>
              <a:srgbClr val="FEF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 name="ZoneTexte 86"/>
            <p:cNvSpPr txBox="1"/>
            <p:nvPr/>
          </p:nvSpPr>
          <p:spPr>
            <a:xfrm>
              <a:off x="3463773" y="1797348"/>
              <a:ext cx="802313" cy="584775"/>
            </a:xfrm>
            <a:prstGeom prst="rect">
              <a:avLst/>
            </a:prstGeom>
            <a:noFill/>
          </p:spPr>
          <p:txBody>
            <a:bodyPr wrap="square" rtlCol="0">
              <a:spAutoFit/>
            </a:bodyPr>
            <a:lstStyle/>
            <a:p>
              <a:pPr algn="ctr"/>
              <a:r>
                <a:rPr lang="fr-FR" sz="3200" b="1">
                  <a:solidFill>
                    <a:schemeClr val="bg1"/>
                  </a:solidFill>
                  <a:latin typeface="Tahoma" panose="020B0604030504040204" pitchFamily="34" charset="0"/>
                  <a:ea typeface="Tahoma" panose="020B0604030504040204" pitchFamily="34" charset="0"/>
                  <a:cs typeface="Tahoma" panose="020B0604030504040204" pitchFamily="34" charset="0"/>
                </a:rPr>
                <a:t>01</a:t>
              </a:r>
              <a:endParaRPr lang="fr-FR" sz="3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88" name="Groupe 87"/>
            <p:cNvGrpSpPr/>
            <p:nvPr/>
          </p:nvGrpSpPr>
          <p:grpSpPr>
            <a:xfrm>
              <a:off x="1543055" y="2079697"/>
              <a:ext cx="176137" cy="23322"/>
              <a:chOff x="2403895" y="1744202"/>
              <a:chExt cx="467003" cy="63554"/>
            </a:xfrm>
          </p:grpSpPr>
          <p:sp>
            <p:nvSpPr>
              <p:cNvPr id="140" name="Oval 42"/>
              <p:cNvSpPr>
                <a:spLocks noChangeArrowheads="1"/>
              </p:cNvSpPr>
              <p:nvPr/>
            </p:nvSpPr>
            <p:spPr bwMode="auto">
              <a:xfrm>
                <a:off x="2403895" y="1744202"/>
                <a:ext cx="59015" cy="63554"/>
              </a:xfrm>
              <a:prstGeom prst="ellipse">
                <a:avLst/>
              </a:prstGeom>
              <a:solidFill>
                <a:srgbClr val="DA2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41" name="Oval 43"/>
              <p:cNvSpPr>
                <a:spLocks noChangeArrowheads="1"/>
              </p:cNvSpPr>
              <p:nvPr/>
            </p:nvSpPr>
            <p:spPr bwMode="auto">
              <a:xfrm>
                <a:off x="2811883" y="1744202"/>
                <a:ext cx="59015" cy="63554"/>
              </a:xfrm>
              <a:prstGeom prst="ellipse">
                <a:avLst/>
              </a:prstGeom>
              <a:solidFill>
                <a:srgbClr val="DA2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42" name="Oval 44"/>
              <p:cNvSpPr>
                <a:spLocks noChangeArrowheads="1"/>
              </p:cNvSpPr>
              <p:nvPr/>
            </p:nvSpPr>
            <p:spPr bwMode="auto">
              <a:xfrm>
                <a:off x="2607095" y="1744202"/>
                <a:ext cx="59015" cy="63554"/>
              </a:xfrm>
              <a:prstGeom prst="ellipse">
                <a:avLst/>
              </a:prstGeom>
              <a:solidFill>
                <a:srgbClr val="DA2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grpSp>
        <p:sp>
          <p:nvSpPr>
            <p:cNvPr id="89" name="ZoneTexte 88"/>
            <p:cNvSpPr txBox="1"/>
            <p:nvPr/>
          </p:nvSpPr>
          <p:spPr>
            <a:xfrm>
              <a:off x="3463773" y="2690316"/>
              <a:ext cx="802313" cy="584775"/>
            </a:xfrm>
            <a:prstGeom prst="rect">
              <a:avLst/>
            </a:prstGeom>
            <a:noFill/>
          </p:spPr>
          <p:txBody>
            <a:bodyPr wrap="square" rtlCol="0">
              <a:spAutoFit/>
            </a:bodyPr>
            <a:lstStyle/>
            <a:p>
              <a:pPr algn="ctr"/>
              <a:r>
                <a:rPr lang="fr-FR" sz="3200" b="1">
                  <a:solidFill>
                    <a:schemeClr val="bg1"/>
                  </a:solidFill>
                  <a:latin typeface="Tahoma" panose="020B0604030504040204" pitchFamily="34" charset="0"/>
                  <a:ea typeface="Tahoma" panose="020B0604030504040204" pitchFamily="34" charset="0"/>
                  <a:cs typeface="Tahoma" panose="020B0604030504040204" pitchFamily="34" charset="0"/>
                </a:rPr>
                <a:t>02</a:t>
              </a:r>
              <a:endParaRPr lang="fr-FR" sz="3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0" name="ZoneTexte 89"/>
            <p:cNvSpPr txBox="1"/>
            <p:nvPr/>
          </p:nvSpPr>
          <p:spPr>
            <a:xfrm>
              <a:off x="3463773" y="4447679"/>
              <a:ext cx="802313" cy="584775"/>
            </a:xfrm>
            <a:prstGeom prst="rect">
              <a:avLst/>
            </a:prstGeom>
            <a:noFill/>
          </p:spPr>
          <p:txBody>
            <a:bodyPr wrap="square" rtlCol="0">
              <a:spAutoFit/>
            </a:bodyPr>
            <a:lstStyle/>
            <a:p>
              <a:pPr algn="ctr"/>
              <a:r>
                <a:rPr lang="fr-FR" sz="3200" b="1">
                  <a:solidFill>
                    <a:schemeClr val="bg1"/>
                  </a:solidFill>
                  <a:latin typeface="Tahoma" panose="020B0604030504040204" pitchFamily="34" charset="0"/>
                  <a:ea typeface="Tahoma" panose="020B0604030504040204" pitchFamily="34" charset="0"/>
                  <a:cs typeface="Tahoma" panose="020B0604030504040204" pitchFamily="34" charset="0"/>
                </a:rPr>
                <a:t>04</a:t>
              </a:r>
              <a:endParaRPr lang="fr-FR" sz="3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1" name="ZoneTexte 90"/>
            <p:cNvSpPr txBox="1"/>
            <p:nvPr/>
          </p:nvSpPr>
          <p:spPr>
            <a:xfrm>
              <a:off x="3463773" y="5319216"/>
              <a:ext cx="802313" cy="584775"/>
            </a:xfrm>
            <a:prstGeom prst="rect">
              <a:avLst/>
            </a:prstGeom>
            <a:noFill/>
          </p:spPr>
          <p:txBody>
            <a:bodyPr wrap="square" rtlCol="0">
              <a:spAutoFit/>
            </a:bodyPr>
            <a:lstStyle/>
            <a:p>
              <a:pPr algn="ctr"/>
              <a:r>
                <a:rPr lang="fr-FR" sz="3200" b="1">
                  <a:solidFill>
                    <a:schemeClr val="bg1"/>
                  </a:solidFill>
                  <a:latin typeface="Tahoma" panose="020B0604030504040204" pitchFamily="34" charset="0"/>
                  <a:ea typeface="Tahoma" panose="020B0604030504040204" pitchFamily="34" charset="0"/>
                  <a:cs typeface="Tahoma" panose="020B0604030504040204" pitchFamily="34" charset="0"/>
                </a:rPr>
                <a:t>05</a:t>
              </a:r>
              <a:endParaRPr lang="fr-FR" sz="3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2" name="ZoneTexte 91"/>
            <p:cNvSpPr txBox="1"/>
            <p:nvPr/>
          </p:nvSpPr>
          <p:spPr>
            <a:xfrm>
              <a:off x="3463773" y="3547566"/>
              <a:ext cx="802313" cy="584775"/>
            </a:xfrm>
            <a:prstGeom prst="rect">
              <a:avLst/>
            </a:prstGeom>
            <a:noFill/>
          </p:spPr>
          <p:txBody>
            <a:bodyPr wrap="square" rtlCol="0">
              <a:spAutoFit/>
            </a:bodyPr>
            <a:lstStyle/>
            <a:p>
              <a:pPr algn="ctr"/>
              <a:r>
                <a:rPr lang="fr-FR" sz="3200" b="1">
                  <a:solidFill>
                    <a:schemeClr val="bg1"/>
                  </a:solidFill>
                  <a:latin typeface="Tahoma" panose="020B0604030504040204" pitchFamily="34" charset="0"/>
                  <a:ea typeface="Tahoma" panose="020B0604030504040204" pitchFamily="34" charset="0"/>
                  <a:cs typeface="Tahoma" panose="020B0604030504040204" pitchFamily="34" charset="0"/>
                </a:rPr>
                <a:t>03</a:t>
              </a:r>
              <a:endParaRPr lang="fr-FR" sz="3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3" name="ZoneTexte 92"/>
            <p:cNvSpPr txBox="1"/>
            <p:nvPr/>
          </p:nvSpPr>
          <p:spPr>
            <a:xfrm>
              <a:off x="4837584" y="2588302"/>
              <a:ext cx="6162895" cy="738664"/>
            </a:xfrm>
            <a:prstGeom prst="rect">
              <a:avLst/>
            </a:prstGeom>
            <a:noFill/>
          </p:spPr>
          <p:txBody>
            <a:bodyPr wrap="square" rtlCol="0">
              <a:spAutoFit/>
            </a:bodyPr>
            <a:lstStyle/>
            <a:p>
              <a:r>
                <a:rPr lang="fr-FR" sz="1050" b="1" err="1">
                  <a:solidFill>
                    <a:schemeClr val="bg2"/>
                  </a:solidFill>
                  <a:latin typeface="Tahoma" panose="020B0604030504040204" pitchFamily="34" charset="0"/>
                  <a:ea typeface="Tahoma" panose="020B0604030504040204" pitchFamily="34" charset="0"/>
                  <a:cs typeface="Tahoma" panose="020B0604030504040204" pitchFamily="34" charset="0"/>
                </a:rPr>
                <a:t>Refactorización</a:t>
              </a:r>
              <a:endParaRPr lang="fr-FR" sz="1050" b="1">
                <a:solidFill>
                  <a:schemeClr val="bg2"/>
                </a:solidFill>
                <a:latin typeface="Tahoma" panose="020B0604030504040204" pitchFamily="34" charset="0"/>
                <a:ea typeface="Tahoma" panose="020B0604030504040204" pitchFamily="34" charset="0"/>
                <a:cs typeface="Tahoma" panose="020B0604030504040204" pitchFamily="34" charset="0"/>
              </a:endParaRPr>
            </a:p>
            <a:p>
              <a:r>
                <a:rPr lang="es-ES" sz="1050"/>
                <a:t>La refactorización es una técnica de la ingeniería de software para reestructurar un código fuente, alterando su estructura interna para mejorar sus atributos no funcionales sin cambiar su comportamiento externo.</a:t>
              </a:r>
            </a:p>
          </p:txBody>
        </p:sp>
        <p:sp>
          <p:nvSpPr>
            <p:cNvPr id="94" name="ZoneTexte 93"/>
            <p:cNvSpPr txBox="1"/>
            <p:nvPr/>
          </p:nvSpPr>
          <p:spPr>
            <a:xfrm>
              <a:off x="4837584" y="3470045"/>
              <a:ext cx="6162895" cy="577081"/>
            </a:xfrm>
            <a:prstGeom prst="rect">
              <a:avLst/>
            </a:prstGeom>
            <a:noFill/>
          </p:spPr>
          <p:txBody>
            <a:bodyPr wrap="square" rtlCol="0">
              <a:spAutoFit/>
            </a:bodyPr>
            <a:lstStyle/>
            <a:p>
              <a:r>
                <a:rPr lang="es-ES" sz="1050" b="1">
                  <a:latin typeface="Tahoma" panose="020B0604030504040204" pitchFamily="34" charset="0"/>
                  <a:ea typeface="Tahoma" panose="020B0604030504040204" pitchFamily="34" charset="0"/>
                  <a:cs typeface="Tahoma" panose="020B0604030504040204" pitchFamily="34" charset="0"/>
                </a:rPr>
                <a:t>Peer </a:t>
              </a:r>
              <a:r>
                <a:rPr lang="es-ES" sz="1050" b="1" err="1">
                  <a:latin typeface="Tahoma" panose="020B0604030504040204" pitchFamily="34" charset="0"/>
                  <a:ea typeface="Tahoma" panose="020B0604030504040204" pitchFamily="34" charset="0"/>
                  <a:cs typeface="Tahoma" panose="020B0604030504040204" pitchFamily="34" charset="0"/>
                </a:rPr>
                <a:t>review</a:t>
              </a:r>
              <a:r>
                <a:rPr lang="es-ES" sz="1050" b="1">
                  <a:latin typeface="Tahoma" panose="020B0604030504040204" pitchFamily="34" charset="0"/>
                  <a:ea typeface="Tahoma" panose="020B0604030504040204" pitchFamily="34" charset="0"/>
                  <a:cs typeface="Tahoma" panose="020B0604030504040204" pitchFamily="34" charset="0"/>
                </a:rPr>
                <a:t> / code </a:t>
              </a:r>
              <a:r>
                <a:rPr lang="es-ES" sz="1050" b="1" err="1">
                  <a:latin typeface="Tahoma" panose="020B0604030504040204" pitchFamily="34" charset="0"/>
                  <a:ea typeface="Tahoma" panose="020B0604030504040204" pitchFamily="34" charset="0"/>
                  <a:cs typeface="Tahoma" panose="020B0604030504040204" pitchFamily="34" charset="0"/>
                </a:rPr>
                <a:t>review</a:t>
              </a:r>
              <a:endParaRPr lang="fr-FR" sz="1050" b="1">
                <a:latin typeface="Tahoma" panose="020B0604030504040204" pitchFamily="34" charset="0"/>
                <a:ea typeface="Tahoma" panose="020B0604030504040204" pitchFamily="34" charset="0"/>
                <a:cs typeface="Tahoma" panose="020B0604030504040204" pitchFamily="34" charset="0"/>
              </a:endParaRPr>
            </a:p>
            <a:p>
              <a:r>
                <a:rPr lang="es-ES" sz="1050"/>
                <a:t>Se llama a “peer </a:t>
              </a:r>
              <a:r>
                <a:rPr lang="es-ES" sz="1050" err="1"/>
                <a:t>review</a:t>
              </a:r>
              <a:r>
                <a:rPr lang="es-ES" sz="1050"/>
                <a:t>” o “code </a:t>
              </a:r>
              <a:r>
                <a:rPr lang="es-ES" sz="1050" err="1"/>
                <a:t>review</a:t>
              </a:r>
              <a:r>
                <a:rPr lang="es-ES" sz="1050"/>
                <a:t>” a la revisión y aceptación del código producido por uno o varios compañeros para evaluar el contenido técnico y la calidad de la solución aportada.</a:t>
              </a:r>
            </a:p>
          </p:txBody>
        </p:sp>
        <p:sp>
          <p:nvSpPr>
            <p:cNvPr id="95" name="ZoneTexte 94"/>
            <p:cNvSpPr txBox="1"/>
            <p:nvPr/>
          </p:nvSpPr>
          <p:spPr>
            <a:xfrm>
              <a:off x="4837584" y="4351788"/>
              <a:ext cx="6162895" cy="738664"/>
            </a:xfrm>
            <a:prstGeom prst="rect">
              <a:avLst/>
            </a:prstGeom>
            <a:noFill/>
          </p:spPr>
          <p:txBody>
            <a:bodyPr wrap="square" rtlCol="0">
              <a:spAutoFit/>
            </a:bodyPr>
            <a:lstStyle/>
            <a:p>
              <a:r>
                <a:rPr lang="fr-FR" sz="1050" b="1">
                  <a:solidFill>
                    <a:schemeClr val="bg2"/>
                  </a:solidFill>
                  <a:latin typeface="Tahoma" panose="020B0604030504040204" pitchFamily="34" charset="0"/>
                  <a:ea typeface="Tahoma" panose="020B0604030504040204" pitchFamily="34" charset="0"/>
                  <a:cs typeface="Tahoma" panose="020B0604030504040204" pitchFamily="34" charset="0"/>
                </a:rPr>
                <a:t>P</a:t>
              </a:r>
              <a:r>
                <a:rPr lang="es-ES" sz="1050" b="1">
                  <a:solidFill>
                    <a:schemeClr val="bg2"/>
                  </a:solidFill>
                  <a:latin typeface="Tahoma" panose="020B0604030504040204" pitchFamily="34" charset="0"/>
                  <a:ea typeface="Tahoma" panose="020B0604030504040204" pitchFamily="34" charset="0"/>
                  <a:cs typeface="Tahoma" panose="020B0604030504040204" pitchFamily="34" charset="0"/>
                </a:rPr>
                <a:t>air / </a:t>
              </a:r>
              <a:r>
                <a:rPr lang="es-ES" sz="1050" b="1" err="1">
                  <a:solidFill>
                    <a:schemeClr val="bg2"/>
                  </a:solidFill>
                  <a:latin typeface="Tahoma" panose="020B0604030504040204" pitchFamily="34" charset="0"/>
                  <a:ea typeface="Tahoma" panose="020B0604030504040204" pitchFamily="34" charset="0"/>
                  <a:cs typeface="Tahoma" panose="020B0604030504040204" pitchFamily="34" charset="0"/>
                </a:rPr>
                <a:t>mob</a:t>
              </a:r>
              <a:r>
                <a:rPr lang="es-ES" sz="1050" b="1">
                  <a:solidFill>
                    <a:schemeClr val="bg2"/>
                  </a:solidFill>
                  <a:latin typeface="Tahoma" panose="020B0604030504040204" pitchFamily="34" charset="0"/>
                  <a:ea typeface="Tahoma" panose="020B0604030504040204" pitchFamily="34" charset="0"/>
                  <a:cs typeface="Tahoma" panose="020B0604030504040204" pitchFamily="34" charset="0"/>
                </a:rPr>
                <a:t> </a:t>
              </a:r>
              <a:r>
                <a:rPr lang="es-ES" sz="1050" b="1" err="1">
                  <a:solidFill>
                    <a:schemeClr val="bg2"/>
                  </a:solidFill>
                  <a:latin typeface="Tahoma" panose="020B0604030504040204" pitchFamily="34" charset="0"/>
                  <a:ea typeface="Tahoma" panose="020B0604030504040204" pitchFamily="34" charset="0"/>
                  <a:cs typeface="Tahoma" panose="020B0604030504040204" pitchFamily="34" charset="0"/>
                </a:rPr>
                <a:t>programming</a:t>
              </a:r>
              <a:endParaRPr lang="fr-FR" sz="1050" b="1">
                <a:solidFill>
                  <a:schemeClr val="bg2"/>
                </a:solidFill>
                <a:latin typeface="Tahoma" panose="020B0604030504040204" pitchFamily="34" charset="0"/>
                <a:ea typeface="Tahoma" panose="020B0604030504040204" pitchFamily="34" charset="0"/>
                <a:cs typeface="Tahoma" panose="020B0604030504040204" pitchFamily="34" charset="0"/>
              </a:endParaRPr>
            </a:p>
            <a:p>
              <a:r>
                <a:rPr lang="es-ES" sz="1050"/>
                <a:t>En el modelo de </a:t>
              </a:r>
              <a:r>
                <a:rPr lang="es-ES" sz="1050" err="1"/>
                <a:t>pair</a:t>
              </a:r>
              <a:r>
                <a:rPr lang="es-ES" sz="1050"/>
                <a:t> </a:t>
              </a:r>
              <a:r>
                <a:rPr lang="es-ES" sz="1050" err="1"/>
                <a:t>programming</a:t>
              </a:r>
              <a:r>
                <a:rPr lang="es-ES" sz="1050"/>
                <a:t> o </a:t>
              </a:r>
              <a:r>
                <a:rPr lang="es-ES" sz="1050" err="1"/>
                <a:t>mob</a:t>
              </a:r>
              <a:r>
                <a:rPr lang="es-ES" sz="1050"/>
                <a:t> </a:t>
              </a:r>
              <a:r>
                <a:rPr lang="es-ES" sz="1050" err="1"/>
                <a:t>programming</a:t>
              </a:r>
              <a:r>
                <a:rPr lang="es-ES" sz="1050"/>
                <a:t> se requiere la participación de varias personas para realizar el desarrollo. Se consigue una mayor cohesión en las soluciones aumentando la calidad del código, lo que limita la producción de malos diseños.</a:t>
              </a:r>
            </a:p>
          </p:txBody>
        </p:sp>
        <p:sp>
          <p:nvSpPr>
            <p:cNvPr id="114" name="ZoneTexte 113"/>
            <p:cNvSpPr txBox="1"/>
            <p:nvPr/>
          </p:nvSpPr>
          <p:spPr>
            <a:xfrm>
              <a:off x="4837584" y="5225366"/>
              <a:ext cx="6162895" cy="415498"/>
            </a:xfrm>
            <a:prstGeom prst="rect">
              <a:avLst/>
            </a:prstGeom>
            <a:noFill/>
          </p:spPr>
          <p:txBody>
            <a:bodyPr wrap="square" rtlCol="0">
              <a:spAutoFit/>
            </a:bodyPr>
            <a:lstStyle/>
            <a:p>
              <a:r>
                <a:rPr lang="fr-FR" sz="1050" b="1" err="1">
                  <a:solidFill>
                    <a:schemeClr val="tx2"/>
                  </a:solidFill>
                  <a:latin typeface="Tahoma" panose="020B0604030504040204" pitchFamily="34" charset="0"/>
                  <a:ea typeface="Tahoma" panose="020B0604030504040204" pitchFamily="34" charset="0"/>
                  <a:cs typeface="Tahoma" panose="020B0604030504040204" pitchFamily="34" charset="0"/>
                </a:rPr>
                <a:t>Medir</a:t>
              </a:r>
              <a:r>
                <a:rPr lang="fr-FR" sz="1050" b="1">
                  <a:solidFill>
                    <a:schemeClr val="tx2"/>
                  </a:solidFill>
                  <a:latin typeface="Tahoma" panose="020B0604030504040204" pitchFamily="34" charset="0"/>
                  <a:ea typeface="Tahoma" panose="020B0604030504040204" pitchFamily="34" charset="0"/>
                  <a:cs typeface="Tahoma" panose="020B0604030504040204" pitchFamily="34" charset="0"/>
                </a:rPr>
                <a:t> y </a:t>
              </a:r>
              <a:r>
                <a:rPr lang="fr-FR" sz="1050" b="1" err="1">
                  <a:solidFill>
                    <a:schemeClr val="tx2"/>
                  </a:solidFill>
                  <a:latin typeface="Tahoma" panose="020B0604030504040204" pitchFamily="34" charset="0"/>
                  <a:ea typeface="Tahoma" panose="020B0604030504040204" pitchFamily="34" charset="0"/>
                  <a:cs typeface="Tahoma" panose="020B0604030504040204" pitchFamily="34" charset="0"/>
                </a:rPr>
                <a:t>testear</a:t>
              </a:r>
              <a:endParaRPr lang="fr-FR" sz="1050" b="1">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it-IT" sz="1050">
                  <a:latin typeface="Tahoma" panose="020B0604030504040204" pitchFamily="34" charset="0"/>
                  <a:ea typeface="Tahoma" panose="020B0604030504040204" pitchFamily="34" charset="0"/>
                  <a:cs typeface="Tahoma" panose="020B0604030504040204" pitchFamily="34" charset="0"/>
                </a:rPr>
                <a:t>Test </a:t>
              </a:r>
              <a:r>
                <a:rPr lang="it-IT" sz="1050" err="1">
                  <a:latin typeface="Tahoma" panose="020B0604030504040204" pitchFamily="34" charset="0"/>
                  <a:ea typeface="Tahoma" panose="020B0604030504040204" pitchFamily="34" charset="0"/>
                  <a:cs typeface="Tahoma" panose="020B0604030504040204" pitchFamily="34" charset="0"/>
                </a:rPr>
                <a:t>funcional</a:t>
              </a:r>
              <a:r>
                <a:rPr lang="it-IT" sz="1050">
                  <a:latin typeface="Tahoma" panose="020B0604030504040204" pitchFamily="34" charset="0"/>
                  <a:ea typeface="Tahoma" panose="020B0604030504040204" pitchFamily="34" charset="0"/>
                  <a:cs typeface="Tahoma" panose="020B0604030504040204" pitchFamily="34" charset="0"/>
                </a:rPr>
                <a:t> y de </a:t>
              </a:r>
              <a:r>
                <a:rPr lang="it-IT" sz="1050" err="1">
                  <a:latin typeface="Tahoma" panose="020B0604030504040204" pitchFamily="34" charset="0"/>
                  <a:ea typeface="Tahoma" panose="020B0604030504040204" pitchFamily="34" charset="0"/>
                  <a:cs typeface="Tahoma" panose="020B0604030504040204" pitchFamily="34" charset="0"/>
                </a:rPr>
                <a:t>rendimiento</a:t>
              </a:r>
              <a:r>
                <a:rPr lang="it-IT" sz="1050">
                  <a:latin typeface="Tahoma" panose="020B0604030504040204" pitchFamily="34" charset="0"/>
                  <a:ea typeface="Tahoma" panose="020B0604030504040204" pitchFamily="34" charset="0"/>
                  <a:cs typeface="Tahoma" panose="020B0604030504040204" pitchFamily="34" charset="0"/>
                </a:rPr>
                <a:t>. </a:t>
              </a:r>
              <a:r>
                <a:rPr lang="it-IT" sz="1050" err="1">
                  <a:latin typeface="Tahoma" panose="020B0604030504040204" pitchFamily="34" charset="0"/>
                  <a:ea typeface="Tahoma" panose="020B0604030504040204" pitchFamily="34" charset="0"/>
                  <a:cs typeface="Tahoma" panose="020B0604030504040204" pitchFamily="34" charset="0"/>
                </a:rPr>
                <a:t>Metricas</a:t>
              </a:r>
              <a:r>
                <a:rPr lang="it-IT" sz="1050">
                  <a:latin typeface="Tahoma" panose="020B0604030504040204" pitchFamily="34" charset="0"/>
                  <a:ea typeface="Tahoma" panose="020B0604030504040204" pitchFamily="34" charset="0"/>
                  <a:cs typeface="Tahoma" panose="020B0604030504040204" pitchFamily="34" charset="0"/>
                </a:rPr>
                <a:t> de </a:t>
              </a:r>
              <a:r>
                <a:rPr lang="it-IT" sz="1050" err="1">
                  <a:latin typeface="Tahoma" panose="020B0604030504040204" pitchFamily="34" charset="0"/>
                  <a:ea typeface="Tahoma" panose="020B0604030504040204" pitchFamily="34" charset="0"/>
                  <a:cs typeface="Tahoma" panose="020B0604030504040204" pitchFamily="34" charset="0"/>
                </a:rPr>
                <a:t>calidad</a:t>
              </a:r>
              <a:r>
                <a:rPr lang="it-IT" sz="1050">
                  <a:latin typeface="Tahoma" panose="020B0604030504040204" pitchFamily="34" charset="0"/>
                  <a:ea typeface="Tahoma" panose="020B0604030504040204" pitchFamily="34" charset="0"/>
                  <a:cs typeface="Tahoma" panose="020B0604030504040204" pitchFamily="34" charset="0"/>
                </a:rPr>
                <a:t> de </a:t>
              </a:r>
              <a:r>
                <a:rPr lang="it-IT" sz="1050" err="1">
                  <a:latin typeface="Tahoma" panose="020B0604030504040204" pitchFamily="34" charset="0"/>
                  <a:ea typeface="Tahoma" panose="020B0604030504040204" pitchFamily="34" charset="0"/>
                  <a:cs typeface="Tahoma" panose="020B0604030504040204" pitchFamily="34" charset="0"/>
                </a:rPr>
                <a:t>codigo</a:t>
              </a:r>
              <a:r>
                <a:rPr lang="it-IT" sz="1050">
                  <a:latin typeface="Tahoma" panose="020B0604030504040204" pitchFamily="34" charset="0"/>
                  <a:ea typeface="Tahoma" panose="020B0604030504040204" pitchFamily="34" charset="0"/>
                  <a:cs typeface="Tahoma" panose="020B0604030504040204" pitchFamily="34" charset="0"/>
                </a:rPr>
                <a:t>. Test e2e.  </a:t>
              </a:r>
              <a:endParaRPr lang="fr-FR" sz="1050">
                <a:latin typeface="Tahoma" panose="020B0604030504040204" pitchFamily="34" charset="0"/>
                <a:ea typeface="Tahoma" panose="020B0604030504040204" pitchFamily="34" charset="0"/>
                <a:cs typeface="Tahoma" panose="020B0604030504040204" pitchFamily="34" charset="0"/>
              </a:endParaRPr>
            </a:p>
          </p:txBody>
        </p:sp>
        <p:sp>
          <p:nvSpPr>
            <p:cNvPr id="115" name="Oval 6"/>
            <p:cNvSpPr>
              <a:spLocks noChangeArrowheads="1"/>
            </p:cNvSpPr>
            <p:nvPr/>
          </p:nvSpPr>
          <p:spPr bwMode="auto">
            <a:xfrm>
              <a:off x="1357980" y="2677336"/>
              <a:ext cx="606223" cy="586101"/>
            </a:xfrm>
            <a:prstGeom prst="ellipse">
              <a:avLst/>
            </a:prstGeom>
            <a:solidFill>
              <a:srgbClr val="FEF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nvGrpSpPr>
            <p:cNvPr id="116" name="Groupe 115"/>
            <p:cNvGrpSpPr/>
            <p:nvPr/>
          </p:nvGrpSpPr>
          <p:grpSpPr>
            <a:xfrm>
              <a:off x="1543055" y="2955515"/>
              <a:ext cx="176137" cy="23322"/>
              <a:chOff x="2403895" y="1744202"/>
              <a:chExt cx="467003" cy="63554"/>
            </a:xfrm>
          </p:grpSpPr>
          <p:sp>
            <p:nvSpPr>
              <p:cNvPr id="136" name="Oval 42"/>
              <p:cNvSpPr>
                <a:spLocks noChangeArrowheads="1"/>
              </p:cNvSpPr>
              <p:nvPr/>
            </p:nvSpPr>
            <p:spPr bwMode="auto">
              <a:xfrm>
                <a:off x="2403895" y="1744202"/>
                <a:ext cx="59015" cy="63554"/>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37" name="Oval 43"/>
              <p:cNvSpPr>
                <a:spLocks noChangeArrowheads="1"/>
              </p:cNvSpPr>
              <p:nvPr/>
            </p:nvSpPr>
            <p:spPr bwMode="auto">
              <a:xfrm>
                <a:off x="2811883" y="1744202"/>
                <a:ext cx="59015" cy="63554"/>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38" name="Oval 44"/>
              <p:cNvSpPr>
                <a:spLocks noChangeArrowheads="1"/>
              </p:cNvSpPr>
              <p:nvPr/>
            </p:nvSpPr>
            <p:spPr bwMode="auto">
              <a:xfrm>
                <a:off x="2607095" y="1744202"/>
                <a:ext cx="59015" cy="63554"/>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grpSp>
        <p:sp>
          <p:nvSpPr>
            <p:cNvPr id="117" name="Oval 6"/>
            <p:cNvSpPr>
              <a:spLocks noChangeArrowheads="1"/>
            </p:cNvSpPr>
            <p:nvPr/>
          </p:nvSpPr>
          <p:spPr bwMode="auto">
            <a:xfrm>
              <a:off x="1357980" y="3561128"/>
              <a:ext cx="606223" cy="586101"/>
            </a:xfrm>
            <a:prstGeom prst="ellipse">
              <a:avLst/>
            </a:prstGeom>
            <a:solidFill>
              <a:srgbClr val="FEF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nvGrpSpPr>
            <p:cNvPr id="118" name="Groupe 117"/>
            <p:cNvGrpSpPr/>
            <p:nvPr/>
          </p:nvGrpSpPr>
          <p:grpSpPr>
            <a:xfrm>
              <a:off x="1543055" y="3839307"/>
              <a:ext cx="176137" cy="23322"/>
              <a:chOff x="2403895" y="1744202"/>
              <a:chExt cx="467003" cy="63554"/>
            </a:xfrm>
          </p:grpSpPr>
          <p:sp>
            <p:nvSpPr>
              <p:cNvPr id="132" name="Oval 42"/>
              <p:cNvSpPr>
                <a:spLocks noChangeArrowheads="1"/>
              </p:cNvSpPr>
              <p:nvPr/>
            </p:nvSpPr>
            <p:spPr bwMode="auto">
              <a:xfrm>
                <a:off x="2403895" y="1744202"/>
                <a:ext cx="59015" cy="6355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33" name="Oval 43"/>
              <p:cNvSpPr>
                <a:spLocks noChangeArrowheads="1"/>
              </p:cNvSpPr>
              <p:nvPr/>
            </p:nvSpPr>
            <p:spPr bwMode="auto">
              <a:xfrm>
                <a:off x="2811883" y="1744202"/>
                <a:ext cx="59015" cy="6355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34" name="Oval 44"/>
              <p:cNvSpPr>
                <a:spLocks noChangeArrowheads="1"/>
              </p:cNvSpPr>
              <p:nvPr/>
            </p:nvSpPr>
            <p:spPr bwMode="auto">
              <a:xfrm>
                <a:off x="2607095" y="1744202"/>
                <a:ext cx="59015" cy="6355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grpSp>
        <p:sp>
          <p:nvSpPr>
            <p:cNvPr id="119" name="Oval 6"/>
            <p:cNvSpPr>
              <a:spLocks noChangeArrowheads="1"/>
            </p:cNvSpPr>
            <p:nvPr/>
          </p:nvSpPr>
          <p:spPr bwMode="auto">
            <a:xfrm>
              <a:off x="1357980" y="4423793"/>
              <a:ext cx="606223" cy="586101"/>
            </a:xfrm>
            <a:prstGeom prst="ellipse">
              <a:avLst/>
            </a:prstGeom>
            <a:solidFill>
              <a:srgbClr val="FEF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nvGrpSpPr>
            <p:cNvPr id="120" name="Groupe 119"/>
            <p:cNvGrpSpPr/>
            <p:nvPr/>
          </p:nvGrpSpPr>
          <p:grpSpPr>
            <a:xfrm>
              <a:off x="1543055" y="4701972"/>
              <a:ext cx="176137" cy="23322"/>
              <a:chOff x="2403895" y="1744202"/>
              <a:chExt cx="467003" cy="63554"/>
            </a:xfrm>
          </p:grpSpPr>
          <p:sp>
            <p:nvSpPr>
              <p:cNvPr id="128" name="Oval 42"/>
              <p:cNvSpPr>
                <a:spLocks noChangeArrowheads="1"/>
              </p:cNvSpPr>
              <p:nvPr/>
            </p:nvSpPr>
            <p:spPr bwMode="auto">
              <a:xfrm>
                <a:off x="2403895" y="1744202"/>
                <a:ext cx="59015" cy="63554"/>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29" name="Oval 43"/>
              <p:cNvSpPr>
                <a:spLocks noChangeArrowheads="1"/>
              </p:cNvSpPr>
              <p:nvPr/>
            </p:nvSpPr>
            <p:spPr bwMode="auto">
              <a:xfrm>
                <a:off x="2811883" y="1744202"/>
                <a:ext cx="59015" cy="63554"/>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30" name="Oval 44"/>
              <p:cNvSpPr>
                <a:spLocks noChangeArrowheads="1"/>
              </p:cNvSpPr>
              <p:nvPr/>
            </p:nvSpPr>
            <p:spPr bwMode="auto">
              <a:xfrm>
                <a:off x="2607095" y="1744202"/>
                <a:ext cx="59015" cy="63554"/>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grpSp>
        <p:sp>
          <p:nvSpPr>
            <p:cNvPr id="121" name="Oval 6"/>
            <p:cNvSpPr>
              <a:spLocks noChangeArrowheads="1"/>
            </p:cNvSpPr>
            <p:nvPr/>
          </p:nvSpPr>
          <p:spPr bwMode="auto">
            <a:xfrm>
              <a:off x="1357980" y="5317890"/>
              <a:ext cx="606223" cy="586101"/>
            </a:xfrm>
            <a:prstGeom prst="ellipse">
              <a:avLst/>
            </a:prstGeom>
            <a:solidFill>
              <a:srgbClr val="FEF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nvGrpSpPr>
            <p:cNvPr id="122" name="Groupe 121"/>
            <p:cNvGrpSpPr/>
            <p:nvPr/>
          </p:nvGrpSpPr>
          <p:grpSpPr>
            <a:xfrm>
              <a:off x="1543055" y="5596069"/>
              <a:ext cx="176137" cy="23322"/>
              <a:chOff x="2403895" y="1744202"/>
              <a:chExt cx="467003" cy="63554"/>
            </a:xfrm>
          </p:grpSpPr>
          <p:sp>
            <p:nvSpPr>
              <p:cNvPr id="124" name="Oval 42"/>
              <p:cNvSpPr>
                <a:spLocks noChangeArrowheads="1"/>
              </p:cNvSpPr>
              <p:nvPr/>
            </p:nvSpPr>
            <p:spPr bwMode="auto">
              <a:xfrm>
                <a:off x="2403895" y="1744202"/>
                <a:ext cx="59015" cy="6355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25" name="Oval 43"/>
              <p:cNvSpPr>
                <a:spLocks noChangeArrowheads="1"/>
              </p:cNvSpPr>
              <p:nvPr/>
            </p:nvSpPr>
            <p:spPr bwMode="auto">
              <a:xfrm>
                <a:off x="2811883" y="1744202"/>
                <a:ext cx="59015" cy="6355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26" name="Oval 44"/>
              <p:cNvSpPr>
                <a:spLocks noChangeArrowheads="1"/>
              </p:cNvSpPr>
              <p:nvPr/>
            </p:nvSpPr>
            <p:spPr bwMode="auto">
              <a:xfrm>
                <a:off x="2607095" y="1744202"/>
                <a:ext cx="59015" cy="6355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grpSp>
      </p:grpSp>
      <p:sp>
        <p:nvSpPr>
          <p:cNvPr id="2" name="Espace réservé du pied de page 1">
            <a:extLst>
              <a:ext uri="{FF2B5EF4-FFF2-40B4-BE49-F238E27FC236}">
                <a16:creationId xmlns:a16="http://schemas.microsoft.com/office/drawing/2014/main" id="{7C542EBB-0D2A-8DA9-723B-9B246F3D556B}"/>
              </a:ext>
            </a:extLst>
          </p:cNvPr>
          <p:cNvSpPr>
            <a:spLocks noGrp="1"/>
          </p:cNvSpPr>
          <p:nvPr>
            <p:ph type="ftr" sz="quarter" idx="11"/>
          </p:nvPr>
        </p:nvSpPr>
        <p:spPr>
          <a:xfrm>
            <a:off x="1026000" y="6337302"/>
            <a:ext cx="3600000" cy="252000"/>
          </a:xfrm>
        </p:spPr>
        <p:txBody>
          <a:bodyPr/>
          <a:lstStyle/>
          <a:p>
            <a:r>
              <a:rPr lang="en-GB"/>
              <a:t>Sopra Steria - </a:t>
            </a:r>
            <a:r>
              <a:rPr lang="en-GB" err="1"/>
              <a:t>Jornada</a:t>
            </a:r>
            <a:r>
              <a:rPr lang="en-GB"/>
              <a:t> ETSINF@TECH</a:t>
            </a:r>
          </a:p>
        </p:txBody>
      </p:sp>
      <p:sp>
        <p:nvSpPr>
          <p:cNvPr id="3" name="Espace réservé du texte 4">
            <a:extLst>
              <a:ext uri="{FF2B5EF4-FFF2-40B4-BE49-F238E27FC236}">
                <a16:creationId xmlns:a16="http://schemas.microsoft.com/office/drawing/2014/main" id="{1561A7D9-2534-53DB-6893-10603987CBD5}"/>
              </a:ext>
            </a:extLst>
          </p:cNvPr>
          <p:cNvSpPr txBox="1">
            <a:spLocks/>
          </p:cNvSpPr>
          <p:nvPr/>
        </p:nvSpPr>
        <p:spPr>
          <a:xfrm>
            <a:off x="804862" y="807765"/>
            <a:ext cx="10751504" cy="360000"/>
          </a:xfrm>
          <a:prstGeom prst="rect">
            <a:avLst/>
          </a:prstGeom>
        </p:spPr>
        <p:txBody>
          <a:bodyPr vert="horz" lIns="0" tIns="0" rIns="0" bIns="0" rtlCol="0" anchor="t">
            <a:noAutofit/>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a:t>Buenas prácticas</a:t>
            </a:r>
            <a:endParaRPr lang="en-GB"/>
          </a:p>
        </p:txBody>
      </p:sp>
      <p:sp>
        <p:nvSpPr>
          <p:cNvPr id="5" name="Titre 5">
            <a:extLst>
              <a:ext uri="{FF2B5EF4-FFF2-40B4-BE49-F238E27FC236}">
                <a16:creationId xmlns:a16="http://schemas.microsoft.com/office/drawing/2014/main" id="{708DFF8B-6ADA-F407-71D5-24D0B18227B8}"/>
              </a:ext>
            </a:extLst>
          </p:cNvPr>
          <p:cNvSpPr txBox="1">
            <a:spLocks/>
          </p:cNvSpPr>
          <p:nvPr/>
        </p:nvSpPr>
        <p:spPr>
          <a:xfrm>
            <a:off x="804862" y="-142875"/>
            <a:ext cx="10751503" cy="936000"/>
          </a:xfrm>
          <a:prstGeom prst="rect">
            <a:avLst/>
          </a:prstGeom>
        </p:spPr>
        <p:txBody>
          <a:bodyPr vert="horz" lIns="0" tIns="0" rIns="0" bIns="0" rtlCol="0" anchor="b">
            <a:noAutofit/>
          </a:bodyPr>
          <a:lstStyle>
            <a:lvl1pPr algn="l" defTabSz="914400" rtl="0" eaLnBrk="1" latinLnBrk="0" hangingPunct="1">
              <a:lnSpc>
                <a:spcPct val="100000"/>
              </a:lnSpc>
              <a:spcBef>
                <a:spcPts val="600"/>
              </a:spcBef>
              <a:buNone/>
              <a:defRPr sz="3000" b="1" kern="1200" baseline="0">
                <a:solidFill>
                  <a:schemeClr val="tx2"/>
                </a:solidFill>
                <a:latin typeface="+mj-lt"/>
                <a:ea typeface="+mj-ea"/>
                <a:cs typeface="+mj-cs"/>
              </a:defRPr>
            </a:lvl1pPr>
          </a:lstStyle>
          <a:p>
            <a:r>
              <a:rPr lang="en-GB" sz="2800"/>
              <a:t>Mood tracker</a:t>
            </a:r>
          </a:p>
        </p:txBody>
      </p:sp>
    </p:spTree>
    <p:extLst>
      <p:ext uri="{BB962C8B-B14F-4D97-AF65-F5344CB8AC3E}">
        <p14:creationId xmlns:p14="http://schemas.microsoft.com/office/powerpoint/2010/main" val="90230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19663D8D-0256-4FF2-7BD0-4B9D90535DDF}"/>
              </a:ext>
            </a:extLst>
          </p:cNvPr>
          <p:cNvSpPr>
            <a:spLocks noGrp="1"/>
          </p:cNvSpPr>
          <p:nvPr>
            <p:ph type="body" sz="quarter" idx="13"/>
          </p:nvPr>
        </p:nvSpPr>
        <p:spPr/>
        <p:txBody>
          <a:bodyPr vert="horz" lIns="0" tIns="0" rIns="0" bIns="0" rtlCol="0" anchor="t">
            <a:noAutofit/>
          </a:bodyPr>
          <a:lstStyle/>
          <a:p>
            <a:r>
              <a:rPr lang="es-ES" b="0">
                <a:ea typeface="+mn-lt"/>
                <a:cs typeface="+mn-lt"/>
              </a:rPr>
              <a:t>Un </a:t>
            </a:r>
            <a:r>
              <a:rPr lang="es-ES" b="0" err="1">
                <a:ea typeface="+mn-lt"/>
                <a:cs typeface="+mn-lt"/>
              </a:rPr>
              <a:t>Coding</a:t>
            </a:r>
            <a:r>
              <a:rPr lang="es-ES" b="0">
                <a:ea typeface="+mn-lt"/>
                <a:cs typeface="+mn-lt"/>
              </a:rPr>
              <a:t> Dojo es una reunión donde desarrolladores de software se juntan para trabajar en un reto de programación. Tienen que divertirse y enfocarse en una </a:t>
            </a:r>
            <a:r>
              <a:rPr lang="es-ES">
                <a:ea typeface="+mn-lt"/>
                <a:cs typeface="+mn-lt"/>
              </a:rPr>
              <a:t>práctica deliberada</a:t>
            </a:r>
            <a:r>
              <a:rPr lang="es-ES" b="0">
                <a:ea typeface="+mn-lt"/>
                <a:cs typeface="+mn-lt"/>
              </a:rPr>
              <a:t> para mejorar sus habilidades.</a:t>
            </a:r>
          </a:p>
          <a:p>
            <a:endParaRPr lang="es-ES" b="0">
              <a:ea typeface="Tahoma"/>
              <a:cs typeface="Tahoma"/>
            </a:endParaRPr>
          </a:p>
          <a:p>
            <a:pPr marL="0" indent="0" algn="ctr">
              <a:buNone/>
            </a:pPr>
            <a:r>
              <a:rPr lang="es-ES"/>
              <a:t>Premisas</a:t>
            </a:r>
            <a:endParaRPr lang="es-ES" b="0">
              <a:ea typeface="Tahoma"/>
              <a:cs typeface="Tahoma"/>
            </a:endParaRPr>
          </a:p>
          <a:p>
            <a:pPr algn="ctr"/>
            <a:r>
              <a:rPr lang="es-ES" b="0">
                <a:ea typeface="+mn-lt"/>
                <a:cs typeface="+mn-lt"/>
              </a:rPr>
              <a:t>Adquirir habilidades en desarrollo es un proceso continuado</a:t>
            </a:r>
            <a:endParaRPr lang="es-ES">
              <a:ea typeface="Tahoma"/>
              <a:cs typeface="Tahoma"/>
            </a:endParaRPr>
          </a:p>
          <a:p>
            <a:pPr algn="ctr">
              <a:buChar char="•"/>
            </a:pPr>
            <a:r>
              <a:rPr lang="es-ES"/>
              <a:t>Características</a:t>
            </a:r>
            <a:endParaRPr lang="es-ES">
              <a:ea typeface="Tahoma"/>
              <a:cs typeface="Tahoma"/>
            </a:endParaRPr>
          </a:p>
          <a:p>
            <a:pPr algn="ctr"/>
            <a:r>
              <a:rPr lang="es-ES" b="0">
                <a:ea typeface="+mn-lt"/>
                <a:cs typeface="+mn-lt"/>
              </a:rPr>
              <a:t>No competitivo , colaboración, ambiente divertido y desenfadado</a:t>
            </a:r>
            <a:endParaRPr lang="es-ES" err="1">
              <a:ea typeface="Tahoma"/>
              <a:cs typeface="Tahoma"/>
            </a:endParaRPr>
          </a:p>
          <a:p>
            <a:pPr algn="ctr"/>
            <a:r>
              <a:rPr lang="es-ES" b="0">
                <a:ea typeface="+mn-lt"/>
                <a:cs typeface="+mn-lt"/>
              </a:rPr>
              <a:t>Todos los niveles son bienvenidos</a:t>
            </a:r>
            <a:endParaRPr lang="es-ES" b="0">
              <a:ea typeface="Tahoma"/>
              <a:cs typeface="Tahoma"/>
            </a:endParaRPr>
          </a:p>
          <a:p>
            <a:pPr algn="ctr"/>
            <a:r>
              <a:rPr lang="es-ES" b="0">
                <a:ea typeface="+mn-lt"/>
                <a:cs typeface="+mn-lt"/>
              </a:rPr>
              <a:t>Es seguro para probar ideas nuevas</a:t>
            </a:r>
            <a:endParaRPr lang="es-ES">
              <a:ea typeface="Tahoma"/>
              <a:cs typeface="Tahoma"/>
            </a:endParaRPr>
          </a:p>
          <a:p>
            <a:pPr algn="ctr"/>
            <a:endParaRPr lang="es-ES" b="0">
              <a:ea typeface="Tahoma"/>
              <a:cs typeface="Tahoma"/>
            </a:endParaRPr>
          </a:p>
          <a:p>
            <a:pPr algn="ctr"/>
            <a:endParaRPr lang="es-ES" b="0">
              <a:ea typeface="Tahoma"/>
              <a:cs typeface="Tahoma"/>
            </a:endParaRPr>
          </a:p>
          <a:p>
            <a:pPr algn="ctr"/>
            <a:r>
              <a:rPr lang="es-ES" b="0">
                <a:ea typeface="+mn-lt"/>
                <a:cs typeface="+mn-lt"/>
              </a:rPr>
              <a:t>https://codingdojo.org/practices/WhatIsCodingDojo/</a:t>
            </a:r>
          </a:p>
          <a:p>
            <a:endParaRPr lang="es-ES" b="0">
              <a:ea typeface="Tahoma"/>
              <a:cs typeface="Tahoma"/>
            </a:endParaRPr>
          </a:p>
        </p:txBody>
      </p:sp>
      <p:sp>
        <p:nvSpPr>
          <p:cNvPr id="3" name="Marcador de pie de página 2">
            <a:extLst>
              <a:ext uri="{FF2B5EF4-FFF2-40B4-BE49-F238E27FC236}">
                <a16:creationId xmlns:a16="http://schemas.microsoft.com/office/drawing/2014/main" id="{66C82DB8-A78D-8CFC-0E2F-E37C411A90E5}"/>
              </a:ext>
            </a:extLst>
          </p:cNvPr>
          <p:cNvSpPr>
            <a:spLocks noGrp="1"/>
          </p:cNvSpPr>
          <p:nvPr>
            <p:ph type="ftr" sz="quarter" idx="11"/>
          </p:nvPr>
        </p:nvSpPr>
        <p:spPr/>
        <p:txBody>
          <a:bodyPr/>
          <a:lstStyle/>
          <a:p>
            <a:r>
              <a:rPr lang="fr-FR"/>
              <a:t>Titre de la présentation</a:t>
            </a:r>
          </a:p>
        </p:txBody>
      </p:sp>
      <p:sp>
        <p:nvSpPr>
          <p:cNvPr id="4" name="Marcador de número de diapositiva 3">
            <a:extLst>
              <a:ext uri="{FF2B5EF4-FFF2-40B4-BE49-F238E27FC236}">
                <a16:creationId xmlns:a16="http://schemas.microsoft.com/office/drawing/2014/main" id="{8ACB52E5-87DE-573A-3DF9-ABE5B5BD0B80}"/>
              </a:ext>
            </a:extLst>
          </p:cNvPr>
          <p:cNvSpPr>
            <a:spLocks noGrp="1"/>
          </p:cNvSpPr>
          <p:nvPr>
            <p:ph type="sldNum" sz="quarter" idx="12"/>
          </p:nvPr>
        </p:nvSpPr>
        <p:spPr/>
        <p:txBody>
          <a:bodyPr/>
          <a:lstStyle/>
          <a:p>
            <a:fld id="{975A587B-5814-4D9B-9598-FE9CB954CB01}" type="slidenum">
              <a:rPr lang="fr-FR" smtClean="0"/>
              <a:pPr/>
              <a:t>3</a:t>
            </a:fld>
            <a:endParaRPr lang="fr-FR"/>
          </a:p>
        </p:txBody>
      </p:sp>
      <p:sp>
        <p:nvSpPr>
          <p:cNvPr id="6" name="Título 5">
            <a:extLst>
              <a:ext uri="{FF2B5EF4-FFF2-40B4-BE49-F238E27FC236}">
                <a16:creationId xmlns:a16="http://schemas.microsoft.com/office/drawing/2014/main" id="{96D89B10-AB14-900B-5793-C01555A2897E}"/>
              </a:ext>
            </a:extLst>
          </p:cNvPr>
          <p:cNvSpPr>
            <a:spLocks noGrp="1"/>
          </p:cNvSpPr>
          <p:nvPr>
            <p:ph type="title"/>
          </p:nvPr>
        </p:nvSpPr>
        <p:spPr/>
        <p:txBody>
          <a:bodyPr/>
          <a:lstStyle/>
          <a:p>
            <a:r>
              <a:rPr lang="es-ES">
                <a:ea typeface="Tahoma"/>
                <a:cs typeface="Tahoma"/>
              </a:rPr>
              <a:t>CODING_DOJO</a:t>
            </a:r>
            <a:endParaRPr lang="es-ES"/>
          </a:p>
        </p:txBody>
      </p:sp>
    </p:spTree>
    <p:extLst>
      <p:ext uri="{BB962C8B-B14F-4D97-AF65-F5344CB8AC3E}">
        <p14:creationId xmlns:p14="http://schemas.microsoft.com/office/powerpoint/2010/main" val="3457422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77E5745-9D79-9384-093E-13F1E487900A}"/>
              </a:ext>
            </a:extLst>
          </p:cNvPr>
          <p:cNvSpPr>
            <a:spLocks noGrp="1"/>
          </p:cNvSpPr>
          <p:nvPr>
            <p:ph type="body" sz="quarter" idx="13"/>
          </p:nvPr>
        </p:nvSpPr>
        <p:spPr/>
        <p:txBody>
          <a:bodyPr vert="horz" lIns="0" tIns="0" rIns="0" bIns="0" rtlCol="0" anchor="t">
            <a:noAutofit/>
          </a:bodyPr>
          <a:lstStyle/>
          <a:p>
            <a:r>
              <a:rPr lang="es-ES">
                <a:ea typeface="Tahoma"/>
                <a:cs typeface="Tahoma"/>
              </a:rPr>
              <a:t>1970 – </a:t>
            </a:r>
            <a:r>
              <a:rPr lang="es-ES" err="1">
                <a:ea typeface="Tahoma"/>
                <a:cs typeface="Tahoma"/>
              </a:rPr>
              <a:t>Winstone</a:t>
            </a:r>
            <a:r>
              <a:rPr lang="es-ES">
                <a:ea typeface="Tahoma"/>
                <a:cs typeface="Tahoma"/>
              </a:rPr>
              <a:t> Royce </a:t>
            </a:r>
            <a:r>
              <a:rPr lang="es-ES" b="0">
                <a:ea typeface="Tahoma"/>
                <a:cs typeface="Tahoma"/>
              </a:rPr>
              <a:t> publicó el artículo que popularizó la metodología de desarrollo</a:t>
            </a:r>
            <a:r>
              <a:rPr lang="es-ES">
                <a:ea typeface="Tahoma"/>
                <a:cs typeface="Tahoma"/>
              </a:rPr>
              <a:t> </a:t>
            </a:r>
            <a:r>
              <a:rPr lang="es-ES" err="1">
                <a:ea typeface="Tahoma"/>
                <a:cs typeface="Tahoma"/>
              </a:rPr>
              <a:t>Waterfall</a:t>
            </a:r>
            <a:r>
              <a:rPr lang="es-ES">
                <a:ea typeface="Tahoma"/>
                <a:cs typeface="Tahoma"/>
              </a:rPr>
              <a:t>.</a:t>
            </a:r>
          </a:p>
          <a:p>
            <a:r>
              <a:rPr lang="es-ES">
                <a:ea typeface="Tahoma"/>
                <a:cs typeface="Tahoma"/>
              </a:rPr>
              <a:t>1995 – </a:t>
            </a:r>
            <a:r>
              <a:rPr lang="es-ES" b="0">
                <a:ea typeface="Tahoma"/>
                <a:cs typeface="Tahoma"/>
              </a:rPr>
              <a:t>Expertos  de software comenzaron a considerar un enfoque diferente </a:t>
            </a:r>
            <a:r>
              <a:rPr lang="es-ES">
                <a:ea typeface="Tahoma"/>
                <a:cs typeface="Tahoma"/>
              </a:rPr>
              <a:t>más incremental</a:t>
            </a:r>
            <a:r>
              <a:rPr lang="es-ES" b="0">
                <a:ea typeface="Tahoma"/>
                <a:cs typeface="Tahoma"/>
              </a:rPr>
              <a:t> en el desarrollo</a:t>
            </a:r>
          </a:p>
          <a:p>
            <a:pPr marL="629920" lvl="1" indent="-274320"/>
            <a:r>
              <a:rPr lang="es-ES" b="1">
                <a:ea typeface="Tahoma"/>
                <a:cs typeface="Tahoma"/>
              </a:rPr>
              <a:t>Scrum</a:t>
            </a:r>
          </a:p>
          <a:p>
            <a:pPr marL="629920" lvl="1" indent="-274320">
              <a:buClr>
                <a:srgbClr val="929292"/>
              </a:buClr>
            </a:pPr>
            <a:r>
              <a:rPr lang="es-ES" b="1" err="1">
                <a:ea typeface="Tahoma"/>
                <a:cs typeface="Tahoma"/>
              </a:rPr>
              <a:t>Feature-driven</a:t>
            </a:r>
            <a:r>
              <a:rPr lang="es-ES" b="1">
                <a:ea typeface="Tahoma"/>
                <a:cs typeface="Tahoma"/>
              </a:rPr>
              <a:t> </a:t>
            </a:r>
            <a:r>
              <a:rPr lang="es-ES" b="1" err="1">
                <a:ea typeface="Tahoma"/>
                <a:cs typeface="Tahoma"/>
              </a:rPr>
              <a:t>development</a:t>
            </a:r>
            <a:r>
              <a:rPr lang="es-ES" b="1">
                <a:ea typeface="Tahoma"/>
                <a:cs typeface="Tahoma"/>
              </a:rPr>
              <a:t> (FDD)</a:t>
            </a:r>
          </a:p>
          <a:p>
            <a:pPr>
              <a:buClr>
                <a:srgbClr val="CF022B"/>
              </a:buClr>
            </a:pPr>
            <a:r>
              <a:rPr lang="es-ES">
                <a:ea typeface="Tahoma"/>
                <a:cs typeface="Tahoma"/>
              </a:rPr>
              <a:t>1999 – </a:t>
            </a:r>
            <a:r>
              <a:rPr lang="es-ES" err="1">
                <a:ea typeface="Tahoma"/>
                <a:cs typeface="Tahoma"/>
              </a:rPr>
              <a:t>KenBeck</a:t>
            </a:r>
            <a:r>
              <a:rPr lang="es-ES">
                <a:ea typeface="Tahoma"/>
                <a:cs typeface="Tahoma"/>
              </a:rPr>
              <a:t> </a:t>
            </a:r>
            <a:r>
              <a:rPr lang="es-ES" b="0" err="1">
                <a:ea typeface="Tahoma"/>
                <a:cs typeface="Tahoma"/>
              </a:rPr>
              <a:t>published</a:t>
            </a:r>
            <a:r>
              <a:rPr lang="es-ES" b="0">
                <a:ea typeface="Tahoma"/>
                <a:cs typeface="Tahoma"/>
              </a:rPr>
              <a:t> </a:t>
            </a:r>
            <a:r>
              <a:rPr lang="es-ES" b="0" err="1">
                <a:ea typeface="Tahoma"/>
                <a:cs typeface="Tahoma"/>
              </a:rPr>
              <a:t>the</a:t>
            </a:r>
            <a:r>
              <a:rPr lang="es-ES" b="0">
                <a:ea typeface="Tahoma"/>
                <a:cs typeface="Tahoma"/>
              </a:rPr>
              <a:t> </a:t>
            </a:r>
            <a:r>
              <a:rPr lang="es-ES" b="0" err="1">
                <a:ea typeface="Tahoma"/>
                <a:cs typeface="Tahoma"/>
              </a:rPr>
              <a:t>book</a:t>
            </a:r>
            <a:r>
              <a:rPr lang="es-ES" b="0">
                <a:ea typeface="Tahoma"/>
                <a:cs typeface="Tahoma"/>
              </a:rPr>
              <a:t> </a:t>
            </a:r>
            <a:r>
              <a:rPr lang="es-ES">
                <a:ea typeface="Tahoma"/>
                <a:cs typeface="Tahoma"/>
              </a:rPr>
              <a:t>Extreme </a:t>
            </a:r>
            <a:r>
              <a:rPr lang="es-ES" err="1">
                <a:ea typeface="Tahoma"/>
                <a:cs typeface="Tahoma"/>
              </a:rPr>
              <a:t>Programming</a:t>
            </a:r>
            <a:r>
              <a:rPr lang="es-ES">
                <a:ea typeface="Tahoma"/>
                <a:cs typeface="Tahoma"/>
              </a:rPr>
              <a:t> </a:t>
            </a:r>
            <a:r>
              <a:rPr lang="es-ES" err="1">
                <a:ea typeface="Tahoma"/>
                <a:cs typeface="Tahoma"/>
              </a:rPr>
              <a:t>Explained</a:t>
            </a:r>
            <a:r>
              <a:rPr lang="es-ES">
                <a:ea typeface="Tahoma"/>
                <a:cs typeface="Tahoma"/>
              </a:rPr>
              <a:t>. </a:t>
            </a:r>
          </a:p>
          <a:p>
            <a:pPr marL="355600" lvl="1" indent="0">
              <a:buNone/>
            </a:pPr>
            <a:endParaRPr lang="es-ES">
              <a:ea typeface="Tahoma"/>
              <a:cs typeface="Tahoma"/>
            </a:endParaRPr>
          </a:p>
          <a:p>
            <a:pPr marL="629920" lvl="1" indent="-274320">
              <a:buNone/>
            </a:pPr>
            <a:r>
              <a:rPr lang="es-ES">
                <a:ea typeface="+mn-lt"/>
                <a:cs typeface="+mn-lt"/>
              </a:rPr>
              <a:t>Extreme </a:t>
            </a:r>
            <a:r>
              <a:rPr lang="es-ES" err="1">
                <a:ea typeface="+mn-lt"/>
                <a:cs typeface="+mn-lt"/>
              </a:rPr>
              <a:t>Programming</a:t>
            </a:r>
            <a:r>
              <a:rPr lang="es-ES">
                <a:ea typeface="+mn-lt"/>
                <a:cs typeface="+mn-lt"/>
              </a:rPr>
              <a:t> (XP) es un conjunto concreto de prácticas bien definidas, enfocadas a </a:t>
            </a:r>
            <a:r>
              <a:rPr lang="es-ES" b="1">
                <a:ea typeface="+mn-lt"/>
                <a:cs typeface="+mn-lt"/>
              </a:rPr>
              <a:t>incrementar la calidad</a:t>
            </a:r>
            <a:r>
              <a:rPr lang="es-ES">
                <a:ea typeface="+mn-lt"/>
                <a:cs typeface="+mn-lt"/>
              </a:rPr>
              <a:t> y la </a:t>
            </a:r>
            <a:r>
              <a:rPr lang="es-ES" b="1">
                <a:ea typeface="+mn-lt"/>
                <a:cs typeface="+mn-lt"/>
              </a:rPr>
              <a:t>velocidad de respuesta al cambio</a:t>
            </a:r>
            <a:r>
              <a:rPr lang="es-ES">
                <a:ea typeface="+mn-lt"/>
                <a:cs typeface="+mn-lt"/>
              </a:rPr>
              <a:t> de requisitos del cliente. </a:t>
            </a:r>
          </a:p>
          <a:p>
            <a:pPr marL="629920" lvl="1" indent="-274320">
              <a:buNone/>
            </a:pPr>
            <a:r>
              <a:rPr lang="es-ES">
                <a:ea typeface="+mn-lt"/>
                <a:cs typeface="+mn-lt"/>
              </a:rPr>
              <a:t>En definitiva, las prácticas propuestas en XP sirven como guía para implementar los principios del Manifiesto Agile.</a:t>
            </a:r>
          </a:p>
          <a:p>
            <a:pPr marL="629920" lvl="1" indent="-274320">
              <a:buNone/>
            </a:pPr>
            <a:endParaRPr lang="es-ES">
              <a:ea typeface="Tahoma"/>
              <a:cs typeface="Tahoma"/>
            </a:endParaRPr>
          </a:p>
          <a:p>
            <a:pPr marL="629920" lvl="1" indent="-274320">
              <a:buNone/>
            </a:pPr>
            <a:r>
              <a:rPr lang="es-ES">
                <a:ea typeface="+mn-lt"/>
                <a:cs typeface="+mn-lt"/>
                <a:hlinkClick r:id="rId2"/>
              </a:rPr>
              <a:t>https://agilemanifesto.org/iso/es/principles.html</a:t>
            </a:r>
            <a:endParaRPr lang="es-ES">
              <a:ea typeface="+mn-lt"/>
              <a:cs typeface="+mn-lt"/>
            </a:endParaRPr>
          </a:p>
          <a:p>
            <a:pPr marL="629920" lvl="1" indent="-274320">
              <a:buNone/>
            </a:pPr>
            <a:r>
              <a:rPr lang="es-ES">
                <a:ea typeface="+mn-lt"/>
                <a:cs typeface="+mn-lt"/>
              </a:rPr>
              <a:t>http://manifesto.softwarecraftsmanship.org/</a:t>
            </a:r>
            <a:endParaRPr lang="es-ES"/>
          </a:p>
        </p:txBody>
      </p:sp>
      <p:sp>
        <p:nvSpPr>
          <p:cNvPr id="3" name="Marcador de pie de página 2">
            <a:extLst>
              <a:ext uri="{FF2B5EF4-FFF2-40B4-BE49-F238E27FC236}">
                <a16:creationId xmlns:a16="http://schemas.microsoft.com/office/drawing/2014/main" id="{031BD428-8577-480B-D927-A602E0374087}"/>
              </a:ext>
            </a:extLst>
          </p:cNvPr>
          <p:cNvSpPr>
            <a:spLocks noGrp="1"/>
          </p:cNvSpPr>
          <p:nvPr>
            <p:ph type="ftr" sz="quarter" idx="11"/>
          </p:nvPr>
        </p:nvSpPr>
        <p:spPr/>
        <p:txBody>
          <a:bodyPr/>
          <a:lstStyle/>
          <a:p>
            <a:r>
              <a:rPr lang="fr-FR"/>
              <a:t>Titre de la présentation</a:t>
            </a:r>
          </a:p>
        </p:txBody>
      </p:sp>
      <p:sp>
        <p:nvSpPr>
          <p:cNvPr id="4" name="Marcador de número de diapositiva 3">
            <a:extLst>
              <a:ext uri="{FF2B5EF4-FFF2-40B4-BE49-F238E27FC236}">
                <a16:creationId xmlns:a16="http://schemas.microsoft.com/office/drawing/2014/main" id="{83EC99AD-6671-7236-FD06-F753CA5C0165}"/>
              </a:ext>
            </a:extLst>
          </p:cNvPr>
          <p:cNvSpPr>
            <a:spLocks noGrp="1"/>
          </p:cNvSpPr>
          <p:nvPr>
            <p:ph type="sldNum" sz="quarter" idx="12"/>
          </p:nvPr>
        </p:nvSpPr>
        <p:spPr/>
        <p:txBody>
          <a:bodyPr/>
          <a:lstStyle/>
          <a:p>
            <a:fld id="{975A587B-5814-4D9B-9598-FE9CB954CB01}" type="slidenum">
              <a:rPr lang="fr-FR" smtClean="0"/>
              <a:pPr/>
              <a:t>4</a:t>
            </a:fld>
            <a:endParaRPr lang="fr-FR"/>
          </a:p>
        </p:txBody>
      </p:sp>
      <p:sp>
        <p:nvSpPr>
          <p:cNvPr id="6" name="Título 5">
            <a:extLst>
              <a:ext uri="{FF2B5EF4-FFF2-40B4-BE49-F238E27FC236}">
                <a16:creationId xmlns:a16="http://schemas.microsoft.com/office/drawing/2014/main" id="{2BD76DEF-936C-4844-A5AD-9785469FF561}"/>
              </a:ext>
            </a:extLst>
          </p:cNvPr>
          <p:cNvSpPr>
            <a:spLocks noGrp="1"/>
          </p:cNvSpPr>
          <p:nvPr>
            <p:ph type="title"/>
          </p:nvPr>
        </p:nvSpPr>
        <p:spPr/>
        <p:txBody>
          <a:bodyPr/>
          <a:lstStyle/>
          <a:p>
            <a:r>
              <a:rPr lang="es-ES">
                <a:ea typeface="Tahoma"/>
                <a:cs typeface="Tahoma"/>
              </a:rPr>
              <a:t>Extreme </a:t>
            </a:r>
            <a:r>
              <a:rPr lang="es-ES" err="1">
                <a:ea typeface="Tahoma"/>
                <a:cs typeface="Tahoma"/>
              </a:rPr>
              <a:t>Programming</a:t>
            </a:r>
          </a:p>
        </p:txBody>
      </p:sp>
    </p:spTree>
    <p:extLst>
      <p:ext uri="{BB962C8B-B14F-4D97-AF65-F5344CB8AC3E}">
        <p14:creationId xmlns:p14="http://schemas.microsoft.com/office/powerpoint/2010/main" val="378528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B7FED1F9-F1F5-EAD1-29FA-9332C54CEE30}"/>
              </a:ext>
            </a:extLst>
          </p:cNvPr>
          <p:cNvSpPr>
            <a:spLocks noGrp="1"/>
          </p:cNvSpPr>
          <p:nvPr>
            <p:ph type="ftr" sz="quarter" idx="11"/>
          </p:nvPr>
        </p:nvSpPr>
        <p:spPr>
          <a:xfrm>
            <a:off x="1026000" y="6337302"/>
            <a:ext cx="3600000" cy="252000"/>
          </a:xfrm>
        </p:spPr>
        <p:txBody>
          <a:bodyPr anchor="ctr">
            <a:normAutofit/>
          </a:bodyPr>
          <a:lstStyle/>
          <a:p>
            <a:pPr>
              <a:spcAft>
                <a:spcPts val="600"/>
              </a:spcAft>
            </a:pPr>
            <a:r>
              <a:rPr lang="fr-FR"/>
              <a:t>Titre de la présentation</a:t>
            </a:r>
          </a:p>
        </p:txBody>
      </p:sp>
      <p:sp>
        <p:nvSpPr>
          <p:cNvPr id="4" name="Marcador de número de diapositiva 3">
            <a:extLst>
              <a:ext uri="{FF2B5EF4-FFF2-40B4-BE49-F238E27FC236}">
                <a16:creationId xmlns:a16="http://schemas.microsoft.com/office/drawing/2014/main" id="{A1FFF5C0-E634-36ED-FB80-0D81BC9B9DBA}"/>
              </a:ext>
            </a:extLst>
          </p:cNvPr>
          <p:cNvSpPr>
            <a:spLocks noGrp="1"/>
          </p:cNvSpPr>
          <p:nvPr>
            <p:ph type="sldNum" sz="quarter" idx="12"/>
          </p:nvPr>
        </p:nvSpPr>
        <p:spPr>
          <a:xfrm>
            <a:off x="719137" y="6337302"/>
            <a:ext cx="360000" cy="252000"/>
          </a:xfrm>
        </p:spPr>
        <p:txBody>
          <a:bodyPr anchor="ctr">
            <a:normAutofit/>
          </a:bodyPr>
          <a:lstStyle/>
          <a:p>
            <a:pPr>
              <a:spcAft>
                <a:spcPts val="600"/>
              </a:spcAft>
            </a:pPr>
            <a:fld id="{975A587B-5814-4D9B-9598-FE9CB954CB01}" type="slidenum">
              <a:rPr lang="fr-FR" smtClean="0"/>
              <a:pPr>
                <a:spcAft>
                  <a:spcPts val="600"/>
                </a:spcAft>
              </a:pPr>
              <a:t>5</a:t>
            </a:fld>
            <a:endParaRPr lang="fr-FR"/>
          </a:p>
        </p:txBody>
      </p:sp>
      <p:pic>
        <p:nvPicPr>
          <p:cNvPr id="7" name="Imagen 7" descr="Gráfico, Gráfico de proyección solar&#10;&#10;Descripción generada automáticamente">
            <a:extLst>
              <a:ext uri="{FF2B5EF4-FFF2-40B4-BE49-F238E27FC236}">
                <a16:creationId xmlns:a16="http://schemas.microsoft.com/office/drawing/2014/main" id="{CE73BF5C-F02E-B519-FF7C-C2D5E6554AC7}"/>
              </a:ext>
            </a:extLst>
          </p:cNvPr>
          <p:cNvPicPr>
            <a:picLocks noChangeAspect="1"/>
          </p:cNvPicPr>
          <p:nvPr/>
        </p:nvPicPr>
        <p:blipFill>
          <a:blip r:embed="rId2"/>
          <a:stretch>
            <a:fillRect/>
          </a:stretch>
        </p:blipFill>
        <p:spPr>
          <a:xfrm>
            <a:off x="7025504" y="2680648"/>
            <a:ext cx="4445771" cy="2500745"/>
          </a:xfrm>
          <a:prstGeom prst="rect">
            <a:avLst/>
          </a:prstGeom>
          <a:noFill/>
        </p:spPr>
      </p:pic>
      <p:sp>
        <p:nvSpPr>
          <p:cNvPr id="12" name="Text Placeholder 4">
            <a:extLst>
              <a:ext uri="{FF2B5EF4-FFF2-40B4-BE49-F238E27FC236}">
                <a16:creationId xmlns:a16="http://schemas.microsoft.com/office/drawing/2014/main" id="{154ECD21-D07E-28F7-B4FD-56528DCF1CC9}"/>
              </a:ext>
            </a:extLst>
          </p:cNvPr>
          <p:cNvSpPr>
            <a:spLocks noGrp="1"/>
          </p:cNvSpPr>
          <p:nvPr>
            <p:ph type="body" idx="1"/>
          </p:nvPr>
        </p:nvSpPr>
        <p:spPr>
          <a:xfrm>
            <a:off x="719137" y="981120"/>
            <a:ext cx="10751504" cy="360000"/>
          </a:xfrm>
        </p:spPr>
        <p:txBody>
          <a:bodyPr/>
          <a:lstStyle/>
          <a:p>
            <a:r>
              <a:rPr lang="en-US">
                <a:ea typeface="Tahoma"/>
                <a:cs typeface="Tahoma"/>
              </a:rPr>
              <a:t>The circle of life</a:t>
            </a:r>
            <a:endParaRPr lang="en-US"/>
          </a:p>
        </p:txBody>
      </p:sp>
      <p:sp>
        <p:nvSpPr>
          <p:cNvPr id="6" name="Título 5">
            <a:extLst>
              <a:ext uri="{FF2B5EF4-FFF2-40B4-BE49-F238E27FC236}">
                <a16:creationId xmlns:a16="http://schemas.microsoft.com/office/drawing/2014/main" id="{6A67E292-964C-BBC2-16F0-17B6AF9D381C}"/>
              </a:ext>
            </a:extLst>
          </p:cNvPr>
          <p:cNvSpPr>
            <a:spLocks noGrp="1"/>
          </p:cNvSpPr>
          <p:nvPr>
            <p:ph type="title"/>
          </p:nvPr>
        </p:nvSpPr>
        <p:spPr>
          <a:xfrm>
            <a:off x="719137" y="30480"/>
            <a:ext cx="10751503" cy="936000"/>
          </a:xfrm>
        </p:spPr>
        <p:txBody>
          <a:bodyPr anchor="b">
            <a:normAutofit/>
          </a:bodyPr>
          <a:lstStyle/>
          <a:p>
            <a:r>
              <a:rPr lang="es-ES"/>
              <a:t>Extreme </a:t>
            </a:r>
            <a:r>
              <a:rPr lang="es-ES" err="1"/>
              <a:t>Programming</a:t>
            </a:r>
          </a:p>
        </p:txBody>
      </p:sp>
      <p:sp>
        <p:nvSpPr>
          <p:cNvPr id="14" name="Text Placeholder 6">
            <a:extLst>
              <a:ext uri="{FF2B5EF4-FFF2-40B4-BE49-F238E27FC236}">
                <a16:creationId xmlns:a16="http://schemas.microsoft.com/office/drawing/2014/main" id="{A93E5CC9-B699-ABBF-BCA6-AFEB041968F7}"/>
              </a:ext>
            </a:extLst>
          </p:cNvPr>
          <p:cNvSpPr>
            <a:spLocks noGrp="1"/>
          </p:cNvSpPr>
          <p:nvPr>
            <p:ph type="body" sz="quarter" idx="13"/>
          </p:nvPr>
        </p:nvSpPr>
        <p:spPr>
          <a:xfrm>
            <a:off x="719136" y="1744980"/>
            <a:ext cx="6138863" cy="4389120"/>
          </a:xfrm>
        </p:spPr>
        <p:txBody>
          <a:bodyPr vert="horz" lIns="0" tIns="0" rIns="0" bIns="0" rtlCol="0" anchor="t">
            <a:noAutofit/>
          </a:bodyPr>
          <a:lstStyle/>
          <a:p>
            <a:r>
              <a:rPr lang="en-US" b="0">
                <a:ea typeface="+mn-lt"/>
                <a:cs typeface="+mn-lt"/>
              </a:rPr>
              <a:t>El </a:t>
            </a:r>
            <a:r>
              <a:rPr lang="en-US" b="0" err="1">
                <a:ea typeface="+mn-lt"/>
                <a:cs typeface="+mn-lt"/>
              </a:rPr>
              <a:t>anillo</a:t>
            </a:r>
            <a:r>
              <a:rPr lang="en-US" b="0">
                <a:ea typeface="+mn-lt"/>
                <a:cs typeface="+mn-lt"/>
              </a:rPr>
              <a:t> </a:t>
            </a:r>
            <a:r>
              <a:rPr lang="en-US" b="0" err="1">
                <a:ea typeface="+mn-lt"/>
                <a:cs typeface="+mn-lt"/>
              </a:rPr>
              <a:t>interno</a:t>
            </a:r>
            <a:r>
              <a:rPr lang="en-US" b="0">
                <a:ea typeface="+mn-lt"/>
                <a:cs typeface="+mn-lt"/>
              </a:rPr>
              <a:t> </a:t>
            </a:r>
            <a:r>
              <a:rPr lang="en-US" b="0" err="1">
                <a:ea typeface="+mn-lt"/>
                <a:cs typeface="+mn-lt"/>
              </a:rPr>
              <a:t>representa</a:t>
            </a:r>
            <a:r>
              <a:rPr lang="en-US" b="0">
                <a:ea typeface="+mn-lt"/>
                <a:cs typeface="+mn-lt"/>
              </a:rPr>
              <a:t> las </a:t>
            </a:r>
            <a:r>
              <a:rPr lang="en-US" b="0" err="1">
                <a:ea typeface="+mn-lt"/>
                <a:cs typeface="+mn-lt"/>
              </a:rPr>
              <a:t>prácticas</a:t>
            </a:r>
            <a:r>
              <a:rPr lang="en-US" b="0">
                <a:ea typeface="+mn-lt"/>
                <a:cs typeface="+mn-lt"/>
              </a:rPr>
              <a:t> que </a:t>
            </a:r>
            <a:r>
              <a:rPr lang="en-US" b="0" err="1">
                <a:ea typeface="+mn-lt"/>
                <a:cs typeface="+mn-lt"/>
              </a:rPr>
              <a:t>ayudan</a:t>
            </a:r>
            <a:r>
              <a:rPr lang="en-US" b="0">
                <a:ea typeface="+mn-lt"/>
                <a:cs typeface="+mn-lt"/>
              </a:rPr>
              <a:t> a </a:t>
            </a:r>
            <a:r>
              <a:rPr lang="en-US" b="0" err="1">
                <a:ea typeface="+mn-lt"/>
                <a:cs typeface="+mn-lt"/>
              </a:rPr>
              <a:t>los</a:t>
            </a:r>
            <a:r>
              <a:rPr lang="en-US" b="0">
                <a:ea typeface="+mn-lt"/>
                <a:cs typeface="+mn-lt"/>
              </a:rPr>
              <a:t> </a:t>
            </a:r>
            <a:r>
              <a:rPr lang="en-US" b="0" err="1">
                <a:ea typeface="+mn-lt"/>
                <a:cs typeface="+mn-lt"/>
              </a:rPr>
              <a:t>desarrolladores</a:t>
            </a:r>
            <a:r>
              <a:rPr lang="en-US" b="0">
                <a:ea typeface="+mn-lt"/>
                <a:cs typeface="+mn-lt"/>
              </a:rPr>
              <a:t> a </a:t>
            </a:r>
            <a:r>
              <a:rPr lang="en-US" b="0" err="1">
                <a:ea typeface="+mn-lt"/>
                <a:cs typeface="+mn-lt"/>
              </a:rPr>
              <a:t>aegurar</a:t>
            </a:r>
            <a:r>
              <a:rPr lang="en-US" b="0">
                <a:ea typeface="+mn-lt"/>
                <a:cs typeface="+mn-lt"/>
              </a:rPr>
              <a:t> la </a:t>
            </a:r>
            <a:r>
              <a:rPr lang="en-US" b="0" err="1">
                <a:ea typeface="+mn-lt"/>
                <a:cs typeface="+mn-lt"/>
              </a:rPr>
              <a:t>calidad</a:t>
            </a:r>
            <a:r>
              <a:rPr lang="en-US" b="0">
                <a:ea typeface="+mn-lt"/>
                <a:cs typeface="+mn-lt"/>
              </a:rPr>
              <a:t> </a:t>
            </a:r>
            <a:r>
              <a:rPr lang="en-US" b="0" err="1">
                <a:ea typeface="+mn-lt"/>
                <a:cs typeface="+mn-lt"/>
              </a:rPr>
              <a:t>técnica</a:t>
            </a:r>
            <a:r>
              <a:rPr lang="en-US" b="0">
                <a:ea typeface="+mn-lt"/>
                <a:cs typeface="+mn-lt"/>
              </a:rPr>
              <a:t>.</a:t>
            </a:r>
            <a:endParaRPr lang="en-US" b="0">
              <a:ea typeface="Tahoma"/>
              <a:cs typeface="Tahoma"/>
            </a:endParaRPr>
          </a:p>
          <a:p>
            <a:r>
              <a:rPr lang="en-US">
                <a:ea typeface="+mn-lt"/>
                <a:cs typeface="+mn-lt"/>
              </a:rPr>
              <a:t>Pairing </a:t>
            </a:r>
            <a:r>
              <a:rPr lang="en-US" b="0" err="1">
                <a:ea typeface="+mn-lt"/>
                <a:cs typeface="+mn-lt"/>
              </a:rPr>
              <a:t>nos</a:t>
            </a:r>
            <a:r>
              <a:rPr lang="en-US" b="0">
                <a:ea typeface="+mn-lt"/>
                <a:cs typeface="+mn-lt"/>
              </a:rPr>
              <a:t> </a:t>
            </a:r>
            <a:r>
              <a:rPr lang="en-US" b="0" err="1">
                <a:ea typeface="+mn-lt"/>
                <a:cs typeface="+mn-lt"/>
              </a:rPr>
              <a:t>permite</a:t>
            </a:r>
            <a:r>
              <a:rPr lang="en-US" b="0">
                <a:ea typeface="+mn-lt"/>
                <a:cs typeface="+mn-lt"/>
              </a:rPr>
              <a:t>  </a:t>
            </a:r>
            <a:r>
              <a:rPr lang="en-US" b="0" err="1">
                <a:ea typeface="+mn-lt"/>
                <a:cs typeface="+mn-lt"/>
              </a:rPr>
              <a:t>revisar</a:t>
            </a:r>
            <a:r>
              <a:rPr lang="en-US" b="0">
                <a:ea typeface="+mn-lt"/>
                <a:cs typeface="+mn-lt"/>
              </a:rPr>
              <a:t>, </a:t>
            </a:r>
            <a:r>
              <a:rPr lang="en-US" b="0" err="1">
                <a:ea typeface="+mn-lt"/>
                <a:cs typeface="+mn-lt"/>
              </a:rPr>
              <a:t>colaborar</a:t>
            </a:r>
            <a:r>
              <a:rPr lang="en-US" b="0">
                <a:ea typeface="+mn-lt"/>
                <a:cs typeface="+mn-lt"/>
              </a:rPr>
              <a:t> para </a:t>
            </a:r>
            <a:r>
              <a:rPr lang="en-US" b="0" err="1">
                <a:ea typeface="+mn-lt"/>
                <a:cs typeface="+mn-lt"/>
              </a:rPr>
              <a:t>compartir</a:t>
            </a:r>
            <a:r>
              <a:rPr lang="en-US" b="0">
                <a:ea typeface="+mn-lt"/>
                <a:cs typeface="+mn-lt"/>
              </a:rPr>
              <a:t> </a:t>
            </a:r>
            <a:r>
              <a:rPr lang="en-US" b="0" err="1">
                <a:ea typeface="+mn-lt"/>
                <a:cs typeface="+mn-lt"/>
              </a:rPr>
              <a:t>conocimiento</a:t>
            </a:r>
            <a:r>
              <a:rPr lang="en-US" b="0">
                <a:ea typeface="+mn-lt"/>
                <a:cs typeface="+mn-lt"/>
              </a:rPr>
              <a:t> y </a:t>
            </a:r>
            <a:r>
              <a:rPr lang="en-US" b="0" err="1">
                <a:ea typeface="+mn-lt"/>
                <a:cs typeface="+mn-lt"/>
              </a:rPr>
              <a:t>enfocarnos</a:t>
            </a:r>
            <a:r>
              <a:rPr lang="en-US" b="0">
                <a:ea typeface="+mn-lt"/>
                <a:cs typeface="+mn-lt"/>
              </a:rPr>
              <a:t> </a:t>
            </a:r>
            <a:r>
              <a:rPr lang="en-US" b="0" err="1">
                <a:ea typeface="+mn-lt"/>
                <a:cs typeface="+mn-lt"/>
              </a:rPr>
              <a:t>en</a:t>
            </a:r>
            <a:r>
              <a:rPr lang="en-US" b="0">
                <a:ea typeface="+mn-lt"/>
                <a:cs typeface="+mn-lt"/>
              </a:rPr>
              <a:t> la </a:t>
            </a:r>
            <a:r>
              <a:rPr lang="en-US" b="0" err="1">
                <a:ea typeface="+mn-lt"/>
                <a:cs typeface="+mn-lt"/>
              </a:rPr>
              <a:t>innovación</a:t>
            </a:r>
            <a:r>
              <a:rPr lang="en-US" b="0">
                <a:ea typeface="+mn-lt"/>
                <a:cs typeface="+mn-lt"/>
              </a:rPr>
              <a:t> y la </a:t>
            </a:r>
            <a:r>
              <a:rPr lang="en-US" b="0" err="1">
                <a:ea typeface="+mn-lt"/>
                <a:cs typeface="+mn-lt"/>
              </a:rPr>
              <a:t>precisión</a:t>
            </a:r>
            <a:r>
              <a:rPr lang="en-US" b="0">
                <a:ea typeface="+mn-lt"/>
                <a:cs typeface="+mn-lt"/>
              </a:rPr>
              <a:t>.</a:t>
            </a:r>
            <a:endParaRPr lang="en-US">
              <a:ea typeface="+mn-lt"/>
              <a:cs typeface="+mn-lt"/>
            </a:endParaRPr>
          </a:p>
          <a:p>
            <a:r>
              <a:rPr lang="en-US">
                <a:ea typeface="+mn-lt"/>
                <a:cs typeface="+mn-lt"/>
              </a:rPr>
              <a:t>Simple Design</a:t>
            </a:r>
            <a:r>
              <a:rPr lang="en-US"/>
              <a:t> </a:t>
            </a:r>
            <a:r>
              <a:rPr lang="en-US" b="0" err="1"/>
              <a:t>enseña</a:t>
            </a:r>
            <a:r>
              <a:rPr lang="en-US" b="0"/>
              <a:t> al </a:t>
            </a:r>
            <a:r>
              <a:rPr lang="en-US" b="0" err="1"/>
              <a:t>equipo</a:t>
            </a:r>
            <a:r>
              <a:rPr lang="en-US" b="0"/>
              <a:t> a no </a:t>
            </a:r>
            <a:r>
              <a:rPr lang="en-US" b="0" err="1"/>
              <a:t>hacer</a:t>
            </a:r>
            <a:r>
              <a:rPr lang="en-US" b="0"/>
              <a:t> </a:t>
            </a:r>
            <a:r>
              <a:rPr lang="en-US" b="0" err="1"/>
              <a:t>esfuerzos</a:t>
            </a:r>
            <a:r>
              <a:rPr lang="en-US" b="0"/>
              <a:t> </a:t>
            </a:r>
            <a:r>
              <a:rPr lang="en-US" b="0" err="1"/>
              <a:t>inútiles</a:t>
            </a:r>
            <a:r>
              <a:rPr lang="en-US"/>
              <a:t>.</a:t>
            </a:r>
            <a:endParaRPr lang="en-US">
              <a:ea typeface="Tahoma"/>
              <a:cs typeface="Tahoma"/>
            </a:endParaRPr>
          </a:p>
          <a:p>
            <a:r>
              <a:rPr lang="en-US">
                <a:ea typeface="+mn-lt"/>
                <a:cs typeface="+mn-lt"/>
              </a:rPr>
              <a:t>Refactoring </a:t>
            </a:r>
            <a:r>
              <a:rPr lang="en-US" b="0">
                <a:ea typeface="+mn-lt"/>
                <a:cs typeface="+mn-lt"/>
              </a:rPr>
              <a:t>anima a la </a:t>
            </a:r>
            <a:r>
              <a:rPr lang="en-US" b="0" err="1">
                <a:ea typeface="+mn-lt"/>
                <a:cs typeface="+mn-lt"/>
              </a:rPr>
              <a:t>mejora</a:t>
            </a:r>
            <a:r>
              <a:rPr lang="en-US" b="0">
                <a:ea typeface="+mn-lt"/>
                <a:cs typeface="+mn-lt"/>
              </a:rPr>
              <a:t> continua y al </a:t>
            </a:r>
            <a:r>
              <a:rPr lang="en-US" b="0" err="1">
                <a:ea typeface="+mn-lt"/>
                <a:cs typeface="+mn-lt"/>
              </a:rPr>
              <a:t>refinamiento</a:t>
            </a:r>
            <a:r>
              <a:rPr lang="en-US" b="0">
                <a:ea typeface="+mn-lt"/>
                <a:cs typeface="+mn-lt"/>
              </a:rPr>
              <a:t>.</a:t>
            </a:r>
            <a:endParaRPr lang="en-US"/>
          </a:p>
          <a:p>
            <a:r>
              <a:rPr lang="en-US">
                <a:ea typeface="+mn-lt"/>
                <a:cs typeface="+mn-lt"/>
              </a:rPr>
              <a:t>Test-Driven Development  </a:t>
            </a:r>
            <a:r>
              <a:rPr lang="en-US" b="0">
                <a:ea typeface="+mn-lt"/>
                <a:cs typeface="+mn-lt"/>
              </a:rPr>
              <a:t>es la red de </a:t>
            </a:r>
            <a:r>
              <a:rPr lang="en-US" b="0" err="1">
                <a:ea typeface="+mn-lt"/>
                <a:cs typeface="+mn-lt"/>
              </a:rPr>
              <a:t>seguridad</a:t>
            </a:r>
            <a:r>
              <a:rPr lang="en-US" b="0">
                <a:ea typeface="+mn-lt"/>
                <a:cs typeface="+mn-lt"/>
              </a:rPr>
              <a:t> que </a:t>
            </a:r>
            <a:r>
              <a:rPr lang="en-US" b="0" err="1">
                <a:ea typeface="+mn-lt"/>
                <a:cs typeface="+mn-lt"/>
              </a:rPr>
              <a:t>permite</a:t>
            </a:r>
            <a:r>
              <a:rPr lang="en-US" b="0">
                <a:ea typeface="+mn-lt"/>
                <a:cs typeface="+mn-lt"/>
              </a:rPr>
              <a:t> al </a:t>
            </a:r>
            <a:r>
              <a:rPr lang="en-US" b="0" err="1">
                <a:ea typeface="+mn-lt"/>
                <a:cs typeface="+mn-lt"/>
              </a:rPr>
              <a:t>equipo</a:t>
            </a:r>
            <a:r>
              <a:rPr lang="en-US" b="0">
                <a:ea typeface="+mn-lt"/>
                <a:cs typeface="+mn-lt"/>
              </a:rPr>
              <a:t> a </a:t>
            </a:r>
            <a:r>
              <a:rPr lang="en-US" b="0" err="1">
                <a:ea typeface="+mn-lt"/>
                <a:cs typeface="+mn-lt"/>
              </a:rPr>
              <a:t>mantener</a:t>
            </a:r>
            <a:r>
              <a:rPr lang="en-US" b="0">
                <a:ea typeface="+mn-lt"/>
                <a:cs typeface="+mn-lt"/>
              </a:rPr>
              <a:t> la </a:t>
            </a:r>
            <a:r>
              <a:rPr lang="en-US" b="0" err="1">
                <a:ea typeface="+mn-lt"/>
                <a:cs typeface="+mn-lt"/>
              </a:rPr>
              <a:t>velocidad</a:t>
            </a:r>
            <a:r>
              <a:rPr lang="en-US" b="0">
                <a:ea typeface="+mn-lt"/>
                <a:cs typeface="+mn-lt"/>
              </a:rPr>
              <a:t> y la </a:t>
            </a:r>
            <a:r>
              <a:rPr lang="en-US" b="0" err="1">
                <a:ea typeface="+mn-lt"/>
                <a:cs typeface="+mn-lt"/>
              </a:rPr>
              <a:t>calidad</a:t>
            </a:r>
            <a:r>
              <a:rPr lang="en-US" b="0">
                <a:ea typeface="+mn-lt"/>
                <a:cs typeface="+mn-lt"/>
              </a:rPr>
              <a:t>.</a:t>
            </a:r>
            <a:endParaRPr lang="en-US"/>
          </a:p>
          <a:p>
            <a:endParaRPr lang="en-US" b="0">
              <a:ea typeface="Tahoma"/>
              <a:cs typeface="Tahoma"/>
            </a:endParaRPr>
          </a:p>
          <a:p>
            <a:r>
              <a:rPr lang="en-US" b="0">
                <a:ea typeface="+mn-lt"/>
                <a:cs typeface="+mn-lt"/>
              </a:rPr>
              <a:t>https://community.dataminer.services/extreme-programming/</a:t>
            </a:r>
            <a:endParaRPr lang="en-US" b="0">
              <a:ea typeface="Tahoma"/>
              <a:cs typeface="Tahoma"/>
            </a:endParaRPr>
          </a:p>
          <a:p>
            <a:endParaRPr lang="en-US">
              <a:ea typeface="Tahoma"/>
              <a:cs typeface="Tahoma"/>
            </a:endParaRPr>
          </a:p>
        </p:txBody>
      </p:sp>
    </p:spTree>
    <p:extLst>
      <p:ext uri="{BB962C8B-B14F-4D97-AF65-F5344CB8AC3E}">
        <p14:creationId xmlns:p14="http://schemas.microsoft.com/office/powerpoint/2010/main" val="382347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58A0E275-C8D9-784D-8872-1FD2F97E48BC}"/>
              </a:ext>
            </a:extLst>
          </p:cNvPr>
          <p:cNvSpPr>
            <a:spLocks noGrp="1"/>
          </p:cNvSpPr>
          <p:nvPr>
            <p:ph type="ftr" sz="quarter" idx="11"/>
          </p:nvPr>
        </p:nvSpPr>
        <p:spPr/>
        <p:txBody>
          <a:bodyPr/>
          <a:lstStyle/>
          <a:p>
            <a:r>
              <a:rPr lang="en-GB" noProof="0"/>
              <a:t>Sopra Steria Corporate Presentation</a:t>
            </a:r>
          </a:p>
        </p:txBody>
      </p:sp>
      <p:sp>
        <p:nvSpPr>
          <p:cNvPr id="3" name="Marcador de número de diapositiva 2">
            <a:extLst>
              <a:ext uri="{FF2B5EF4-FFF2-40B4-BE49-F238E27FC236}">
                <a16:creationId xmlns:a16="http://schemas.microsoft.com/office/drawing/2014/main" id="{2C77AC5B-0C0B-6448-FA72-392AB2CDBAE2}"/>
              </a:ext>
            </a:extLst>
          </p:cNvPr>
          <p:cNvSpPr>
            <a:spLocks noGrp="1"/>
          </p:cNvSpPr>
          <p:nvPr>
            <p:ph type="sldNum" sz="quarter" idx="12"/>
          </p:nvPr>
        </p:nvSpPr>
        <p:spPr/>
        <p:txBody>
          <a:bodyPr/>
          <a:lstStyle/>
          <a:p>
            <a:fld id="{975A587B-5814-4D9B-9598-FE9CB954CB01}" type="slidenum">
              <a:rPr lang="en-GB" noProof="0" smtClean="0"/>
              <a:pPr/>
              <a:t>6</a:t>
            </a:fld>
            <a:endParaRPr lang="en-GB" noProof="0"/>
          </a:p>
        </p:txBody>
      </p:sp>
      <p:sp>
        <p:nvSpPr>
          <p:cNvPr id="4" name="Marcador de posición de imagen 3">
            <a:extLst>
              <a:ext uri="{FF2B5EF4-FFF2-40B4-BE49-F238E27FC236}">
                <a16:creationId xmlns:a16="http://schemas.microsoft.com/office/drawing/2014/main" id="{62DFA061-7983-D6E4-7D6D-8C2AEBA83D28}"/>
              </a:ext>
            </a:extLst>
          </p:cNvPr>
          <p:cNvSpPr>
            <a:spLocks noGrp="1"/>
          </p:cNvSpPr>
          <p:nvPr>
            <p:ph type="pic" idx="15"/>
          </p:nvPr>
        </p:nvSpPr>
        <p:spPr/>
        <p:txBody>
          <a:bodyPr/>
          <a:lstStyle/>
          <a:p>
            <a:endParaRPr lang="es-ES"/>
          </a:p>
        </p:txBody>
      </p:sp>
      <p:sp>
        <p:nvSpPr>
          <p:cNvPr id="6" name="Título 5">
            <a:extLst>
              <a:ext uri="{FF2B5EF4-FFF2-40B4-BE49-F238E27FC236}">
                <a16:creationId xmlns:a16="http://schemas.microsoft.com/office/drawing/2014/main" id="{69B32250-A9F0-3487-853C-AE470438D201}"/>
              </a:ext>
            </a:extLst>
          </p:cNvPr>
          <p:cNvSpPr>
            <a:spLocks noGrp="1"/>
          </p:cNvSpPr>
          <p:nvPr>
            <p:ph type="title"/>
          </p:nvPr>
        </p:nvSpPr>
        <p:spPr/>
        <p:txBody>
          <a:bodyPr/>
          <a:lstStyle/>
          <a:p>
            <a:r>
              <a:rPr lang="es-ES">
                <a:ea typeface="Tahoma"/>
                <a:cs typeface="Tahoma"/>
              </a:rPr>
              <a:t>XP</a:t>
            </a:r>
            <a:endParaRPr lang="es-ES"/>
          </a:p>
        </p:txBody>
      </p:sp>
      <p:sp>
        <p:nvSpPr>
          <p:cNvPr id="7" name="Marcador de texto 6">
            <a:extLst>
              <a:ext uri="{FF2B5EF4-FFF2-40B4-BE49-F238E27FC236}">
                <a16:creationId xmlns:a16="http://schemas.microsoft.com/office/drawing/2014/main" id="{6CEB3EC7-0F88-9BCA-8353-536ED139F106}"/>
              </a:ext>
            </a:extLst>
          </p:cNvPr>
          <p:cNvSpPr>
            <a:spLocks noGrp="1"/>
          </p:cNvSpPr>
          <p:nvPr>
            <p:ph type="body" sz="quarter" idx="13"/>
          </p:nvPr>
        </p:nvSpPr>
        <p:spPr/>
        <p:txBody>
          <a:bodyPr vert="horz" lIns="0" tIns="0" rIns="0" bIns="0" rtlCol="0" anchor="t">
            <a:noAutofit/>
          </a:bodyPr>
          <a:lstStyle/>
          <a:p>
            <a:r>
              <a:rPr lang="en-US">
                <a:solidFill>
                  <a:srgbClr val="FF0000"/>
                </a:solidFill>
                <a:ea typeface="Tahoma"/>
                <a:cs typeface="Tahoma"/>
              </a:rPr>
              <a:t>TDD </a:t>
            </a:r>
            <a:r>
              <a:rPr lang="en-US" b="0">
                <a:ea typeface="Tahoma"/>
                <a:cs typeface="Tahoma"/>
              </a:rPr>
              <a:t>es </a:t>
            </a:r>
            <a:r>
              <a:rPr lang="en-US" b="0" err="1">
                <a:ea typeface="Tahoma"/>
                <a:cs typeface="Tahoma"/>
              </a:rPr>
              <a:t>una</a:t>
            </a:r>
            <a:r>
              <a:rPr lang="en-US" b="0">
                <a:ea typeface="Tahoma"/>
                <a:cs typeface="Tahoma"/>
              </a:rPr>
              <a:t> </a:t>
            </a:r>
            <a:r>
              <a:rPr lang="en-US" b="0" err="1">
                <a:ea typeface="Tahoma"/>
                <a:cs typeface="Tahoma"/>
              </a:rPr>
              <a:t>disciplina</a:t>
            </a:r>
            <a:r>
              <a:rPr lang="en-US" b="0">
                <a:ea typeface="Tahoma"/>
                <a:cs typeface="Tahoma"/>
              </a:rPr>
              <a:t> que dirige </a:t>
            </a:r>
            <a:r>
              <a:rPr lang="en-US" b="0" err="1">
                <a:ea typeface="Tahoma"/>
                <a:cs typeface="Tahoma"/>
              </a:rPr>
              <a:t>el</a:t>
            </a:r>
            <a:r>
              <a:rPr lang="en-US" b="0">
                <a:ea typeface="Tahoma"/>
                <a:cs typeface="Tahoma"/>
              </a:rPr>
              <a:t> </a:t>
            </a:r>
            <a:r>
              <a:rPr lang="en-US" b="0" err="1">
                <a:ea typeface="Tahoma"/>
                <a:cs typeface="Tahoma"/>
              </a:rPr>
              <a:t>proceso</a:t>
            </a:r>
            <a:r>
              <a:rPr lang="en-US" b="0">
                <a:ea typeface="Tahoma"/>
                <a:cs typeface="Tahoma"/>
              </a:rPr>
              <a:t> de </a:t>
            </a:r>
            <a:r>
              <a:rPr lang="en-US" b="0" err="1">
                <a:ea typeface="Tahoma"/>
                <a:cs typeface="Tahoma"/>
              </a:rPr>
              <a:t>desarrollo</a:t>
            </a:r>
            <a:endParaRPr lang="en-US" b="0">
              <a:ea typeface="Tahoma"/>
              <a:cs typeface="Tahoma"/>
            </a:endParaRPr>
          </a:p>
          <a:p>
            <a:r>
              <a:rPr lang="en-US">
                <a:solidFill>
                  <a:srgbClr val="FF0000"/>
                </a:solidFill>
                <a:ea typeface="Tahoma"/>
                <a:cs typeface="Tahoma"/>
              </a:rPr>
              <a:t>Refactoring </a:t>
            </a:r>
            <a:r>
              <a:rPr lang="en-US" err="1">
                <a:solidFill>
                  <a:srgbClr val="FF0000"/>
                </a:solidFill>
                <a:ea typeface="Tahoma"/>
                <a:cs typeface="Tahoma"/>
              </a:rPr>
              <a:t>nos</a:t>
            </a:r>
            <a:r>
              <a:rPr lang="en-US">
                <a:solidFill>
                  <a:srgbClr val="FF0000"/>
                </a:solidFill>
                <a:ea typeface="Tahoma"/>
                <a:cs typeface="Tahoma"/>
              </a:rPr>
              <a:t> </a:t>
            </a:r>
            <a:r>
              <a:rPr lang="en-US" err="1">
                <a:solidFill>
                  <a:srgbClr val="FF0000"/>
                </a:solidFill>
                <a:ea typeface="Tahoma"/>
                <a:cs typeface="Tahoma"/>
              </a:rPr>
              <a:t>permite</a:t>
            </a:r>
            <a:r>
              <a:rPr lang="en-US">
                <a:solidFill>
                  <a:srgbClr val="FF0000"/>
                </a:solidFill>
                <a:ea typeface="Tahoma"/>
                <a:cs typeface="Tahoma"/>
              </a:rPr>
              <a:t> </a:t>
            </a:r>
            <a:r>
              <a:rPr lang="en-US" err="1">
                <a:solidFill>
                  <a:srgbClr val="FF0000"/>
                </a:solidFill>
                <a:ea typeface="Tahoma"/>
                <a:cs typeface="Tahoma"/>
              </a:rPr>
              <a:t>escribir</a:t>
            </a:r>
            <a:r>
              <a:rPr lang="en-US">
                <a:solidFill>
                  <a:srgbClr val="FF0000"/>
                </a:solidFill>
                <a:ea typeface="Tahoma"/>
                <a:cs typeface="Tahoma"/>
              </a:rPr>
              <a:t> </a:t>
            </a:r>
            <a:r>
              <a:rPr lang="en-US" err="1">
                <a:solidFill>
                  <a:srgbClr val="FF0000"/>
                </a:solidFill>
                <a:ea typeface="Tahoma"/>
                <a:cs typeface="Tahoma"/>
              </a:rPr>
              <a:t>código</a:t>
            </a:r>
            <a:r>
              <a:rPr lang="en-US">
                <a:solidFill>
                  <a:srgbClr val="FF0000"/>
                </a:solidFill>
                <a:ea typeface="Tahoma"/>
                <a:cs typeface="Tahoma"/>
              </a:rPr>
              <a:t> </a:t>
            </a:r>
            <a:r>
              <a:rPr lang="en-US" err="1">
                <a:solidFill>
                  <a:srgbClr val="FF0000"/>
                </a:solidFill>
                <a:ea typeface="Tahoma"/>
                <a:cs typeface="Tahoma"/>
              </a:rPr>
              <a:t>limpio</a:t>
            </a:r>
            <a:r>
              <a:rPr lang="en-US">
                <a:solidFill>
                  <a:srgbClr val="FF0000"/>
                </a:solidFill>
                <a:ea typeface="Tahoma"/>
                <a:cs typeface="Tahoma"/>
              </a:rPr>
              <a:t>, es </a:t>
            </a:r>
            <a:r>
              <a:rPr lang="en-US" err="1">
                <a:solidFill>
                  <a:srgbClr val="FF0000"/>
                </a:solidFill>
                <a:ea typeface="Tahoma"/>
                <a:cs typeface="Tahoma"/>
              </a:rPr>
              <a:t>difícil</a:t>
            </a:r>
            <a:r>
              <a:rPr lang="en-US">
                <a:solidFill>
                  <a:srgbClr val="FF0000"/>
                </a:solidFill>
                <a:ea typeface="Tahoma"/>
                <a:cs typeface="Tahoma"/>
              </a:rPr>
              <a:t> </a:t>
            </a:r>
            <a:r>
              <a:rPr lang="en-US" err="1">
                <a:solidFill>
                  <a:srgbClr val="FF0000"/>
                </a:solidFill>
                <a:ea typeface="Tahoma"/>
                <a:cs typeface="Tahoma"/>
              </a:rPr>
              <a:t>alcanzarlo</a:t>
            </a:r>
            <a:r>
              <a:rPr lang="en-US">
                <a:solidFill>
                  <a:srgbClr val="FF0000"/>
                </a:solidFill>
                <a:ea typeface="Tahoma"/>
                <a:cs typeface="Tahoma"/>
              </a:rPr>
              <a:t> sin TDD</a:t>
            </a:r>
            <a:r>
              <a:rPr lang="en-US">
                <a:ea typeface="Tahoma"/>
                <a:cs typeface="Tahoma"/>
              </a:rPr>
              <a:t>.</a:t>
            </a:r>
            <a:endParaRPr lang="en-US" b="0">
              <a:ea typeface="+mn-lt"/>
              <a:cs typeface="+mn-lt"/>
            </a:endParaRPr>
          </a:p>
          <a:p>
            <a:r>
              <a:rPr lang="en-US">
                <a:solidFill>
                  <a:srgbClr val="FF0000"/>
                </a:solidFill>
                <a:ea typeface="Tahoma"/>
                <a:cs typeface="Tahoma"/>
              </a:rPr>
              <a:t>Simple design</a:t>
            </a:r>
            <a:r>
              <a:rPr lang="en-US">
                <a:ea typeface="Tahoma"/>
                <a:cs typeface="Tahoma"/>
              </a:rPr>
              <a:t> es </a:t>
            </a:r>
            <a:r>
              <a:rPr lang="en-US" err="1">
                <a:ea typeface="Tahoma"/>
                <a:cs typeface="Tahoma"/>
              </a:rPr>
              <a:t>casi</a:t>
            </a:r>
            <a:r>
              <a:rPr lang="en-US">
                <a:ea typeface="Tahoma"/>
                <a:cs typeface="Tahoma"/>
              </a:rPr>
              <a:t> </a:t>
            </a:r>
            <a:r>
              <a:rPr lang="en-US" err="1">
                <a:ea typeface="Tahoma"/>
                <a:cs typeface="Tahoma"/>
              </a:rPr>
              <a:t>imposible</a:t>
            </a:r>
            <a:r>
              <a:rPr lang="en-US">
                <a:ea typeface="Tahoma"/>
                <a:cs typeface="Tahoma"/>
              </a:rPr>
              <a:t> sin refactoring</a:t>
            </a:r>
            <a:endParaRPr lang="en-US" b="0">
              <a:ea typeface="+mn-lt"/>
              <a:cs typeface="+mn-lt"/>
            </a:endParaRPr>
          </a:p>
          <a:p>
            <a:r>
              <a:rPr lang="en-US">
                <a:ea typeface="Tahoma"/>
                <a:cs typeface="Tahoma"/>
              </a:rPr>
              <a:t>Collaborative Programming</a:t>
            </a:r>
            <a:endParaRPr lang="en-US" b="0">
              <a:ea typeface="+mn-lt"/>
              <a:cs typeface="+mn-lt"/>
            </a:endParaRPr>
          </a:p>
          <a:p>
            <a:pPr marL="629920" lvl="1" indent="-274320">
              <a:buClr>
                <a:srgbClr val="929292"/>
              </a:buClr>
            </a:pPr>
            <a:r>
              <a:rPr lang="en-US">
                <a:ea typeface="Tahoma"/>
                <a:cs typeface="Tahoma"/>
              </a:rPr>
              <a:t>Pair programming, mob programming</a:t>
            </a:r>
            <a:endParaRPr lang="en-US">
              <a:ea typeface="+mn-lt"/>
              <a:cs typeface="+mn-lt"/>
            </a:endParaRPr>
          </a:p>
          <a:p>
            <a:pPr marL="629920" lvl="1" indent="-274320">
              <a:buClr>
                <a:srgbClr val="929292"/>
              </a:buClr>
            </a:pPr>
            <a:r>
              <a:rPr lang="en-US">
                <a:ea typeface="+mn-lt"/>
                <a:cs typeface="+mn-lt"/>
              </a:rPr>
              <a:t>Code reviews</a:t>
            </a:r>
          </a:p>
          <a:p>
            <a:pPr marL="629920" lvl="1" indent="-274320">
              <a:buClr>
                <a:srgbClr val="929292"/>
              </a:buClr>
            </a:pPr>
            <a:r>
              <a:rPr lang="en-US">
                <a:ea typeface="Tahoma"/>
                <a:cs typeface="Tahoma"/>
              </a:rPr>
              <a:t>Brainstorms</a:t>
            </a:r>
            <a:endParaRPr lang="es-ES">
              <a:ea typeface="Tahoma"/>
              <a:cs typeface="Tahoma"/>
            </a:endParaRPr>
          </a:p>
          <a:p>
            <a:pPr>
              <a:buClr>
                <a:srgbClr val="CF022B"/>
              </a:buClr>
            </a:pPr>
            <a:r>
              <a:rPr lang="en-US"/>
              <a:t>Acceptance Tests</a:t>
            </a:r>
            <a:endParaRPr lang="en-US">
              <a:ea typeface="Tahoma"/>
              <a:cs typeface="Tahoma"/>
            </a:endParaRPr>
          </a:p>
          <a:p>
            <a:pPr marL="629920" lvl="1" indent="-274320">
              <a:buClr>
                <a:srgbClr val="4A4A4A">
                  <a:lumMod val="60000"/>
                  <a:lumOff val="40000"/>
                </a:srgbClr>
              </a:buClr>
            </a:pPr>
            <a:r>
              <a:rPr lang="en-US" err="1">
                <a:solidFill>
                  <a:srgbClr val="4A4A4A"/>
                </a:solidFill>
                <a:ea typeface="Tahoma"/>
                <a:cs typeface="Tahoma"/>
              </a:rPr>
              <a:t>Negocio</a:t>
            </a:r>
            <a:r>
              <a:rPr lang="en-US">
                <a:solidFill>
                  <a:srgbClr val="4A4A4A"/>
                </a:solidFill>
                <a:ea typeface="Tahoma"/>
                <a:cs typeface="Tahoma"/>
              </a:rPr>
              <a:t> propone </a:t>
            </a:r>
            <a:r>
              <a:rPr lang="en-US" err="1">
                <a:solidFill>
                  <a:srgbClr val="4A4A4A"/>
                </a:solidFill>
                <a:ea typeface="Tahoma"/>
                <a:cs typeface="Tahoma"/>
              </a:rPr>
              <a:t>los</a:t>
            </a:r>
            <a:r>
              <a:rPr lang="en-US">
                <a:solidFill>
                  <a:srgbClr val="4A4A4A"/>
                </a:solidFill>
                <a:ea typeface="Tahoma"/>
                <a:cs typeface="Tahoma"/>
              </a:rPr>
              <a:t> </a:t>
            </a:r>
            <a:r>
              <a:rPr lang="en-US" err="1">
                <a:solidFill>
                  <a:srgbClr val="4A4A4A"/>
                </a:solidFill>
                <a:ea typeface="Tahoma"/>
                <a:cs typeface="Tahoma"/>
              </a:rPr>
              <a:t>comportamientos</a:t>
            </a:r>
            <a:endParaRPr lang="en-US" err="1">
              <a:ea typeface="Tahoma"/>
              <a:cs typeface="Tahoma"/>
            </a:endParaRPr>
          </a:p>
          <a:p>
            <a:pPr marL="629920" lvl="1" indent="-274320">
              <a:buClr>
                <a:srgbClr val="929292"/>
              </a:buClr>
            </a:pPr>
            <a:r>
              <a:rPr lang="en-US" err="1">
                <a:solidFill>
                  <a:srgbClr val="4A4A4A"/>
                </a:solidFill>
                <a:ea typeface="Tahoma"/>
                <a:cs typeface="Tahoma"/>
              </a:rPr>
              <a:t>Estos</a:t>
            </a:r>
            <a:r>
              <a:rPr lang="en-US">
                <a:solidFill>
                  <a:srgbClr val="4A4A4A"/>
                </a:solidFill>
                <a:ea typeface="Tahoma"/>
                <a:cs typeface="Tahoma"/>
              </a:rPr>
              <a:t> </a:t>
            </a:r>
            <a:r>
              <a:rPr lang="en-US" err="1">
                <a:solidFill>
                  <a:srgbClr val="4A4A4A"/>
                </a:solidFill>
                <a:ea typeface="Tahoma"/>
                <a:cs typeface="Tahoma"/>
              </a:rPr>
              <a:t>comportamientos</a:t>
            </a:r>
            <a:r>
              <a:rPr lang="en-US">
                <a:solidFill>
                  <a:srgbClr val="4A4A4A"/>
                </a:solidFill>
                <a:ea typeface="Tahoma"/>
                <a:cs typeface="Tahoma"/>
              </a:rPr>
              <a:t> son </a:t>
            </a:r>
            <a:r>
              <a:rPr lang="en-US" err="1">
                <a:solidFill>
                  <a:srgbClr val="4A4A4A"/>
                </a:solidFill>
                <a:ea typeface="Tahoma"/>
                <a:cs typeface="Tahoma"/>
              </a:rPr>
              <a:t>codificados</a:t>
            </a:r>
          </a:p>
          <a:p>
            <a:pPr marL="629920" lvl="1" indent="-274320">
              <a:buClr>
                <a:srgbClr val="929292"/>
              </a:buClr>
            </a:pPr>
            <a:r>
              <a:rPr lang="en-US">
                <a:solidFill>
                  <a:srgbClr val="4A4A4A"/>
                </a:solidFill>
                <a:ea typeface="Tahoma"/>
                <a:cs typeface="Tahoma"/>
              </a:rPr>
              <a:t>Los test </a:t>
            </a:r>
            <a:r>
              <a:rPr lang="en-US" err="1">
                <a:solidFill>
                  <a:srgbClr val="4A4A4A"/>
                </a:solidFill>
                <a:ea typeface="Tahoma"/>
                <a:cs typeface="Tahoma"/>
              </a:rPr>
              <a:t>deben</a:t>
            </a:r>
            <a:r>
              <a:rPr lang="en-US">
                <a:solidFill>
                  <a:srgbClr val="4A4A4A"/>
                </a:solidFill>
                <a:ea typeface="Tahoma"/>
                <a:cs typeface="Tahoma"/>
              </a:rPr>
              <a:t> </a:t>
            </a:r>
            <a:r>
              <a:rPr lang="en-US" err="1">
                <a:solidFill>
                  <a:srgbClr val="4A4A4A"/>
                </a:solidFill>
                <a:ea typeface="Tahoma"/>
                <a:cs typeface="Tahoma"/>
              </a:rPr>
              <a:t>poder</a:t>
            </a:r>
            <a:r>
              <a:rPr lang="en-US">
                <a:solidFill>
                  <a:srgbClr val="4A4A4A"/>
                </a:solidFill>
                <a:ea typeface="Tahoma"/>
                <a:cs typeface="Tahoma"/>
              </a:rPr>
              <a:t> ser </a:t>
            </a:r>
            <a:r>
              <a:rPr lang="en-US" err="1">
                <a:solidFill>
                  <a:srgbClr val="4A4A4A"/>
                </a:solidFill>
                <a:ea typeface="Tahoma"/>
                <a:cs typeface="Tahoma"/>
              </a:rPr>
              <a:t>escritos</a:t>
            </a:r>
            <a:r>
              <a:rPr lang="en-US">
                <a:solidFill>
                  <a:srgbClr val="4A4A4A"/>
                </a:solidFill>
                <a:ea typeface="Tahoma"/>
                <a:cs typeface="Tahoma"/>
              </a:rPr>
              <a:t> y </a:t>
            </a:r>
            <a:r>
              <a:rPr lang="en-US" err="1">
                <a:solidFill>
                  <a:srgbClr val="4A4A4A"/>
                </a:solidFill>
                <a:ea typeface="Tahoma"/>
                <a:cs typeface="Tahoma"/>
              </a:rPr>
              <a:t>entendidos</a:t>
            </a:r>
            <a:r>
              <a:rPr lang="en-US">
                <a:solidFill>
                  <a:srgbClr val="4A4A4A"/>
                </a:solidFill>
                <a:ea typeface="Tahoma"/>
                <a:cs typeface="Tahoma"/>
              </a:rPr>
              <a:t> </a:t>
            </a:r>
            <a:r>
              <a:rPr lang="en-US" err="1">
                <a:solidFill>
                  <a:srgbClr val="4A4A4A"/>
                </a:solidFill>
                <a:ea typeface="Tahoma"/>
                <a:cs typeface="Tahoma"/>
              </a:rPr>
              <a:t>por</a:t>
            </a:r>
            <a:r>
              <a:rPr lang="en-US">
                <a:solidFill>
                  <a:srgbClr val="4A4A4A"/>
                </a:solidFill>
                <a:ea typeface="Tahoma"/>
                <a:cs typeface="Tahoma"/>
              </a:rPr>
              <a:t> la </a:t>
            </a:r>
            <a:r>
              <a:rPr lang="en-US" err="1">
                <a:solidFill>
                  <a:srgbClr val="4A4A4A"/>
                </a:solidFill>
                <a:ea typeface="Tahoma"/>
                <a:cs typeface="Tahoma"/>
              </a:rPr>
              <a:t>gente</a:t>
            </a:r>
            <a:r>
              <a:rPr lang="en-US">
                <a:solidFill>
                  <a:srgbClr val="4A4A4A"/>
                </a:solidFill>
                <a:ea typeface="Tahoma"/>
                <a:cs typeface="Tahoma"/>
              </a:rPr>
              <a:t> de </a:t>
            </a:r>
            <a:r>
              <a:rPr lang="en-US" err="1">
                <a:solidFill>
                  <a:srgbClr val="4A4A4A"/>
                </a:solidFill>
                <a:ea typeface="Tahoma"/>
                <a:cs typeface="Tahoma"/>
              </a:rPr>
              <a:t>negocio</a:t>
            </a:r>
            <a:r>
              <a:rPr lang="en-US">
                <a:solidFill>
                  <a:srgbClr val="4A4A4A"/>
                </a:solidFill>
                <a:ea typeface="Tahoma"/>
                <a:cs typeface="Tahoma"/>
              </a:rPr>
              <a:t>.</a:t>
            </a:r>
            <a:endParaRPr lang="en-US">
              <a:ea typeface="Tahoma"/>
              <a:cs typeface="Tahoma"/>
            </a:endParaRPr>
          </a:p>
          <a:p>
            <a:pPr marL="629920" lvl="1" indent="-274320">
              <a:buClr>
                <a:srgbClr val="929292"/>
              </a:buClr>
            </a:pPr>
            <a:endParaRPr lang="en-US">
              <a:solidFill>
                <a:srgbClr val="4A4A4A"/>
              </a:solidFill>
              <a:ea typeface="Tahoma"/>
              <a:cs typeface="Tahoma"/>
            </a:endParaRPr>
          </a:p>
        </p:txBody>
      </p:sp>
      <p:pic>
        <p:nvPicPr>
          <p:cNvPr id="9" name="Imagen 7" descr="Gráfico, Gráfico de proyección solar&#10;&#10;Descripción generada automáticamente">
            <a:extLst>
              <a:ext uri="{FF2B5EF4-FFF2-40B4-BE49-F238E27FC236}">
                <a16:creationId xmlns:a16="http://schemas.microsoft.com/office/drawing/2014/main" id="{2FF165E4-379F-068B-CCFA-C5DE5EAE849C}"/>
              </a:ext>
            </a:extLst>
          </p:cNvPr>
          <p:cNvPicPr>
            <a:picLocks noChangeAspect="1"/>
          </p:cNvPicPr>
          <p:nvPr/>
        </p:nvPicPr>
        <p:blipFill>
          <a:blip r:embed="rId2"/>
          <a:stretch>
            <a:fillRect/>
          </a:stretch>
        </p:blipFill>
        <p:spPr>
          <a:xfrm>
            <a:off x="7025504" y="2680648"/>
            <a:ext cx="4445771" cy="2500745"/>
          </a:xfrm>
          <a:prstGeom prst="rect">
            <a:avLst/>
          </a:prstGeom>
          <a:noFill/>
        </p:spPr>
      </p:pic>
    </p:spTree>
    <p:extLst>
      <p:ext uri="{BB962C8B-B14F-4D97-AF65-F5344CB8AC3E}">
        <p14:creationId xmlns:p14="http://schemas.microsoft.com/office/powerpoint/2010/main" val="269894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1348B92A-4035-91E3-54A5-2FA8716BDEA9}"/>
              </a:ext>
            </a:extLst>
          </p:cNvPr>
          <p:cNvSpPr>
            <a:spLocks noGrp="1"/>
          </p:cNvSpPr>
          <p:nvPr>
            <p:ph type="ftr" sz="quarter" idx="11"/>
          </p:nvPr>
        </p:nvSpPr>
        <p:spPr>
          <a:xfrm>
            <a:off x="1026000" y="6337302"/>
            <a:ext cx="3600000" cy="252000"/>
          </a:xfrm>
        </p:spPr>
        <p:txBody>
          <a:bodyPr anchor="ctr">
            <a:normAutofit/>
          </a:bodyPr>
          <a:lstStyle/>
          <a:p>
            <a:pPr>
              <a:spcAft>
                <a:spcPts val="600"/>
              </a:spcAft>
            </a:pPr>
            <a:r>
              <a:rPr lang="en-GB" noProof="0"/>
              <a:t>Sopra Steria Corporate Presentation</a:t>
            </a:r>
          </a:p>
        </p:txBody>
      </p:sp>
      <p:sp>
        <p:nvSpPr>
          <p:cNvPr id="3" name="Marcador de número de diapositiva 2">
            <a:extLst>
              <a:ext uri="{FF2B5EF4-FFF2-40B4-BE49-F238E27FC236}">
                <a16:creationId xmlns:a16="http://schemas.microsoft.com/office/drawing/2014/main" id="{EFF9B7A3-70E3-3545-C21C-F9CB38CACD83}"/>
              </a:ext>
            </a:extLst>
          </p:cNvPr>
          <p:cNvSpPr>
            <a:spLocks noGrp="1"/>
          </p:cNvSpPr>
          <p:nvPr>
            <p:ph type="sldNum" sz="quarter" idx="12"/>
          </p:nvPr>
        </p:nvSpPr>
        <p:spPr>
          <a:xfrm>
            <a:off x="719137" y="6337302"/>
            <a:ext cx="360000" cy="252000"/>
          </a:xfrm>
        </p:spPr>
        <p:txBody>
          <a:bodyPr anchor="ctr">
            <a:normAutofit/>
          </a:bodyPr>
          <a:lstStyle/>
          <a:p>
            <a:pPr>
              <a:spcAft>
                <a:spcPts val="600"/>
              </a:spcAft>
            </a:pPr>
            <a:fld id="{975A587B-5814-4D9B-9598-FE9CB954CB01}" type="slidenum">
              <a:rPr lang="en-GB" noProof="0" smtClean="0"/>
              <a:pPr>
                <a:spcAft>
                  <a:spcPts val="600"/>
                </a:spcAft>
              </a:pPr>
              <a:t>7</a:t>
            </a:fld>
            <a:endParaRPr lang="en-GB" noProof="0"/>
          </a:p>
        </p:txBody>
      </p:sp>
      <p:pic>
        <p:nvPicPr>
          <p:cNvPr id="8" name="Imagen 8" descr="Diagrama&#10;&#10;Descripción generada automáticamente">
            <a:extLst>
              <a:ext uri="{FF2B5EF4-FFF2-40B4-BE49-F238E27FC236}">
                <a16:creationId xmlns:a16="http://schemas.microsoft.com/office/drawing/2014/main" id="{BE6D49E9-2637-9C5A-E5A9-DB061914763C}"/>
              </a:ext>
            </a:extLst>
          </p:cNvPr>
          <p:cNvPicPr>
            <a:picLocks noChangeAspect="1"/>
          </p:cNvPicPr>
          <p:nvPr/>
        </p:nvPicPr>
        <p:blipFill>
          <a:blip r:embed="rId2"/>
          <a:stretch>
            <a:fillRect/>
          </a:stretch>
        </p:blipFill>
        <p:spPr>
          <a:xfrm>
            <a:off x="7025504" y="2454886"/>
            <a:ext cx="4445771" cy="2952269"/>
          </a:xfrm>
          <a:prstGeom prst="rect">
            <a:avLst/>
          </a:prstGeom>
          <a:noFill/>
        </p:spPr>
      </p:pic>
      <p:sp>
        <p:nvSpPr>
          <p:cNvPr id="19" name="Text Placeholder 4">
            <a:extLst>
              <a:ext uri="{FF2B5EF4-FFF2-40B4-BE49-F238E27FC236}">
                <a16:creationId xmlns:a16="http://schemas.microsoft.com/office/drawing/2014/main" id="{22E48F87-2920-866A-E7EE-2BA603291199}"/>
              </a:ext>
            </a:extLst>
          </p:cNvPr>
          <p:cNvSpPr>
            <a:spLocks noGrp="1"/>
          </p:cNvSpPr>
          <p:nvPr>
            <p:ph type="body" idx="1"/>
          </p:nvPr>
        </p:nvSpPr>
        <p:spPr>
          <a:xfrm>
            <a:off x="719137" y="981120"/>
            <a:ext cx="10751504" cy="360000"/>
          </a:xfrm>
        </p:spPr>
        <p:txBody>
          <a:bodyPr/>
          <a:lstStyle/>
          <a:p>
            <a:r>
              <a:rPr lang="en-US">
                <a:ea typeface="Tahoma"/>
                <a:cs typeface="Tahoma"/>
              </a:rPr>
              <a:t>The Three Laws</a:t>
            </a:r>
            <a:endParaRPr lang="en-US"/>
          </a:p>
        </p:txBody>
      </p:sp>
      <p:sp>
        <p:nvSpPr>
          <p:cNvPr id="6" name="Título 5">
            <a:extLst>
              <a:ext uri="{FF2B5EF4-FFF2-40B4-BE49-F238E27FC236}">
                <a16:creationId xmlns:a16="http://schemas.microsoft.com/office/drawing/2014/main" id="{D8E9BC44-7B2E-41E5-E928-A4C58A5F004F}"/>
              </a:ext>
            </a:extLst>
          </p:cNvPr>
          <p:cNvSpPr>
            <a:spLocks noGrp="1"/>
          </p:cNvSpPr>
          <p:nvPr>
            <p:ph type="title"/>
          </p:nvPr>
        </p:nvSpPr>
        <p:spPr>
          <a:xfrm>
            <a:off x="719137" y="30480"/>
            <a:ext cx="10751503" cy="936000"/>
          </a:xfrm>
        </p:spPr>
        <p:txBody>
          <a:bodyPr anchor="b">
            <a:normAutofit/>
          </a:bodyPr>
          <a:lstStyle/>
          <a:p>
            <a:r>
              <a:rPr lang="es-ES"/>
              <a:t>TDD</a:t>
            </a:r>
          </a:p>
        </p:txBody>
      </p:sp>
      <p:sp>
        <p:nvSpPr>
          <p:cNvPr id="12" name="Text Placeholder 3">
            <a:extLst>
              <a:ext uri="{FF2B5EF4-FFF2-40B4-BE49-F238E27FC236}">
                <a16:creationId xmlns:a16="http://schemas.microsoft.com/office/drawing/2014/main" id="{628BC49B-D8CF-9A06-3475-C792257DC467}"/>
              </a:ext>
            </a:extLst>
          </p:cNvPr>
          <p:cNvSpPr>
            <a:spLocks noGrp="1"/>
          </p:cNvSpPr>
          <p:nvPr>
            <p:ph type="body" sz="quarter" idx="13"/>
          </p:nvPr>
        </p:nvSpPr>
        <p:spPr>
          <a:xfrm>
            <a:off x="719136" y="1744980"/>
            <a:ext cx="6138863" cy="4389120"/>
          </a:xfrm>
        </p:spPr>
        <p:txBody>
          <a:bodyPr vert="horz" lIns="0" tIns="0" rIns="0" bIns="0" numCol="2" spcCol="216000" rtlCol="0" anchor="t">
            <a:normAutofit lnSpcReduction="10000"/>
          </a:bodyPr>
          <a:lstStyle/>
          <a:p>
            <a:r>
              <a:rPr lang="en-US" dirty="0" err="1">
                <a:ea typeface="Tahoma"/>
                <a:cs typeface="Tahoma"/>
              </a:rPr>
              <a:t>Crea</a:t>
            </a:r>
            <a:r>
              <a:rPr lang="en-US" dirty="0">
                <a:ea typeface="Tahoma"/>
                <a:cs typeface="Tahoma"/>
              </a:rPr>
              <a:t> </a:t>
            </a:r>
            <a:r>
              <a:rPr lang="en-US" dirty="0" err="1">
                <a:ea typeface="Tahoma"/>
                <a:cs typeface="Tahoma"/>
              </a:rPr>
              <a:t>una</a:t>
            </a:r>
            <a:r>
              <a:rPr lang="en-US" dirty="0">
                <a:ea typeface="Tahoma"/>
                <a:cs typeface="Tahoma"/>
              </a:rPr>
              <a:t> suite de test que </a:t>
            </a:r>
            <a:r>
              <a:rPr lang="en-US" dirty="0" err="1">
                <a:ea typeface="Tahoma"/>
                <a:cs typeface="Tahoma"/>
              </a:rPr>
              <a:t>permita</a:t>
            </a:r>
            <a:r>
              <a:rPr lang="en-US" dirty="0">
                <a:ea typeface="Tahoma"/>
                <a:cs typeface="Tahoma"/>
              </a:rPr>
              <a:t> refactoring, </a:t>
            </a:r>
            <a:r>
              <a:rPr lang="en-US" dirty="0" err="1">
                <a:ea typeface="Tahoma"/>
                <a:cs typeface="Tahoma"/>
              </a:rPr>
              <a:t>si</a:t>
            </a:r>
            <a:r>
              <a:rPr lang="en-US" dirty="0">
                <a:ea typeface="Tahoma"/>
                <a:cs typeface="Tahoma"/>
              </a:rPr>
              <a:t> </a:t>
            </a:r>
            <a:r>
              <a:rPr lang="en-US" dirty="0" err="1">
                <a:ea typeface="Tahoma"/>
                <a:cs typeface="Tahoma"/>
              </a:rPr>
              <a:t>los</a:t>
            </a:r>
            <a:r>
              <a:rPr lang="en-US" dirty="0">
                <a:ea typeface="Tahoma"/>
                <a:cs typeface="Tahoma"/>
              </a:rPr>
              <a:t> tests </a:t>
            </a:r>
            <a:r>
              <a:rPr lang="en-US" dirty="0" err="1">
                <a:ea typeface="Tahoma"/>
                <a:cs typeface="Tahoma"/>
              </a:rPr>
              <a:t>pasan</a:t>
            </a:r>
            <a:r>
              <a:rPr lang="en-US" dirty="0">
                <a:ea typeface="Tahoma"/>
                <a:cs typeface="Tahoma"/>
              </a:rPr>
              <a:t> </a:t>
            </a:r>
            <a:r>
              <a:rPr lang="en-US" dirty="0" err="1">
                <a:ea typeface="Tahoma"/>
                <a:cs typeface="Tahoma"/>
              </a:rPr>
              <a:t>el</a:t>
            </a:r>
            <a:r>
              <a:rPr lang="en-US" dirty="0">
                <a:ea typeface="Tahoma"/>
                <a:cs typeface="Tahoma"/>
              </a:rPr>
              <a:t> </a:t>
            </a:r>
            <a:r>
              <a:rPr lang="en-US" dirty="0" err="1">
                <a:ea typeface="Tahoma"/>
                <a:cs typeface="Tahoma"/>
              </a:rPr>
              <a:t>sistema</a:t>
            </a:r>
            <a:r>
              <a:rPr lang="en-US" dirty="0">
                <a:ea typeface="Tahoma"/>
                <a:cs typeface="Tahoma"/>
              </a:rPr>
              <a:t> </a:t>
            </a:r>
            <a:r>
              <a:rPr lang="en-US" dirty="0" err="1">
                <a:ea typeface="Tahoma"/>
                <a:cs typeface="Tahoma"/>
              </a:rPr>
              <a:t>puede</a:t>
            </a:r>
            <a:r>
              <a:rPr lang="en-US" dirty="0">
                <a:ea typeface="Tahoma"/>
                <a:cs typeface="Tahoma"/>
              </a:rPr>
              <a:t> ser </a:t>
            </a:r>
            <a:r>
              <a:rPr lang="en-US" dirty="0" err="1">
                <a:ea typeface="Tahoma"/>
                <a:cs typeface="Tahoma"/>
              </a:rPr>
              <a:t>desplegado</a:t>
            </a:r>
            <a:r>
              <a:rPr lang="en-US" dirty="0">
                <a:ea typeface="Tahoma"/>
                <a:cs typeface="Tahoma"/>
              </a:rPr>
              <a:t>.</a:t>
            </a:r>
            <a:endParaRPr lang="en-US" dirty="0"/>
          </a:p>
          <a:p>
            <a:pPr marL="629920" lvl="1" indent="-274320"/>
            <a:r>
              <a:rPr lang="en-US" dirty="0">
                <a:ea typeface="Tahoma"/>
                <a:cs typeface="Tahoma"/>
              </a:rPr>
              <a:t>No </a:t>
            </a:r>
            <a:r>
              <a:rPr lang="en-US" dirty="0" err="1">
                <a:ea typeface="Tahoma"/>
                <a:cs typeface="Tahoma"/>
              </a:rPr>
              <a:t>escribas</a:t>
            </a:r>
            <a:r>
              <a:rPr lang="en-US" dirty="0">
                <a:ea typeface="Tahoma"/>
                <a:cs typeface="Tahoma"/>
              </a:rPr>
              <a:t> </a:t>
            </a:r>
            <a:r>
              <a:rPr lang="en-US" dirty="0" err="1">
                <a:ea typeface="Tahoma"/>
                <a:cs typeface="Tahoma"/>
              </a:rPr>
              <a:t>código</a:t>
            </a:r>
            <a:r>
              <a:rPr lang="en-US" dirty="0">
                <a:ea typeface="Tahoma"/>
                <a:cs typeface="Tahoma"/>
              </a:rPr>
              <a:t> hasta que no ha </a:t>
            </a:r>
            <a:r>
              <a:rPr lang="en-US" dirty="0" err="1">
                <a:ea typeface="Tahoma"/>
                <a:cs typeface="Tahoma"/>
              </a:rPr>
              <a:t>sido</a:t>
            </a:r>
            <a:r>
              <a:rPr lang="en-US" dirty="0">
                <a:ea typeface="Tahoma"/>
                <a:cs typeface="Tahoma"/>
              </a:rPr>
              <a:t> primero </a:t>
            </a:r>
            <a:r>
              <a:rPr lang="en-US" dirty="0" err="1">
                <a:ea typeface="Tahoma"/>
                <a:cs typeface="Tahoma"/>
              </a:rPr>
              <a:t>escrito</a:t>
            </a:r>
            <a:r>
              <a:rPr lang="en-US" dirty="0">
                <a:ea typeface="Tahoma"/>
                <a:cs typeface="Tahoma"/>
              </a:rPr>
              <a:t> un test y </a:t>
            </a:r>
            <a:r>
              <a:rPr lang="en-US" dirty="0" err="1">
                <a:ea typeface="Tahoma"/>
                <a:cs typeface="Tahoma"/>
              </a:rPr>
              <a:t>halla</a:t>
            </a:r>
            <a:r>
              <a:rPr lang="en-US" dirty="0">
                <a:ea typeface="Tahoma"/>
                <a:cs typeface="Tahoma"/>
              </a:rPr>
              <a:t> </a:t>
            </a:r>
            <a:r>
              <a:rPr lang="en-US" dirty="0" err="1">
                <a:ea typeface="Tahoma"/>
                <a:cs typeface="Tahoma"/>
              </a:rPr>
              <a:t>fallado</a:t>
            </a:r>
            <a:r>
              <a:rPr lang="en-US" dirty="0">
                <a:ea typeface="Tahoma"/>
                <a:cs typeface="Tahoma"/>
              </a:rPr>
              <a:t>.</a:t>
            </a:r>
          </a:p>
          <a:p>
            <a:pPr>
              <a:buChar char="•"/>
            </a:pPr>
            <a:r>
              <a:rPr lang="en-US" dirty="0">
                <a:ea typeface="Tahoma"/>
                <a:cs typeface="Tahoma"/>
              </a:rPr>
              <a:t>Haz </a:t>
            </a:r>
            <a:r>
              <a:rPr lang="en-US" dirty="0" err="1">
                <a:ea typeface="Tahoma"/>
                <a:cs typeface="Tahoma"/>
              </a:rPr>
              <a:t>código</a:t>
            </a:r>
            <a:r>
              <a:rPr lang="en-US" dirty="0">
                <a:ea typeface="Tahoma"/>
                <a:cs typeface="Tahoma"/>
              </a:rPr>
              <a:t> que </a:t>
            </a:r>
            <a:r>
              <a:rPr lang="en-US" dirty="0" err="1">
                <a:ea typeface="Tahoma"/>
                <a:cs typeface="Tahoma"/>
              </a:rPr>
              <a:t>esté</a:t>
            </a:r>
            <a:r>
              <a:rPr lang="en-US" dirty="0">
                <a:ea typeface="Tahoma"/>
                <a:cs typeface="Tahoma"/>
              </a:rPr>
              <a:t> </a:t>
            </a:r>
            <a:r>
              <a:rPr lang="en-US" dirty="0" err="1">
                <a:ea typeface="Tahoma"/>
                <a:cs typeface="Tahoma"/>
              </a:rPr>
              <a:t>desacoplado</a:t>
            </a:r>
            <a:r>
              <a:rPr lang="en-US" dirty="0">
                <a:ea typeface="Tahoma"/>
                <a:cs typeface="Tahoma"/>
              </a:rPr>
              <a:t> para </a:t>
            </a:r>
            <a:r>
              <a:rPr lang="en-US" dirty="0" err="1">
                <a:ea typeface="Tahoma"/>
                <a:cs typeface="Tahoma"/>
              </a:rPr>
              <a:t>poder</a:t>
            </a:r>
            <a:r>
              <a:rPr lang="en-US" dirty="0">
                <a:ea typeface="Tahoma"/>
                <a:cs typeface="Tahoma"/>
              </a:rPr>
              <a:t> ser </a:t>
            </a:r>
            <a:r>
              <a:rPr lang="en-US" dirty="0" err="1">
                <a:ea typeface="Tahoma"/>
                <a:cs typeface="Tahoma"/>
              </a:rPr>
              <a:t>testeable</a:t>
            </a:r>
            <a:r>
              <a:rPr lang="en-US" dirty="0">
                <a:ea typeface="Tahoma"/>
                <a:cs typeface="Tahoma"/>
              </a:rPr>
              <a:t> y </a:t>
            </a:r>
            <a:r>
              <a:rPr lang="en-US" dirty="0" err="1">
                <a:ea typeface="Tahoma"/>
                <a:cs typeface="Tahoma"/>
              </a:rPr>
              <a:t>refactorizable</a:t>
            </a:r>
            <a:r>
              <a:rPr lang="en-US" dirty="0">
                <a:ea typeface="Tahoma"/>
                <a:cs typeface="Tahoma"/>
              </a:rPr>
              <a:t>.</a:t>
            </a:r>
          </a:p>
          <a:p>
            <a:pPr marL="629920" lvl="1" indent="-274320">
              <a:buChar char="•"/>
            </a:pPr>
            <a:r>
              <a:rPr lang="en-US" dirty="0">
                <a:ea typeface="Tahoma"/>
                <a:cs typeface="Tahoma"/>
              </a:rPr>
              <a:t>No </a:t>
            </a:r>
            <a:r>
              <a:rPr lang="en-US" dirty="0" err="1">
                <a:ea typeface="Tahoma"/>
                <a:cs typeface="Tahoma"/>
              </a:rPr>
              <a:t>escribas</a:t>
            </a:r>
            <a:r>
              <a:rPr lang="en-US" dirty="0">
                <a:ea typeface="Tahoma"/>
                <a:cs typeface="Tahoma"/>
              </a:rPr>
              <a:t> </a:t>
            </a:r>
            <a:r>
              <a:rPr lang="en-US" dirty="0" err="1">
                <a:ea typeface="Tahoma"/>
                <a:cs typeface="Tahoma"/>
              </a:rPr>
              <a:t>más</a:t>
            </a:r>
            <a:r>
              <a:rPr lang="en-US" dirty="0">
                <a:ea typeface="Tahoma"/>
                <a:cs typeface="Tahoma"/>
              </a:rPr>
              <a:t> </a:t>
            </a:r>
            <a:r>
              <a:rPr lang="en-US" dirty="0" err="1">
                <a:ea typeface="Tahoma"/>
                <a:cs typeface="Tahoma"/>
              </a:rPr>
              <a:t>código</a:t>
            </a:r>
            <a:r>
              <a:rPr lang="en-US" dirty="0">
                <a:ea typeface="Tahoma"/>
                <a:cs typeface="Tahoma"/>
              </a:rPr>
              <a:t> que </a:t>
            </a:r>
            <a:r>
              <a:rPr lang="en-US" dirty="0" err="1">
                <a:ea typeface="Tahoma"/>
                <a:cs typeface="Tahoma"/>
              </a:rPr>
              <a:t>el</a:t>
            </a:r>
            <a:r>
              <a:rPr lang="en-US" dirty="0">
                <a:ea typeface="Tahoma"/>
                <a:cs typeface="Tahoma"/>
              </a:rPr>
              <a:t> </a:t>
            </a:r>
            <a:r>
              <a:rPr lang="en-US" dirty="0" err="1">
                <a:ea typeface="Tahoma"/>
                <a:cs typeface="Tahoma"/>
              </a:rPr>
              <a:t>resuelva</a:t>
            </a:r>
            <a:r>
              <a:rPr lang="en-US" dirty="0">
                <a:ea typeface="Tahoma"/>
                <a:cs typeface="Tahoma"/>
              </a:rPr>
              <a:t> </a:t>
            </a:r>
            <a:r>
              <a:rPr lang="en-US" dirty="0" err="1">
                <a:ea typeface="Tahoma"/>
                <a:cs typeface="Tahoma"/>
              </a:rPr>
              <a:t>el</a:t>
            </a:r>
            <a:r>
              <a:rPr lang="en-US" dirty="0">
                <a:ea typeface="Tahoma"/>
                <a:cs typeface="Tahoma"/>
              </a:rPr>
              <a:t> test actual, que </a:t>
            </a:r>
            <a:r>
              <a:rPr lang="en-US" dirty="0" err="1">
                <a:ea typeface="Tahoma"/>
                <a:cs typeface="Tahoma"/>
              </a:rPr>
              <a:t>estará</a:t>
            </a:r>
            <a:r>
              <a:rPr lang="en-US" dirty="0">
                <a:ea typeface="Tahoma"/>
                <a:cs typeface="Tahoma"/>
              </a:rPr>
              <a:t> </a:t>
            </a:r>
            <a:r>
              <a:rPr lang="en-US" dirty="0" err="1">
                <a:ea typeface="Tahoma"/>
                <a:cs typeface="Tahoma"/>
              </a:rPr>
              <a:t>fallando</a:t>
            </a:r>
            <a:r>
              <a:rPr lang="en-US" dirty="0">
                <a:ea typeface="Tahoma"/>
                <a:cs typeface="Tahoma"/>
              </a:rPr>
              <a:t>.</a:t>
            </a:r>
          </a:p>
          <a:p>
            <a:pPr marL="629920" lvl="1" indent="-274320">
              <a:buClr>
                <a:srgbClr val="929292"/>
              </a:buClr>
              <a:buChar char="•"/>
            </a:pPr>
            <a:r>
              <a:rPr lang="en-US" dirty="0">
                <a:ea typeface="Tahoma"/>
                <a:cs typeface="Tahoma"/>
              </a:rPr>
              <a:t>Primero </a:t>
            </a:r>
            <a:r>
              <a:rPr lang="en-US" dirty="0" err="1">
                <a:ea typeface="Tahoma"/>
                <a:cs typeface="Tahoma"/>
              </a:rPr>
              <a:t>hazlo</a:t>
            </a:r>
            <a:r>
              <a:rPr lang="en-US" dirty="0">
                <a:ea typeface="Tahoma"/>
                <a:cs typeface="Tahoma"/>
              </a:rPr>
              <a:t> </a:t>
            </a:r>
            <a:r>
              <a:rPr lang="en-US" dirty="0" err="1">
                <a:ea typeface="Tahoma"/>
                <a:cs typeface="Tahoma"/>
              </a:rPr>
              <a:t>funcionar</a:t>
            </a:r>
            <a:r>
              <a:rPr lang="en-US" dirty="0">
                <a:ea typeface="Tahoma"/>
                <a:cs typeface="Tahoma"/>
              </a:rPr>
              <a:t> y </a:t>
            </a:r>
            <a:r>
              <a:rPr lang="en-US" dirty="0" err="1">
                <a:ea typeface="Tahoma"/>
                <a:cs typeface="Tahoma"/>
              </a:rPr>
              <a:t>después</a:t>
            </a:r>
            <a:r>
              <a:rPr lang="en-US" dirty="0">
                <a:ea typeface="Tahoma"/>
                <a:cs typeface="Tahoma"/>
              </a:rPr>
              <a:t> </a:t>
            </a:r>
            <a:r>
              <a:rPr lang="en-US" dirty="0" err="1">
                <a:ea typeface="Tahoma"/>
                <a:cs typeface="Tahoma"/>
              </a:rPr>
              <a:t>déjalo</a:t>
            </a:r>
            <a:r>
              <a:rPr lang="en-US" dirty="0">
                <a:ea typeface="Tahoma"/>
                <a:cs typeface="Tahoma"/>
              </a:rPr>
              <a:t> perfecto.</a:t>
            </a:r>
          </a:p>
          <a:p>
            <a:pPr marL="629920" lvl="1" indent="-274320">
              <a:buClr>
                <a:srgbClr val="929292"/>
              </a:buClr>
              <a:buChar char="•"/>
            </a:pPr>
            <a:r>
              <a:rPr lang="en-US" dirty="0">
                <a:solidFill>
                  <a:schemeClr val="accent1"/>
                </a:solidFill>
                <a:ea typeface="Tahoma"/>
                <a:cs typeface="Tahoma"/>
              </a:rPr>
              <a:t>First make it works. Then make it right</a:t>
            </a:r>
            <a:r>
              <a:rPr lang="en-US" dirty="0">
                <a:ea typeface="Tahoma"/>
                <a:cs typeface="Tahoma"/>
              </a:rPr>
              <a:t> (Kent Beck's)</a:t>
            </a:r>
          </a:p>
          <a:p>
            <a:pPr>
              <a:buChar char="•"/>
            </a:pPr>
            <a:r>
              <a:rPr lang="en-US" dirty="0" err="1">
                <a:ea typeface="Tahoma"/>
                <a:cs typeface="Tahoma"/>
              </a:rPr>
              <a:t>Mantén</a:t>
            </a:r>
            <a:r>
              <a:rPr lang="en-US" dirty="0">
                <a:ea typeface="Tahoma"/>
                <a:cs typeface="Tahoma"/>
              </a:rPr>
              <a:t> un </a:t>
            </a:r>
            <a:r>
              <a:rPr lang="en-US" dirty="0" err="1">
                <a:ea typeface="Tahoma"/>
                <a:cs typeface="Tahoma"/>
              </a:rPr>
              <a:t>corto</a:t>
            </a:r>
            <a:r>
              <a:rPr lang="en-US" dirty="0">
                <a:ea typeface="Tahoma"/>
                <a:cs typeface="Tahoma"/>
              </a:rPr>
              <a:t> loop de feedback que </a:t>
            </a:r>
            <a:r>
              <a:rPr lang="en-US" dirty="0" err="1">
                <a:ea typeface="Tahoma"/>
                <a:cs typeface="Tahoma"/>
              </a:rPr>
              <a:t>mantenga</a:t>
            </a:r>
            <a:r>
              <a:rPr lang="en-US" dirty="0">
                <a:ea typeface="Tahoma"/>
                <a:cs typeface="Tahoma"/>
              </a:rPr>
              <a:t> </a:t>
            </a:r>
            <a:r>
              <a:rPr lang="en-US" dirty="0" err="1">
                <a:ea typeface="Tahoma"/>
                <a:cs typeface="Tahoma"/>
              </a:rPr>
              <a:t>estable</a:t>
            </a:r>
            <a:r>
              <a:rPr lang="en-US" dirty="0">
                <a:ea typeface="Tahoma"/>
                <a:cs typeface="Tahoma"/>
              </a:rPr>
              <a:t> </a:t>
            </a:r>
            <a:r>
              <a:rPr lang="en-US" dirty="0" err="1">
                <a:ea typeface="Tahoma"/>
                <a:cs typeface="Tahoma"/>
              </a:rPr>
              <a:t>el</a:t>
            </a:r>
            <a:r>
              <a:rPr lang="en-US" dirty="0">
                <a:ea typeface="Tahoma"/>
                <a:cs typeface="Tahoma"/>
              </a:rPr>
              <a:t> </a:t>
            </a:r>
            <a:r>
              <a:rPr lang="en-US" dirty="0" err="1">
                <a:ea typeface="Tahoma"/>
                <a:cs typeface="Tahoma"/>
              </a:rPr>
              <a:t>ritmo</a:t>
            </a:r>
            <a:r>
              <a:rPr lang="en-US" dirty="0">
                <a:ea typeface="Tahoma"/>
                <a:cs typeface="Tahoma"/>
              </a:rPr>
              <a:t> y la </a:t>
            </a:r>
            <a:r>
              <a:rPr lang="en-US" dirty="0" err="1">
                <a:ea typeface="Tahoma"/>
                <a:cs typeface="Tahoma"/>
              </a:rPr>
              <a:t>productividad</a:t>
            </a:r>
            <a:r>
              <a:rPr lang="en-US" dirty="0">
                <a:ea typeface="Tahoma"/>
                <a:cs typeface="Tahoma"/>
              </a:rPr>
              <a:t> del </a:t>
            </a:r>
            <a:r>
              <a:rPr lang="en-US" dirty="0" err="1">
                <a:ea typeface="Tahoma"/>
                <a:cs typeface="Tahoma"/>
              </a:rPr>
              <a:t>desarrollo</a:t>
            </a:r>
            <a:r>
              <a:rPr lang="en-US" dirty="0">
                <a:ea typeface="Tahoma"/>
                <a:cs typeface="Tahoma"/>
              </a:rPr>
              <a:t> de </a:t>
            </a:r>
            <a:r>
              <a:rPr lang="en-US" dirty="0" err="1">
                <a:ea typeface="Tahoma"/>
                <a:cs typeface="Tahoma"/>
              </a:rPr>
              <a:t>tu</a:t>
            </a:r>
            <a:r>
              <a:rPr lang="en-US" dirty="0">
                <a:ea typeface="Tahoma"/>
                <a:cs typeface="Tahoma"/>
              </a:rPr>
              <a:t> </a:t>
            </a:r>
            <a:r>
              <a:rPr lang="en-US" dirty="0" err="1">
                <a:ea typeface="Tahoma"/>
                <a:cs typeface="Tahoma"/>
              </a:rPr>
              <a:t>código</a:t>
            </a:r>
            <a:r>
              <a:rPr lang="en-US" dirty="0">
                <a:ea typeface="Tahoma"/>
                <a:cs typeface="Tahoma"/>
              </a:rPr>
              <a:t>.</a:t>
            </a:r>
          </a:p>
          <a:p>
            <a:pPr marL="0" indent="0">
              <a:buNone/>
            </a:pPr>
            <a:endParaRPr lang="en-US" dirty="0">
              <a:ea typeface="Tahoma"/>
              <a:cs typeface="Tahoma"/>
            </a:endParaRPr>
          </a:p>
          <a:p>
            <a:pPr marL="0" indent="0">
              <a:buNone/>
            </a:pPr>
            <a:endParaRPr lang="en-US" dirty="0">
              <a:ea typeface="Tahoma"/>
              <a:cs typeface="Tahoma"/>
            </a:endParaRPr>
          </a:p>
        </p:txBody>
      </p:sp>
    </p:spTree>
    <p:extLst>
      <p:ext uri="{BB962C8B-B14F-4D97-AF65-F5344CB8AC3E}">
        <p14:creationId xmlns:p14="http://schemas.microsoft.com/office/powerpoint/2010/main" val="247973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74249-223D-4202-1A27-492BAEBF2F55}"/>
            </a:ext>
          </a:extLst>
        </p:cNvPr>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77545116-2716-450E-B046-9A85D7DFC240}"/>
              </a:ext>
            </a:extLst>
          </p:cNvPr>
          <p:cNvSpPr>
            <a:spLocks noGrp="1"/>
          </p:cNvSpPr>
          <p:nvPr>
            <p:ph type="ftr" sz="quarter" idx="11"/>
          </p:nvPr>
        </p:nvSpPr>
        <p:spPr>
          <a:xfrm>
            <a:off x="1026000" y="6337302"/>
            <a:ext cx="3600000" cy="252000"/>
          </a:xfrm>
        </p:spPr>
        <p:txBody>
          <a:bodyPr anchor="ctr">
            <a:normAutofit/>
          </a:bodyPr>
          <a:lstStyle/>
          <a:p>
            <a:pPr>
              <a:spcAft>
                <a:spcPts val="600"/>
              </a:spcAft>
            </a:pPr>
            <a:r>
              <a:rPr lang="en-GB" noProof="0"/>
              <a:t>Sopra Steria Corporate Presentation</a:t>
            </a:r>
          </a:p>
        </p:txBody>
      </p:sp>
      <p:sp>
        <p:nvSpPr>
          <p:cNvPr id="3" name="Marcador de número de diapositiva 2">
            <a:extLst>
              <a:ext uri="{FF2B5EF4-FFF2-40B4-BE49-F238E27FC236}">
                <a16:creationId xmlns:a16="http://schemas.microsoft.com/office/drawing/2014/main" id="{94E8F87C-5C7E-D2D6-C67E-49C1945D90AF}"/>
              </a:ext>
            </a:extLst>
          </p:cNvPr>
          <p:cNvSpPr>
            <a:spLocks noGrp="1"/>
          </p:cNvSpPr>
          <p:nvPr>
            <p:ph type="sldNum" sz="quarter" idx="12"/>
          </p:nvPr>
        </p:nvSpPr>
        <p:spPr>
          <a:xfrm>
            <a:off x="719137" y="6337302"/>
            <a:ext cx="360000" cy="252000"/>
          </a:xfrm>
        </p:spPr>
        <p:txBody>
          <a:bodyPr anchor="ctr">
            <a:normAutofit/>
          </a:bodyPr>
          <a:lstStyle/>
          <a:p>
            <a:pPr>
              <a:spcAft>
                <a:spcPts val="600"/>
              </a:spcAft>
            </a:pPr>
            <a:fld id="{975A587B-5814-4D9B-9598-FE9CB954CB01}" type="slidenum">
              <a:rPr lang="en-GB" noProof="0" smtClean="0"/>
              <a:pPr>
                <a:spcAft>
                  <a:spcPts val="600"/>
                </a:spcAft>
              </a:pPr>
              <a:t>8</a:t>
            </a:fld>
            <a:endParaRPr lang="en-GB" noProof="0"/>
          </a:p>
        </p:txBody>
      </p:sp>
      <p:pic>
        <p:nvPicPr>
          <p:cNvPr id="8" name="Imagen 8" descr="Diagrama&#10;&#10;Descripción generada automáticamente">
            <a:extLst>
              <a:ext uri="{FF2B5EF4-FFF2-40B4-BE49-F238E27FC236}">
                <a16:creationId xmlns:a16="http://schemas.microsoft.com/office/drawing/2014/main" id="{ED6E6FE0-0853-77B2-067E-7C65763B48AD}"/>
              </a:ext>
            </a:extLst>
          </p:cNvPr>
          <p:cNvPicPr>
            <a:picLocks noChangeAspect="1"/>
          </p:cNvPicPr>
          <p:nvPr/>
        </p:nvPicPr>
        <p:blipFill>
          <a:blip r:embed="rId2"/>
          <a:stretch>
            <a:fillRect/>
          </a:stretch>
        </p:blipFill>
        <p:spPr>
          <a:xfrm>
            <a:off x="7025504" y="2454886"/>
            <a:ext cx="4445771" cy="2952269"/>
          </a:xfrm>
          <a:prstGeom prst="rect">
            <a:avLst/>
          </a:prstGeom>
          <a:noFill/>
        </p:spPr>
      </p:pic>
      <p:sp>
        <p:nvSpPr>
          <p:cNvPr id="19" name="Text Placeholder 4">
            <a:extLst>
              <a:ext uri="{FF2B5EF4-FFF2-40B4-BE49-F238E27FC236}">
                <a16:creationId xmlns:a16="http://schemas.microsoft.com/office/drawing/2014/main" id="{4978F3B2-84AF-2BA0-BFC3-B8E1A1790777}"/>
              </a:ext>
            </a:extLst>
          </p:cNvPr>
          <p:cNvSpPr>
            <a:spLocks noGrp="1"/>
          </p:cNvSpPr>
          <p:nvPr>
            <p:ph type="body" idx="1"/>
          </p:nvPr>
        </p:nvSpPr>
        <p:spPr>
          <a:xfrm>
            <a:off x="719137" y="981120"/>
            <a:ext cx="10751504" cy="360000"/>
          </a:xfrm>
        </p:spPr>
        <p:txBody>
          <a:bodyPr/>
          <a:lstStyle/>
          <a:p>
            <a:r>
              <a:rPr lang="en-US" dirty="0" err="1">
                <a:ea typeface="Tahoma"/>
                <a:cs typeface="Tahoma"/>
              </a:rPr>
              <a:t>Beneficios</a:t>
            </a:r>
            <a:endParaRPr lang="en-US" dirty="0"/>
          </a:p>
        </p:txBody>
      </p:sp>
      <p:sp>
        <p:nvSpPr>
          <p:cNvPr id="6" name="Título 5">
            <a:extLst>
              <a:ext uri="{FF2B5EF4-FFF2-40B4-BE49-F238E27FC236}">
                <a16:creationId xmlns:a16="http://schemas.microsoft.com/office/drawing/2014/main" id="{07C27E0D-3ED6-9660-7259-41AEE5D07830}"/>
              </a:ext>
            </a:extLst>
          </p:cNvPr>
          <p:cNvSpPr>
            <a:spLocks noGrp="1"/>
          </p:cNvSpPr>
          <p:nvPr>
            <p:ph type="title"/>
          </p:nvPr>
        </p:nvSpPr>
        <p:spPr>
          <a:xfrm>
            <a:off x="719137" y="30480"/>
            <a:ext cx="10751503" cy="936000"/>
          </a:xfrm>
        </p:spPr>
        <p:txBody>
          <a:bodyPr anchor="b">
            <a:normAutofit/>
          </a:bodyPr>
          <a:lstStyle/>
          <a:p>
            <a:r>
              <a:rPr lang="es-ES" dirty="0"/>
              <a:t>TDD</a:t>
            </a:r>
          </a:p>
        </p:txBody>
      </p:sp>
      <p:sp>
        <p:nvSpPr>
          <p:cNvPr id="12" name="Text Placeholder 3">
            <a:extLst>
              <a:ext uri="{FF2B5EF4-FFF2-40B4-BE49-F238E27FC236}">
                <a16:creationId xmlns:a16="http://schemas.microsoft.com/office/drawing/2014/main" id="{EE954E7C-98C7-B9BA-C434-EAB4CD7D68D9}"/>
              </a:ext>
            </a:extLst>
          </p:cNvPr>
          <p:cNvSpPr>
            <a:spLocks noGrp="1"/>
          </p:cNvSpPr>
          <p:nvPr>
            <p:ph type="body" sz="quarter" idx="13"/>
          </p:nvPr>
        </p:nvSpPr>
        <p:spPr>
          <a:xfrm>
            <a:off x="719137" y="1586641"/>
            <a:ext cx="9549471" cy="5002661"/>
          </a:xfrm>
        </p:spPr>
        <p:txBody>
          <a:bodyPr vert="horz" lIns="0" tIns="0" rIns="0" bIns="0" numCol="2" spcCol="216000" rtlCol="0" anchor="t">
            <a:normAutofit/>
          </a:bodyPr>
          <a:lstStyle/>
          <a:p>
            <a:pPr marL="0" indent="0">
              <a:buNone/>
            </a:pPr>
            <a:r>
              <a:rPr lang="es-ES" dirty="0">
                <a:effectLst/>
                <a:latin typeface="Helvetica Neue" panose="02000503000000020004" pitchFamily="2" charset="0"/>
              </a:rPr>
              <a:t>- Pasarás más tiempo escribiendo código que funciona y menos tiempo depurando código que no funciona.</a:t>
            </a:r>
          </a:p>
          <a:p>
            <a:pPr marL="0" indent="0">
              <a:buNone/>
            </a:pPr>
            <a:endParaRPr lang="es-ES" dirty="0">
              <a:effectLst/>
              <a:latin typeface="Helvetica Neue" panose="02000503000000020004" pitchFamily="2" charset="0"/>
            </a:endParaRPr>
          </a:p>
          <a:p>
            <a:pPr marL="0" indent="0">
              <a:buNone/>
            </a:pPr>
            <a:r>
              <a:rPr lang="es-ES" dirty="0">
                <a:effectLst/>
                <a:latin typeface="Helvetica Neue" panose="02000503000000020004" pitchFamily="2" charset="0"/>
              </a:rPr>
              <a:t>- Producirás un conjunto de documentación de bajo nivel casi perfecto.</a:t>
            </a:r>
          </a:p>
          <a:p>
            <a:pPr marL="0" indent="0">
              <a:buNone/>
            </a:pPr>
            <a:endParaRPr lang="es-ES" dirty="0">
              <a:effectLst/>
              <a:latin typeface="Helvetica Neue" panose="02000503000000020004" pitchFamily="2" charset="0"/>
            </a:endParaRPr>
          </a:p>
          <a:p>
            <a:pPr marL="0" indent="0">
              <a:buNone/>
            </a:pPr>
            <a:r>
              <a:rPr lang="es-ES" dirty="0">
                <a:effectLst/>
                <a:latin typeface="Helvetica Neue" panose="02000503000000020004" pitchFamily="2" charset="0"/>
              </a:rPr>
              <a:t>- Es divertido, o al menos motivador.</a:t>
            </a:r>
          </a:p>
          <a:p>
            <a:pPr marL="0" indent="0">
              <a:buNone/>
            </a:pPr>
            <a:endParaRPr lang="es-ES" dirty="0">
              <a:effectLst/>
              <a:latin typeface="Helvetica Neue" panose="02000503000000020004" pitchFamily="2" charset="0"/>
            </a:endParaRPr>
          </a:p>
          <a:p>
            <a:pPr marL="0" indent="0">
              <a:buNone/>
            </a:pPr>
            <a:r>
              <a:rPr lang="es-ES" dirty="0">
                <a:effectLst/>
                <a:latin typeface="Helvetica Neue" panose="02000503000000020004" pitchFamily="2" charset="0"/>
              </a:rPr>
              <a:t>- Producirás un conjunto de pruebas que le dará la confianza para desarrollar funcionalidades.</a:t>
            </a:r>
          </a:p>
          <a:p>
            <a:pPr marL="0" indent="0">
              <a:buNone/>
            </a:pPr>
            <a:endParaRPr lang="es-ES" dirty="0">
              <a:effectLst/>
              <a:latin typeface="Helvetica Neue" panose="02000503000000020004" pitchFamily="2" charset="0"/>
            </a:endParaRPr>
          </a:p>
          <a:p>
            <a:pPr marL="0" indent="0">
              <a:buNone/>
            </a:pPr>
            <a:r>
              <a:rPr lang="es-ES" dirty="0">
                <a:effectLst/>
                <a:latin typeface="Helvetica Neue" panose="02000503000000020004" pitchFamily="2" charset="0"/>
              </a:rPr>
              <a:t>- Crearás diseños menos acoplados.</a:t>
            </a:r>
          </a:p>
          <a:p>
            <a:pPr marL="0" indent="0">
              <a:buNone/>
            </a:pPr>
            <a:endParaRPr lang="en-US" dirty="0">
              <a:ea typeface="Tahoma"/>
              <a:cs typeface="Tahoma"/>
            </a:endParaRPr>
          </a:p>
          <a:p>
            <a:pPr marL="0" indent="0">
              <a:buNone/>
            </a:pPr>
            <a:endParaRPr lang="en-US" dirty="0">
              <a:ea typeface="Tahoma"/>
              <a:cs typeface="Tahoma"/>
            </a:endParaRPr>
          </a:p>
        </p:txBody>
      </p:sp>
    </p:spTree>
    <p:extLst>
      <p:ext uri="{BB962C8B-B14F-4D97-AF65-F5344CB8AC3E}">
        <p14:creationId xmlns:p14="http://schemas.microsoft.com/office/powerpoint/2010/main" val="306782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9" descr="Diagrama&#10;&#10;Descripción generada automáticamente">
            <a:extLst>
              <a:ext uri="{FF2B5EF4-FFF2-40B4-BE49-F238E27FC236}">
                <a16:creationId xmlns:a16="http://schemas.microsoft.com/office/drawing/2014/main" id="{4EA816CA-E4B3-FDC4-F857-62D4D475A86A}"/>
              </a:ext>
            </a:extLst>
          </p:cNvPr>
          <p:cNvPicPr>
            <a:picLocks noGrp="1" noChangeAspect="1"/>
          </p:cNvPicPr>
          <p:nvPr>
            <p:ph type="pic" idx="24"/>
          </p:nvPr>
        </p:nvPicPr>
        <p:blipFill rotWithShape="1">
          <a:blip r:embed="rId2"/>
          <a:srcRect t="7647" r="-2" b="7645"/>
          <a:stretch/>
        </p:blipFill>
        <p:spPr>
          <a:xfrm>
            <a:off x="20" y="10"/>
            <a:ext cx="12191980" cy="6857990"/>
          </a:xfrm>
          <a:noFill/>
        </p:spPr>
      </p:pic>
      <p:sp>
        <p:nvSpPr>
          <p:cNvPr id="2" name="Marcador de pie de página 1">
            <a:extLst>
              <a:ext uri="{FF2B5EF4-FFF2-40B4-BE49-F238E27FC236}">
                <a16:creationId xmlns:a16="http://schemas.microsoft.com/office/drawing/2014/main" id="{F463EB0B-8375-CEAA-5CB3-A083567EDE58}"/>
              </a:ext>
            </a:extLst>
          </p:cNvPr>
          <p:cNvSpPr>
            <a:spLocks noGrp="1"/>
          </p:cNvSpPr>
          <p:nvPr>
            <p:ph type="ftr" sz="quarter" idx="11"/>
          </p:nvPr>
        </p:nvSpPr>
        <p:spPr/>
        <p:txBody>
          <a:bodyPr/>
          <a:lstStyle/>
          <a:p>
            <a:pPr>
              <a:spcAft>
                <a:spcPts val="600"/>
              </a:spcAft>
            </a:pPr>
            <a:r>
              <a:rPr lang="en-GB" noProof="0"/>
              <a:t>Sopra Steria Corporate Presentation</a:t>
            </a:r>
          </a:p>
        </p:txBody>
      </p:sp>
      <p:sp>
        <p:nvSpPr>
          <p:cNvPr id="3" name="Marcador de número de diapositiva 2" hidden="1">
            <a:extLst>
              <a:ext uri="{FF2B5EF4-FFF2-40B4-BE49-F238E27FC236}">
                <a16:creationId xmlns:a16="http://schemas.microsoft.com/office/drawing/2014/main" id="{19CBE48E-D3AA-A680-5D7E-30C199B2D4AB}"/>
              </a:ext>
            </a:extLst>
          </p:cNvPr>
          <p:cNvSpPr>
            <a:spLocks noGrp="1"/>
          </p:cNvSpPr>
          <p:nvPr>
            <p:ph type="sldNum" sz="quarter" idx="12"/>
          </p:nvPr>
        </p:nvSpPr>
        <p:spPr/>
        <p:txBody>
          <a:bodyPr/>
          <a:lstStyle/>
          <a:p>
            <a:pPr>
              <a:spcAft>
                <a:spcPts val="600"/>
              </a:spcAft>
            </a:pPr>
            <a:fld id="{975A587B-5814-4D9B-9598-FE9CB954CB01}" type="slidenum">
              <a:rPr lang="en-GB" noProof="0" smtClean="0"/>
              <a:pPr>
                <a:spcAft>
                  <a:spcPts val="600"/>
                </a:spcAft>
              </a:pPr>
              <a:t>9</a:t>
            </a:fld>
            <a:endParaRPr lang="en-GB" noProof="0"/>
          </a:p>
        </p:txBody>
      </p:sp>
    </p:spTree>
    <p:extLst>
      <p:ext uri="{BB962C8B-B14F-4D97-AF65-F5344CB8AC3E}">
        <p14:creationId xmlns:p14="http://schemas.microsoft.com/office/powerpoint/2010/main" val="2265382826"/>
      </p:ext>
    </p:extLst>
  </p:cSld>
  <p:clrMapOvr>
    <a:masterClrMapping/>
  </p:clrMapOvr>
</p:sld>
</file>

<file path=ppt/theme/theme1.xml><?xml version="1.0" encoding="utf-8"?>
<a:theme xmlns:a="http://schemas.openxmlformats.org/drawingml/2006/main" name="Sopra Steria Group">
  <a:themeElements>
    <a:clrScheme name="Personnalisé 93">
      <a:dk1>
        <a:srgbClr val="4A4A4A"/>
      </a:dk1>
      <a:lt1>
        <a:srgbClr val="FFFFFF"/>
      </a:lt1>
      <a:dk2>
        <a:srgbClr val="CF022B"/>
      </a:dk2>
      <a:lt2>
        <a:srgbClr val="F07D00"/>
      </a:lt2>
      <a:accent1>
        <a:srgbClr val="CF022B"/>
      </a:accent1>
      <a:accent2>
        <a:srgbClr val="F07D00"/>
      </a:accent2>
      <a:accent3>
        <a:srgbClr val="8C1D82"/>
      </a:accent3>
      <a:accent4>
        <a:srgbClr val="007AC2"/>
      </a:accent4>
      <a:accent5>
        <a:srgbClr val="00A188"/>
      </a:accent5>
      <a:accent6>
        <a:srgbClr val="4A4A4A"/>
      </a:accent6>
      <a:hlink>
        <a:srgbClr val="1A0DAB"/>
      </a:hlink>
      <a:folHlink>
        <a:srgbClr val="660099"/>
      </a:folHlink>
    </a:clrScheme>
    <a:fontScheme name="Soprasteri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317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ts val="600"/>
          </a:spcBef>
          <a:defRPr dirty="0" smtClean="0"/>
        </a:defPPr>
      </a:lstStyle>
    </a:txDef>
  </a:objectDefaults>
  <a:extraClrSchemeLst/>
  <a:extLst>
    <a:ext uri="{05A4C25C-085E-4340-85A3-A5531E510DB2}">
      <thm15:themeFamily xmlns:thm15="http://schemas.microsoft.com/office/thememl/2012/main" name="Présentation1" id="{0560A15F-DE62-4EE5-8372-1D9372E0F55B}" vid="{59F28689-35EF-445C-8028-57622DCAD003}"/>
    </a:ext>
  </a:extLst>
</a:theme>
</file>

<file path=ppt/theme/theme2.xml><?xml version="1.0" encoding="utf-8"?>
<a:theme xmlns:a="http://schemas.openxmlformats.org/drawingml/2006/main" name="Thème Office">
  <a:themeElements>
    <a:clrScheme name="Sopra Steria">
      <a:dk1>
        <a:srgbClr val="4A4A4A"/>
      </a:dk1>
      <a:lt1>
        <a:srgbClr val="FFFFFF"/>
      </a:lt1>
      <a:dk2>
        <a:srgbClr val="CF022B"/>
      </a:dk2>
      <a:lt2>
        <a:srgbClr val="F07D00"/>
      </a:lt2>
      <a:accent1>
        <a:srgbClr val="007AC2"/>
      </a:accent1>
      <a:accent2>
        <a:srgbClr val="32ABD0"/>
      </a:accent2>
      <a:accent3>
        <a:srgbClr val="00A188"/>
      </a:accent3>
      <a:accent4>
        <a:srgbClr val="95C11F"/>
      </a:accent4>
      <a:accent5>
        <a:srgbClr val="8C1D82"/>
      </a:accent5>
      <a:accent6>
        <a:srgbClr val="EA5599"/>
      </a:accent6>
      <a:hlink>
        <a:srgbClr val="A8A8A7"/>
      </a:hlink>
      <a:folHlink>
        <a:srgbClr val="EDEDED"/>
      </a:folHlink>
    </a:clrScheme>
    <a:fontScheme name="Sopra Steri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Sopra Steria">
      <a:dk1>
        <a:srgbClr val="4A4A4A"/>
      </a:dk1>
      <a:lt1>
        <a:srgbClr val="FFFFFF"/>
      </a:lt1>
      <a:dk2>
        <a:srgbClr val="CF022B"/>
      </a:dk2>
      <a:lt2>
        <a:srgbClr val="F07D00"/>
      </a:lt2>
      <a:accent1>
        <a:srgbClr val="007AC2"/>
      </a:accent1>
      <a:accent2>
        <a:srgbClr val="32ABD0"/>
      </a:accent2>
      <a:accent3>
        <a:srgbClr val="00A188"/>
      </a:accent3>
      <a:accent4>
        <a:srgbClr val="95C11F"/>
      </a:accent4>
      <a:accent5>
        <a:srgbClr val="8C1D82"/>
      </a:accent5>
      <a:accent6>
        <a:srgbClr val="EA5599"/>
      </a:accent6>
      <a:hlink>
        <a:srgbClr val="A8A8A7"/>
      </a:hlink>
      <a:folHlink>
        <a:srgbClr val="EDEDED"/>
      </a:folHlink>
    </a:clrScheme>
    <a:fontScheme name="Soprasteri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146A42DC1945842A3F37EFC308D9AA3" ma:contentTypeVersion="8" ma:contentTypeDescription="Crear nuevo documento." ma:contentTypeScope="" ma:versionID="f07ac3efc037b3ddc106b05918448d66">
  <xsd:schema xmlns:xsd="http://www.w3.org/2001/XMLSchema" xmlns:xs="http://www.w3.org/2001/XMLSchema" xmlns:p="http://schemas.microsoft.com/office/2006/metadata/properties" xmlns:ns2="b77f5c9d-3d89-4176-8c32-8ef8e15225bb" xmlns:ns3="014beb6f-8616-44a1-bbec-b6872b1538af" targetNamespace="http://schemas.microsoft.com/office/2006/metadata/properties" ma:root="true" ma:fieldsID="bdbc80e8a10aa5f6cee319ba88f0ca11" ns2:_="" ns3:_="">
    <xsd:import namespace="b77f5c9d-3d89-4176-8c32-8ef8e15225bb"/>
    <xsd:import namespace="014beb6f-8616-44a1-bbec-b6872b1538a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7f5c9d-3d89-4176-8c32-8ef8e15225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4beb6f-8616-44a1-bbec-b6872b1538af"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4F05F1-456B-457D-9E84-D83486D1C3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7f5c9d-3d89-4176-8c32-8ef8e15225bb"/>
    <ds:schemaRef ds:uri="014beb6f-8616-44a1-bbec-b6872b1538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2BA675-A16A-4084-BCEF-3D37880C5980}">
  <ds:schemaRefs>
    <ds:schemaRef ds:uri="http://schemas.microsoft.com/sharepoint/v3/contenttype/forms"/>
  </ds:schemaRefs>
</ds:datastoreItem>
</file>

<file path=customXml/itemProps3.xml><?xml version="1.0" encoding="utf-8"?>
<ds:datastoreItem xmlns:ds="http://schemas.openxmlformats.org/officeDocument/2006/customXml" ds:itemID="{323CDE10-8C2E-4455-8DFD-39DE870FAAA8}">
  <ds:schemaRefs>
    <ds:schemaRef ds:uri="c41805cb-0664-42dd-9eea-5e7af59bee0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TotalTime>
  <Words>887</Words>
  <Application>Microsoft Macintosh PowerPoint</Application>
  <PresentationFormat>Panorámica</PresentationFormat>
  <Paragraphs>117</Paragraphs>
  <Slides>11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Helvetica Neue</vt:lpstr>
      <vt:lpstr>Tahoma</vt:lpstr>
      <vt:lpstr>Sopra Steria Group</vt:lpstr>
      <vt:lpstr>Sopra Steria TDD</vt:lpstr>
      <vt:lpstr>Presentación de PowerPoint</vt:lpstr>
      <vt:lpstr>CODING_DOJO</vt:lpstr>
      <vt:lpstr>Extreme Programming</vt:lpstr>
      <vt:lpstr>Extreme Programming</vt:lpstr>
      <vt:lpstr>XP</vt:lpstr>
      <vt:lpstr>TDD</vt:lpstr>
      <vt:lpstr>TDD</vt:lpstr>
      <vt:lpstr>Presentación de PowerPoint</vt:lpstr>
      <vt:lpstr>Referencias</vt:lpstr>
      <vt:lpstr>The world is how we shape it </vt:lpstr>
    </vt:vector>
  </TitlesOfParts>
  <Company>SopraSteria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with a color gradient [Tahoma Bold 40 pt]</dc:title>
  <dc:creator>COURNET Laura</dc:creator>
  <cp:lastModifiedBy>COLLADO PERIS Sergio</cp:lastModifiedBy>
  <cp:revision>3</cp:revision>
  <cp:lastPrinted>2019-09-25T14:27:02Z</cp:lastPrinted>
  <dcterms:created xsi:type="dcterms:W3CDTF">2019-09-24T15:51:10Z</dcterms:created>
  <dcterms:modified xsi:type="dcterms:W3CDTF">2024-01-23T15:52:55Z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0x0101003146A42DC1945842A3F37EFC308D9AA3</vt:lpwstr>
  </property>
  <property fmtid="{D5CDD505-2E9C-101B-9397-08002B2CF9AE}" pid="3" name="MSIP_Label_0d7fb912-4521-4a7e-a4b8-c3318952056f_Enabled">
    <vt:lpwstr>true</vt:lpwstr>
  </property>
  <property fmtid="{D5CDD505-2E9C-101B-9397-08002B2CF9AE}" pid="4" name="MSIP_Label_0d7fb912-4521-4a7e-a4b8-c3318952056f_SetDate">
    <vt:lpwstr>2022-03-04T13:42:37Z</vt:lpwstr>
  </property>
  <property fmtid="{D5CDD505-2E9C-101B-9397-08002B2CF9AE}" pid="5" name="MSIP_Label_0d7fb912-4521-4a7e-a4b8-c3318952056f_Method">
    <vt:lpwstr>Privileged</vt:lpwstr>
  </property>
  <property fmtid="{D5CDD505-2E9C-101B-9397-08002B2CF9AE}" pid="6" name="MSIP_Label_0d7fb912-4521-4a7e-a4b8-c3318952056f_Name">
    <vt:lpwstr>Externo</vt:lpwstr>
  </property>
  <property fmtid="{D5CDD505-2E9C-101B-9397-08002B2CF9AE}" pid="7" name="MSIP_Label_0d7fb912-4521-4a7e-a4b8-c3318952056f_SiteId">
    <vt:lpwstr>8b87af7d-8647-4dc7-8df4-5f69a2011bb5</vt:lpwstr>
  </property>
  <property fmtid="{D5CDD505-2E9C-101B-9397-08002B2CF9AE}" pid="8" name="MSIP_Label_0d7fb912-4521-4a7e-a4b8-c3318952056f_ActionId">
    <vt:lpwstr>8c8f8aa1-f450-4368-b389-66d1e5e78728</vt:lpwstr>
  </property>
  <property fmtid="{D5CDD505-2E9C-101B-9397-08002B2CF9AE}" pid="9" name="MSIP_Label_0d7fb912-4521-4a7e-a4b8-c3318952056f_ContentBits">
    <vt:lpwstr>0</vt:lpwstr>
  </property>
</Properties>
</file>