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2.xml" ContentType="application/vnd.openxmlformats-officedocument.theme+xml"/>
  <Override PartName="/ppt/theme/theme3.xml" ContentType="application/vnd.openxmlformats-officedocument.them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2" r:id="rId4"/>
  </p:sldMasterIdLst>
  <p:notesMasterIdLst>
    <p:notesMasterId r:id="rId33"/>
  </p:notesMasterIdLst>
  <p:handoutMasterIdLst>
    <p:handoutMasterId r:id="rId34"/>
  </p:handoutMasterIdLst>
  <p:sldIdLst>
    <p:sldId id="256" r:id="rId5"/>
    <p:sldId id="262" r:id="rId6"/>
    <p:sldId id="336" r:id="rId7"/>
    <p:sldId id="337" r:id="rId8"/>
    <p:sldId id="263" r:id="rId9"/>
    <p:sldId id="352" r:id="rId10"/>
    <p:sldId id="357" r:id="rId11"/>
    <p:sldId id="353" r:id="rId12"/>
    <p:sldId id="354" r:id="rId13"/>
    <p:sldId id="355" r:id="rId14"/>
    <p:sldId id="356" r:id="rId15"/>
    <p:sldId id="358" r:id="rId16"/>
    <p:sldId id="359" r:id="rId17"/>
    <p:sldId id="338" r:id="rId18"/>
    <p:sldId id="339" r:id="rId19"/>
    <p:sldId id="340" r:id="rId20"/>
    <p:sldId id="341" r:id="rId21"/>
    <p:sldId id="344" r:id="rId22"/>
    <p:sldId id="342" r:id="rId23"/>
    <p:sldId id="343" r:id="rId24"/>
    <p:sldId id="345" r:id="rId25"/>
    <p:sldId id="346" r:id="rId26"/>
    <p:sldId id="347" r:id="rId27"/>
    <p:sldId id="348" r:id="rId28"/>
    <p:sldId id="349" r:id="rId29"/>
    <p:sldId id="350" r:id="rId30"/>
    <p:sldId id="351" r:id="rId31"/>
    <p:sldId id="261" r:id="rId32"/>
  </p:sldIdLst>
  <p:sldSz cx="12192000" cy="6858000"/>
  <p:notesSz cx="6858000" cy="9144000"/>
  <p:embeddedFontLst>
    <p:embeddedFont>
      <p:font typeface="Nunito" pitchFamily="2" charset="0"/>
      <p:regular r:id="rId35"/>
      <p:bold r:id="rId36"/>
      <p:italic r:id="rId37"/>
      <p:boldItalic r:id="rId38"/>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9D8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B741267-71AD-41F9-B744-22F2B02D1311}" v="12" dt="2023-05-10T21:36:09.670"/>
    <p1510:client id="{B8B0AA7E-38E5-4561-B417-40B15ED8699F}" v="52" dt="2023-04-26T12:23:23.719"/>
  </p1510:revLst>
</p1510:revInfo>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8" autoAdjust="0"/>
    <p:restoredTop sz="94660"/>
  </p:normalViewPr>
  <p:slideViewPr>
    <p:cSldViewPr snapToGrid="0">
      <p:cViewPr varScale="1">
        <p:scale>
          <a:sx n="160" d="100"/>
          <a:sy n="160" d="100"/>
        </p:scale>
        <p:origin x="342"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handoutMaster" Target="handoutMasters/handoutMaster1.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3.fntdata"/><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2.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font" Target="fonts/font1.fntdata"/><Relationship Id="rId43" Type="http://schemas.microsoft.com/office/2015/10/relationships/revisionInfo" Target="revisionInfo.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notesMaster" Target="notesMasters/notesMaster1.xml"/><Relationship Id="rId38" Type="http://schemas.openxmlformats.org/officeDocument/2006/relationships/font" Target="fonts/font4.fntdata"/></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Mappe2"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mvalois\Desktop\CurrentProjects\AGISTIN\GitHub%20Repositories\Uni-Kassel_Task-3.2\agistin\main\Cases\Case_PV+Battery\Case_1.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mvalois\Desktop\CurrentProjects\AGISTIN\GitHub%20Repositories\Uni-Kassel_Task-3.2\agistin\main\Cases\Case_PV+Battery\Case_1.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mvalois\Desktop\CurrentProjects\AGISTIN\GitHub%20Repositories\Uni-Kassel_Task-3.2\agistin\main\Cases\Case_PV+Battery\Case_1.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mvalois\Desktop\CurrentProjects\AGISTIN\GitHub%20Repositories\Uni-Kassel_Task-3.2\agistin\main\Cases\Case_PV+Battery\Case_1.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mvalois\Desktop\CurrentProjects\AGISTIN\GitHub%20Repositories\Uni-Kassel_Task-3.2\agistin\main\Cases\Case_PV+Battery\Case_1.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mvalois\Desktop\CurrentProjects\AGISTIN\GitHub%20Repositories\Uni-Kassel_Task-3.2\agistin\main\Cases\Case_PV+Battery\Case_1.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IN" dirty="0"/>
              <a:t>Statistics here</a:t>
            </a: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Series 1</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0EEC-4CFC-A8B6-9E2B4210D666}"/>
            </c:ext>
          </c:extLst>
        </c:ser>
        <c:ser>
          <c:idx val="1"/>
          <c:order val="1"/>
          <c:tx>
            <c:strRef>
              <c:f>Sheet1!$C$1</c:f>
              <c:strCache>
                <c:ptCount val="1"/>
                <c:pt idx="0">
                  <c:v>Series 2</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0EEC-4CFC-A8B6-9E2B4210D666}"/>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0EEC-4CFC-A8B6-9E2B4210D666}"/>
            </c:ext>
          </c:extLst>
        </c:ser>
        <c:dLbls>
          <c:showLegendKey val="0"/>
          <c:showVal val="0"/>
          <c:showCatName val="0"/>
          <c:showSerName val="0"/>
          <c:showPercent val="0"/>
          <c:showBubbleSize val="0"/>
        </c:dLbls>
        <c:gapWidth val="219"/>
        <c:overlap val="-27"/>
        <c:axId val="562004432"/>
        <c:axId val="562004112"/>
      </c:barChart>
      <c:catAx>
        <c:axId val="56200443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2004112"/>
        <c:crosses val="autoZero"/>
        <c:auto val="1"/>
        <c:lblAlgn val="ctr"/>
        <c:lblOffset val="100"/>
        <c:noMultiLvlLbl val="0"/>
      </c:catAx>
      <c:valAx>
        <c:axId val="56200411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562004432"/>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970-49BC-9588-23063778DE3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C970-49BC-9588-23063778DE3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970-49BC-9588-23063778DE3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970-49BC-9588-23063778DE34}"/>
              </c:ext>
            </c:extLst>
          </c:dPt>
          <c:cat>
            <c:strRef>
              <c:f>Sheet1!$A$2:$A$5</c:f>
              <c:strCache>
                <c:ptCount val="4"/>
                <c:pt idx="0">
                  <c:v>1st Qtr</c:v>
                </c:pt>
                <c:pt idx="1">
                  <c:v>2nd Qtr</c:v>
                </c:pt>
                <c:pt idx="2">
                  <c:v>3rd Qtr</c:v>
                </c:pt>
                <c:pt idx="3">
                  <c:v>4th Qtr</c:v>
                </c:pt>
              </c:strCache>
            </c:strRef>
          </c:cat>
          <c:val>
            <c:numRef>
              <c:f>Sheet1!$B$2:$B$5</c:f>
              <c:numCache>
                <c:formatCode>General</c:formatCode>
                <c:ptCount val="4"/>
                <c:pt idx="0">
                  <c:v>8.1999999999999993</c:v>
                </c:pt>
                <c:pt idx="1">
                  <c:v>3.2</c:v>
                </c:pt>
                <c:pt idx="2">
                  <c:v>1.4</c:v>
                </c:pt>
                <c:pt idx="3">
                  <c:v>1.2</c:v>
                </c:pt>
              </c:numCache>
            </c:numRef>
          </c:val>
          <c:extLst>
            <c:ext xmlns:c16="http://schemas.microsoft.com/office/drawing/2014/chart" uri="{C3380CC4-5D6E-409C-BE32-E72D297353CC}">
              <c16:uniqueId val="{00000008-C970-49BC-9588-23063778DE34}"/>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scatterChart>
        <c:scatterStyle val="smoothMarker"/>
        <c:varyColors val="0"/>
        <c:ser>
          <c:idx val="0"/>
          <c:order val="0"/>
          <c:tx>
            <c:strRef>
              <c:f>Case_1!$B$1</c:f>
              <c:strCache>
                <c:ptCount val="1"/>
                <c:pt idx="0">
                  <c:v>Frequency</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Case_1!$A$2:$A$25</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Case_1!$B$2:$B$25</c:f>
              <c:numCache>
                <c:formatCode>General</c:formatCode>
                <c:ptCount val="24"/>
                <c:pt idx="0">
                  <c:v>50.029000000000003</c:v>
                </c:pt>
                <c:pt idx="1">
                  <c:v>50.042999999999999</c:v>
                </c:pt>
                <c:pt idx="2">
                  <c:v>50.087000000000003</c:v>
                </c:pt>
                <c:pt idx="3">
                  <c:v>49.853000000000002</c:v>
                </c:pt>
                <c:pt idx="4">
                  <c:v>49.832999999999998</c:v>
                </c:pt>
                <c:pt idx="5">
                  <c:v>49.899000000000001</c:v>
                </c:pt>
                <c:pt idx="6">
                  <c:v>49.857999999999997</c:v>
                </c:pt>
                <c:pt idx="7">
                  <c:v>50.110999999999997</c:v>
                </c:pt>
                <c:pt idx="8">
                  <c:v>49.962000000000003</c:v>
                </c:pt>
                <c:pt idx="9">
                  <c:v>49.811</c:v>
                </c:pt>
                <c:pt idx="10">
                  <c:v>50.045999999999999</c:v>
                </c:pt>
                <c:pt idx="11">
                  <c:v>49.837000000000003</c:v>
                </c:pt>
                <c:pt idx="12">
                  <c:v>49.872</c:v>
                </c:pt>
                <c:pt idx="13">
                  <c:v>49.835999999999999</c:v>
                </c:pt>
                <c:pt idx="14">
                  <c:v>49.884</c:v>
                </c:pt>
                <c:pt idx="15">
                  <c:v>49.92</c:v>
                </c:pt>
                <c:pt idx="16">
                  <c:v>49.918999999999997</c:v>
                </c:pt>
                <c:pt idx="17">
                  <c:v>49.98</c:v>
                </c:pt>
                <c:pt idx="18">
                  <c:v>49.960999999999999</c:v>
                </c:pt>
                <c:pt idx="19">
                  <c:v>49.917000000000002</c:v>
                </c:pt>
                <c:pt idx="20">
                  <c:v>50.164000000000001</c:v>
                </c:pt>
                <c:pt idx="21">
                  <c:v>50.19</c:v>
                </c:pt>
                <c:pt idx="22">
                  <c:v>49.820999999999998</c:v>
                </c:pt>
                <c:pt idx="23">
                  <c:v>49.844000000000001</c:v>
                </c:pt>
              </c:numCache>
            </c:numRef>
          </c:yVal>
          <c:smooth val="1"/>
          <c:extLst>
            <c:ext xmlns:c16="http://schemas.microsoft.com/office/drawing/2014/chart" uri="{C3380CC4-5D6E-409C-BE32-E72D297353CC}">
              <c16:uniqueId val="{00000000-4341-428A-A79A-42E0DA799C08}"/>
            </c:ext>
          </c:extLst>
        </c:ser>
        <c:ser>
          <c:idx val="1"/>
          <c:order val="1"/>
          <c:tx>
            <c:v>db+</c:v>
          </c:tx>
          <c:spPr>
            <a:ln w="9525" cap="rnd">
              <a:solidFill>
                <a:srgbClr val="FF0000"/>
              </a:solidFill>
              <a:round/>
            </a:ln>
            <a:effectLst/>
          </c:spPr>
          <c:marker>
            <c:symbol val="none"/>
          </c:marker>
          <c:xVal>
            <c:numRef>
              <c:f>Case_1!$A$2:$A$25</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Case_1!$C$2:$C$25</c:f>
              <c:numCache>
                <c:formatCode>General</c:formatCode>
                <c:ptCount val="24"/>
                <c:pt idx="0">
                  <c:v>50.01</c:v>
                </c:pt>
                <c:pt idx="1">
                  <c:v>50.01</c:v>
                </c:pt>
                <c:pt idx="2">
                  <c:v>50.01</c:v>
                </c:pt>
                <c:pt idx="3">
                  <c:v>50.01</c:v>
                </c:pt>
                <c:pt idx="4">
                  <c:v>50.01</c:v>
                </c:pt>
                <c:pt idx="5">
                  <c:v>50.01</c:v>
                </c:pt>
                <c:pt idx="6">
                  <c:v>50.01</c:v>
                </c:pt>
                <c:pt idx="7">
                  <c:v>50.01</c:v>
                </c:pt>
                <c:pt idx="8">
                  <c:v>50.01</c:v>
                </c:pt>
                <c:pt idx="9">
                  <c:v>50.01</c:v>
                </c:pt>
                <c:pt idx="10">
                  <c:v>50.01</c:v>
                </c:pt>
                <c:pt idx="11">
                  <c:v>50.01</c:v>
                </c:pt>
                <c:pt idx="12">
                  <c:v>50.01</c:v>
                </c:pt>
                <c:pt idx="13">
                  <c:v>50.01</c:v>
                </c:pt>
                <c:pt idx="14">
                  <c:v>50.01</c:v>
                </c:pt>
                <c:pt idx="15">
                  <c:v>50.01</c:v>
                </c:pt>
                <c:pt idx="16">
                  <c:v>50.01</c:v>
                </c:pt>
                <c:pt idx="17">
                  <c:v>50.01</c:v>
                </c:pt>
                <c:pt idx="18">
                  <c:v>50.01</c:v>
                </c:pt>
                <c:pt idx="19">
                  <c:v>50.01</c:v>
                </c:pt>
                <c:pt idx="20">
                  <c:v>50.01</c:v>
                </c:pt>
                <c:pt idx="21">
                  <c:v>50.01</c:v>
                </c:pt>
                <c:pt idx="22">
                  <c:v>50.01</c:v>
                </c:pt>
                <c:pt idx="23">
                  <c:v>50.01</c:v>
                </c:pt>
              </c:numCache>
            </c:numRef>
          </c:yVal>
          <c:smooth val="1"/>
          <c:extLst>
            <c:ext xmlns:c16="http://schemas.microsoft.com/office/drawing/2014/chart" uri="{C3380CC4-5D6E-409C-BE32-E72D297353CC}">
              <c16:uniqueId val="{00000001-4341-428A-A79A-42E0DA799C08}"/>
            </c:ext>
          </c:extLst>
        </c:ser>
        <c:ser>
          <c:idx val="2"/>
          <c:order val="2"/>
          <c:tx>
            <c:v>db-</c:v>
          </c:tx>
          <c:spPr>
            <a:ln w="9525" cap="rnd">
              <a:solidFill>
                <a:srgbClr val="FF0000"/>
              </a:solidFill>
              <a:round/>
            </a:ln>
            <a:effectLst/>
          </c:spPr>
          <c:marker>
            <c:symbol val="none"/>
          </c:marker>
          <c:xVal>
            <c:numRef>
              <c:f>Case_1!$A$2:$A$25</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Case_1!$D$2:$D$25</c:f>
              <c:numCache>
                <c:formatCode>General</c:formatCode>
                <c:ptCount val="24"/>
                <c:pt idx="0">
                  <c:v>49.99</c:v>
                </c:pt>
                <c:pt idx="1">
                  <c:v>49.99</c:v>
                </c:pt>
                <c:pt idx="2">
                  <c:v>49.99</c:v>
                </c:pt>
                <c:pt idx="3">
                  <c:v>49.99</c:v>
                </c:pt>
                <c:pt idx="4">
                  <c:v>49.99</c:v>
                </c:pt>
                <c:pt idx="5">
                  <c:v>49.99</c:v>
                </c:pt>
                <c:pt idx="6">
                  <c:v>49.99</c:v>
                </c:pt>
                <c:pt idx="7">
                  <c:v>49.99</c:v>
                </c:pt>
                <c:pt idx="8">
                  <c:v>49.99</c:v>
                </c:pt>
                <c:pt idx="9">
                  <c:v>49.99</c:v>
                </c:pt>
                <c:pt idx="10">
                  <c:v>49.99</c:v>
                </c:pt>
                <c:pt idx="11">
                  <c:v>49.99</c:v>
                </c:pt>
                <c:pt idx="12">
                  <c:v>49.99</c:v>
                </c:pt>
                <c:pt idx="13">
                  <c:v>49.99</c:v>
                </c:pt>
                <c:pt idx="14">
                  <c:v>49.99</c:v>
                </c:pt>
                <c:pt idx="15">
                  <c:v>49.99</c:v>
                </c:pt>
                <c:pt idx="16">
                  <c:v>49.99</c:v>
                </c:pt>
                <c:pt idx="17">
                  <c:v>49.99</c:v>
                </c:pt>
                <c:pt idx="18">
                  <c:v>49.99</c:v>
                </c:pt>
                <c:pt idx="19">
                  <c:v>49.99</c:v>
                </c:pt>
                <c:pt idx="20">
                  <c:v>49.99</c:v>
                </c:pt>
                <c:pt idx="21">
                  <c:v>49.99</c:v>
                </c:pt>
                <c:pt idx="22">
                  <c:v>49.99</c:v>
                </c:pt>
                <c:pt idx="23">
                  <c:v>49.99</c:v>
                </c:pt>
              </c:numCache>
            </c:numRef>
          </c:yVal>
          <c:smooth val="1"/>
          <c:extLst>
            <c:ext xmlns:c16="http://schemas.microsoft.com/office/drawing/2014/chart" uri="{C3380CC4-5D6E-409C-BE32-E72D297353CC}">
              <c16:uniqueId val="{00000002-4341-428A-A79A-42E0DA799C08}"/>
            </c:ext>
          </c:extLst>
        </c:ser>
        <c:dLbls>
          <c:showLegendKey val="0"/>
          <c:showVal val="0"/>
          <c:showCatName val="0"/>
          <c:showSerName val="0"/>
          <c:showPercent val="0"/>
          <c:showBubbleSize val="0"/>
        </c:dLbls>
        <c:axId val="357960864"/>
        <c:axId val="357970464"/>
      </c:scatterChart>
      <c:valAx>
        <c:axId val="357960864"/>
        <c:scaling>
          <c:orientation val="minMax"/>
          <c:max val="24"/>
          <c:min val="0"/>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steps (hrs)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7970464"/>
        <c:crosses val="autoZero"/>
        <c:crossBetween val="midCat"/>
      </c:valAx>
      <c:valAx>
        <c:axId val="35797046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Hz</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57960864"/>
        <c:crosses val="autoZero"/>
        <c:crossBetween val="midCat"/>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0"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000" b="0" i="0" u="none" strike="noStrike" kern="1200" spc="0" baseline="0">
                <a:solidFill>
                  <a:schemeClr val="tx1"/>
                </a:solidFill>
                <a:latin typeface="+mn-lt"/>
                <a:ea typeface="+mn-ea"/>
                <a:cs typeface="+mn-cs"/>
              </a:defRPr>
            </a:pPr>
            <a:r>
              <a:rPr lang="en-US" sz="1000" b="0" i="0" u="none" strike="noStrike" kern="1200" baseline="0">
                <a:solidFill>
                  <a:schemeClr val="tx1"/>
                </a:solidFill>
                <a:latin typeface="+mn-lt"/>
                <a:ea typeface="+mn-ea"/>
                <a:cs typeface="+mn-cs"/>
              </a:rPr>
              <a:t>TSO demanded FCR Charging &amp; Discharing profile BESS 4.8 MW</a:t>
            </a:r>
          </a:p>
        </c:rich>
      </c:tx>
      <c:overlay val="0"/>
      <c:spPr>
        <a:noFill/>
        <a:ln>
          <a:noFill/>
        </a:ln>
        <a:effectLst/>
      </c:spPr>
      <c:txPr>
        <a:bodyPr rot="0" spcFirstLastPara="1" vertOverflow="ellipsis" vert="horz" wrap="square" anchor="ctr" anchorCtr="1"/>
        <a:lstStyle/>
        <a:p>
          <a:pPr>
            <a:defRPr lang="en-US" sz="1000" b="0" i="0" u="none" strike="noStrike" kern="1200" spc="0" baseline="0">
              <a:solidFill>
                <a:schemeClr val="tx1"/>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Case_1!$A$2:$A$25</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Case_1!$R$2:$R$25</c:f>
              <c:numCache>
                <c:formatCode>General</c:formatCode>
                <c:ptCount val="24"/>
                <c:pt idx="0">
                  <c:v>-0.69600000000008322</c:v>
                </c:pt>
                <c:pt idx="1">
                  <c:v>-1.0319999999999823</c:v>
                </c:pt>
                <c:pt idx="2">
                  <c:v>-2.0880000000000791</c:v>
                </c:pt>
                <c:pt idx="3">
                  <c:v>3.5279999999999632</c:v>
                </c:pt>
                <c:pt idx="4">
                  <c:v>4.0080000000000382</c:v>
                </c:pt>
                <c:pt idx="5">
                  <c:v>2.4239999999999782</c:v>
                </c:pt>
                <c:pt idx="6">
                  <c:v>3.4080000000000723</c:v>
                </c:pt>
                <c:pt idx="7">
                  <c:v>-2.6639999999999304</c:v>
                </c:pt>
                <c:pt idx="8">
                  <c:v>0.91199999999992087</c:v>
                </c:pt>
                <c:pt idx="9">
                  <c:v>4.5360000000000014</c:v>
                </c:pt>
                <c:pt idx="10">
                  <c:v>-1.103999999999985</c:v>
                </c:pt>
                <c:pt idx="11">
                  <c:v>3.9119999999999209</c:v>
                </c:pt>
                <c:pt idx="12">
                  <c:v>3.0720000000000027</c:v>
                </c:pt>
                <c:pt idx="13">
                  <c:v>3.9360000000000355</c:v>
                </c:pt>
                <c:pt idx="14">
                  <c:v>2.7839999999999918</c:v>
                </c:pt>
                <c:pt idx="15">
                  <c:v>1.9199999999999591</c:v>
                </c:pt>
                <c:pt idx="16">
                  <c:v>1.9440000000000737</c:v>
                </c:pt>
                <c:pt idx="17">
                  <c:v>0.48000000000007503</c:v>
                </c:pt>
                <c:pt idx="18">
                  <c:v>0.93600000000003547</c:v>
                </c:pt>
                <c:pt idx="19">
                  <c:v>1.9919999999999618</c:v>
                </c:pt>
                <c:pt idx="20">
                  <c:v>-3.9360000000000355</c:v>
                </c:pt>
                <c:pt idx="21">
                  <c:v>-4.5599999999999454</c:v>
                </c:pt>
                <c:pt idx="22">
                  <c:v>4.2960000000000491</c:v>
                </c:pt>
                <c:pt idx="23">
                  <c:v>3.7439999999999714</c:v>
                </c:pt>
              </c:numCache>
            </c:numRef>
          </c:yVal>
          <c:smooth val="1"/>
          <c:extLst>
            <c:ext xmlns:c16="http://schemas.microsoft.com/office/drawing/2014/chart" uri="{C3380CC4-5D6E-409C-BE32-E72D297353CC}">
              <c16:uniqueId val="{00000000-A03A-49A4-84CD-5C0F9CDB8E36}"/>
            </c:ext>
          </c:extLst>
        </c:ser>
        <c:dLbls>
          <c:showLegendKey val="0"/>
          <c:showVal val="0"/>
          <c:showCatName val="0"/>
          <c:showSerName val="0"/>
          <c:showPercent val="0"/>
          <c:showBubbleSize val="0"/>
        </c:dLbls>
        <c:axId val="1441757984"/>
        <c:axId val="1441758944"/>
      </c:scatterChart>
      <c:valAx>
        <c:axId val="1441757984"/>
        <c:scaling>
          <c:orientation val="minMax"/>
          <c:max val="2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steps (hrs)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1758944"/>
        <c:crosses val="autoZero"/>
        <c:crossBetween val="midCat"/>
      </c:valAx>
      <c:valAx>
        <c:axId val="14417589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MW</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17579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lumMod val="15000"/>
          <a:lumOff val="85000"/>
        </a:schemeClr>
      </a:solid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lang="en-US" sz="1000" b="0" i="0" u="none" strike="noStrike" kern="1200" spc="0" baseline="0">
                <a:solidFill>
                  <a:schemeClr val="tx1"/>
                </a:solidFill>
                <a:latin typeface="+mn-lt"/>
                <a:ea typeface="+mn-ea"/>
                <a:cs typeface="+mn-cs"/>
              </a:defRPr>
            </a:pPr>
            <a:r>
              <a:rPr lang="en-US" sz="1000" b="0" i="0" u="none" strike="noStrike" kern="1200" spc="0" baseline="0" dirty="0">
                <a:solidFill>
                  <a:schemeClr val="tx1"/>
                </a:solidFill>
              </a:rPr>
              <a:t>P_FCR[t]: </a:t>
            </a:r>
            <a:r>
              <a:rPr lang="en-US" sz="1000" b="0" i="0" u="none" strike="noStrike" kern="1200" baseline="0" dirty="0">
                <a:solidFill>
                  <a:schemeClr val="tx1"/>
                </a:solidFill>
                <a:latin typeface="+mn-lt"/>
                <a:ea typeface="+mn-ea"/>
                <a:cs typeface="+mn-cs"/>
              </a:rPr>
              <a:t>TSO demanded FCR Charging &amp; </a:t>
            </a:r>
            <a:r>
              <a:rPr lang="en-US" sz="1000" b="0" i="0" u="none" strike="noStrike" kern="1200" baseline="0" dirty="0" err="1">
                <a:solidFill>
                  <a:schemeClr val="tx1"/>
                </a:solidFill>
                <a:latin typeface="+mn-lt"/>
                <a:ea typeface="+mn-ea"/>
                <a:cs typeface="+mn-cs"/>
              </a:rPr>
              <a:t>Discharing</a:t>
            </a:r>
            <a:r>
              <a:rPr lang="en-US" sz="1000" b="0" i="0" u="none" strike="noStrike" kern="1200" baseline="0" dirty="0">
                <a:solidFill>
                  <a:schemeClr val="tx1"/>
                </a:solidFill>
                <a:latin typeface="+mn-lt"/>
                <a:ea typeface="+mn-ea"/>
                <a:cs typeface="+mn-cs"/>
              </a:rPr>
              <a:t> profile BESS 4.8 MW</a:t>
            </a:r>
          </a:p>
        </c:rich>
      </c:tx>
      <c:overlay val="0"/>
      <c:spPr>
        <a:noFill/>
        <a:ln>
          <a:noFill/>
        </a:ln>
        <a:effectLst/>
      </c:spPr>
      <c:txPr>
        <a:bodyPr rot="0" spcFirstLastPara="1" vertOverflow="ellipsis" vert="horz" wrap="square" anchor="ctr" anchorCtr="1"/>
        <a:lstStyle/>
        <a:p>
          <a:pPr>
            <a:defRPr lang="en-US" sz="1000" b="0" i="0" u="none" strike="noStrike" kern="1200" spc="0" baseline="0">
              <a:solidFill>
                <a:schemeClr val="tx1"/>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Case_1!$A$2:$A$25</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Case_1!$R$2:$R$25</c:f>
              <c:numCache>
                <c:formatCode>General</c:formatCode>
                <c:ptCount val="24"/>
                <c:pt idx="0">
                  <c:v>-0.69600000000008322</c:v>
                </c:pt>
                <c:pt idx="1">
                  <c:v>-1.0319999999999823</c:v>
                </c:pt>
                <c:pt idx="2">
                  <c:v>-2.0880000000000791</c:v>
                </c:pt>
                <c:pt idx="3">
                  <c:v>3.5279999999999632</c:v>
                </c:pt>
                <c:pt idx="4">
                  <c:v>4.0080000000000382</c:v>
                </c:pt>
                <c:pt idx="5">
                  <c:v>2.4239999999999782</c:v>
                </c:pt>
                <c:pt idx="6">
                  <c:v>3.4080000000000723</c:v>
                </c:pt>
                <c:pt idx="7">
                  <c:v>-2.6639999999999304</c:v>
                </c:pt>
                <c:pt idx="8">
                  <c:v>0.91199999999992087</c:v>
                </c:pt>
                <c:pt idx="9">
                  <c:v>4.5360000000000014</c:v>
                </c:pt>
                <c:pt idx="10">
                  <c:v>-1.103999999999985</c:v>
                </c:pt>
                <c:pt idx="11">
                  <c:v>3.9119999999999209</c:v>
                </c:pt>
                <c:pt idx="12">
                  <c:v>3.0720000000000027</c:v>
                </c:pt>
                <c:pt idx="13">
                  <c:v>3.9360000000000355</c:v>
                </c:pt>
                <c:pt idx="14">
                  <c:v>2.7839999999999918</c:v>
                </c:pt>
                <c:pt idx="15">
                  <c:v>1.9199999999999591</c:v>
                </c:pt>
                <c:pt idx="16">
                  <c:v>1.9440000000000737</c:v>
                </c:pt>
                <c:pt idx="17">
                  <c:v>0.48000000000007503</c:v>
                </c:pt>
                <c:pt idx="18">
                  <c:v>0.93600000000003547</c:v>
                </c:pt>
                <c:pt idx="19">
                  <c:v>1.9919999999999618</c:v>
                </c:pt>
                <c:pt idx="20">
                  <c:v>-3.9360000000000355</c:v>
                </c:pt>
                <c:pt idx="21">
                  <c:v>-4.5599999999999454</c:v>
                </c:pt>
                <c:pt idx="22">
                  <c:v>4.2960000000000491</c:v>
                </c:pt>
                <c:pt idx="23">
                  <c:v>3.7439999999999714</c:v>
                </c:pt>
              </c:numCache>
            </c:numRef>
          </c:yVal>
          <c:smooth val="1"/>
          <c:extLst>
            <c:ext xmlns:c16="http://schemas.microsoft.com/office/drawing/2014/chart" uri="{C3380CC4-5D6E-409C-BE32-E72D297353CC}">
              <c16:uniqueId val="{00000000-7A60-4541-9766-29364F25700A}"/>
            </c:ext>
          </c:extLst>
        </c:ser>
        <c:dLbls>
          <c:showLegendKey val="0"/>
          <c:showVal val="0"/>
          <c:showCatName val="0"/>
          <c:showSerName val="0"/>
          <c:showPercent val="0"/>
          <c:showBubbleSize val="0"/>
        </c:dLbls>
        <c:axId val="1441757984"/>
        <c:axId val="1441758944"/>
      </c:scatterChart>
      <c:valAx>
        <c:axId val="1441757984"/>
        <c:scaling>
          <c:orientation val="minMax"/>
          <c:max val="2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steps (hrs)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1758944"/>
        <c:crosses val="autoZero"/>
        <c:crossBetween val="midCat"/>
      </c:valAx>
      <c:valAx>
        <c:axId val="14417589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MW</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175798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lumMod val="15000"/>
          <a:lumOff val="85000"/>
        </a:schemeClr>
      </a:solid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r>
              <a:rPr lang="en-US"/>
              <a:t>Total</a:t>
            </a:r>
            <a:r>
              <a:rPr lang="en-US" baseline="0"/>
              <a:t> P_FCR demanded for Charging an Discharging in 24 hours</a:t>
            </a:r>
            <a:endParaRPr lang="en-US"/>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2"/>
              </a:solidFill>
              <a:latin typeface="+mn-lt"/>
              <a:ea typeface="+mn-ea"/>
              <a:cs typeface="+mn-cs"/>
            </a:defRPr>
          </a:pPr>
          <a:endParaRPr lang="en-US"/>
        </a:p>
      </c:txPr>
    </c:title>
    <c:autoTitleDeleted val="0"/>
    <c:plotArea>
      <c:layout/>
      <c:barChart>
        <c:barDir val="col"/>
        <c:grouping val="clustered"/>
        <c:varyColors val="0"/>
        <c:ser>
          <c:idx val="0"/>
          <c:order val="0"/>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tx2">
                          <a:lumMod val="35000"/>
                          <a:lumOff val="65000"/>
                        </a:schemeClr>
                      </a:solidFill>
                    </a:ln>
                    <a:effectLst/>
                  </c:spPr>
                </c15:leaderLines>
              </c:ext>
            </c:extLst>
          </c:dLbls>
          <c:cat>
            <c:strRef>
              <c:f>Case_1!$AA$2:$AB$2</c:f>
              <c:strCache>
                <c:ptCount val="2"/>
                <c:pt idx="0">
                  <c:v>Total__FCR_Charging_demanded</c:v>
                </c:pt>
                <c:pt idx="1">
                  <c:v>Total__FCR_DisCharging_demanded</c:v>
                </c:pt>
              </c:strCache>
            </c:strRef>
          </c:cat>
          <c:val>
            <c:numRef>
              <c:f>Case_1!$AA$3:$AB$3</c:f>
              <c:numCache>
                <c:formatCode>General</c:formatCode>
                <c:ptCount val="2"/>
                <c:pt idx="0">
                  <c:v>16.080000000000041</c:v>
                </c:pt>
                <c:pt idx="1">
                  <c:v>31.75200000000001</c:v>
                </c:pt>
              </c:numCache>
            </c:numRef>
          </c:val>
          <c:extLst>
            <c:ext xmlns:c16="http://schemas.microsoft.com/office/drawing/2014/chart" uri="{C3380CC4-5D6E-409C-BE32-E72D297353CC}">
              <c16:uniqueId val="{00000000-FA27-4A1A-851F-5E68FD498EAB}"/>
            </c:ext>
          </c:extLst>
        </c:ser>
        <c:dLbls>
          <c:dLblPos val="inEnd"/>
          <c:showLegendKey val="0"/>
          <c:showVal val="1"/>
          <c:showCatName val="0"/>
          <c:showSerName val="0"/>
          <c:showPercent val="0"/>
          <c:showBubbleSize val="0"/>
        </c:dLbls>
        <c:gapWidth val="100"/>
        <c:overlap val="-24"/>
        <c:axId val="1438608640"/>
        <c:axId val="1438609120"/>
      </c:barChart>
      <c:catAx>
        <c:axId val="1438608640"/>
        <c:scaling>
          <c:orientation val="minMax"/>
        </c:scaling>
        <c:delete val="0"/>
        <c:axPos val="b"/>
        <c:numFmt formatCode="General" sourceLinked="1"/>
        <c:majorTickMark val="none"/>
        <c:minorTickMark val="none"/>
        <c:tickLblPos val="nextTo"/>
        <c:spPr>
          <a:noFill/>
          <a:ln w="9525" cap="flat" cmpd="sng" algn="ctr">
            <a:solidFill>
              <a:schemeClr val="tx2">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438609120"/>
        <c:crosses val="autoZero"/>
        <c:auto val="1"/>
        <c:lblAlgn val="ctr"/>
        <c:lblOffset val="100"/>
        <c:noMultiLvlLbl val="0"/>
      </c:catAx>
      <c:valAx>
        <c:axId val="1438609120"/>
        <c:scaling>
          <c:orientation val="minMax"/>
        </c:scaling>
        <c:delete val="0"/>
        <c:axPos val="l"/>
        <c:majorGridlines>
          <c:spPr>
            <a:ln w="9525" cap="flat" cmpd="sng" algn="ctr">
              <a:solidFill>
                <a:schemeClr val="tx2">
                  <a:lumMod val="15000"/>
                  <a:lumOff val="85000"/>
                </a:schemeClr>
              </a:solidFill>
              <a:round/>
            </a:ln>
            <a:effectLst/>
          </c:spPr>
        </c:majorGridlines>
        <c:title>
          <c:tx>
            <c:rich>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r>
                  <a:rPr lang="en-US"/>
                  <a:t>MWh</a:t>
                </a:r>
              </a:p>
            </c:rich>
          </c:tx>
          <c:overlay val="0"/>
          <c:spPr>
            <a:noFill/>
            <a:ln>
              <a:noFill/>
            </a:ln>
            <a:effectLst/>
          </c:spPr>
          <c:txPr>
            <a:bodyPr rot="-5400000" spcFirstLastPara="1" vertOverflow="ellipsis" vert="horz" wrap="square" anchor="ctr" anchorCtr="1"/>
            <a:lstStyle/>
            <a:p>
              <a:pPr>
                <a:defRPr sz="900" b="1" i="0" u="none" strike="noStrike" kern="1200" baseline="0">
                  <a:solidFill>
                    <a:schemeClr val="tx2"/>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2"/>
                </a:solidFill>
                <a:latin typeface="+mn-lt"/>
                <a:ea typeface="+mn-ea"/>
                <a:cs typeface="+mn-cs"/>
              </a:defRPr>
            </a:pPr>
            <a:endParaRPr lang="en-US"/>
          </a:p>
        </c:txPr>
        <c:crossAx val="143860864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TSO</a:t>
            </a:r>
            <a:r>
              <a:rPr lang="en-US" baseline="0"/>
              <a:t> demanded </a:t>
            </a:r>
            <a:r>
              <a:rPr lang="en-US"/>
              <a:t>FCR Charging &amp; Discharing profile</a:t>
            </a:r>
            <a:r>
              <a:rPr lang="en-US" baseline="0"/>
              <a:t> BESS 4.8 MW</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9.3741251093613295E-2"/>
          <c:y val="0.25083333333333335"/>
          <c:w val="0.81800595978799451"/>
          <c:h val="0.61858778069407994"/>
        </c:manualLayout>
      </c:layout>
      <c:scatterChart>
        <c:scatterStyle val="smoothMarker"/>
        <c:varyColors val="0"/>
        <c:ser>
          <c:idx val="0"/>
          <c:order val="0"/>
          <c:tx>
            <c:v>P_FCR_Demanded</c:v>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Case_1!$A$2:$A$25</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Case_1!$R$2:$R$25</c:f>
              <c:numCache>
                <c:formatCode>General</c:formatCode>
                <c:ptCount val="24"/>
                <c:pt idx="0">
                  <c:v>-0.69600000000008322</c:v>
                </c:pt>
                <c:pt idx="1">
                  <c:v>-1.0319999999999823</c:v>
                </c:pt>
                <c:pt idx="2">
                  <c:v>-2.0880000000000791</c:v>
                </c:pt>
                <c:pt idx="3">
                  <c:v>3.5279999999999632</c:v>
                </c:pt>
                <c:pt idx="4">
                  <c:v>4.0080000000000382</c:v>
                </c:pt>
                <c:pt idx="5">
                  <c:v>2.4239999999999782</c:v>
                </c:pt>
                <c:pt idx="6">
                  <c:v>3.4080000000000723</c:v>
                </c:pt>
                <c:pt idx="7">
                  <c:v>-2.6639999999999304</c:v>
                </c:pt>
                <c:pt idx="8">
                  <c:v>0.91199999999992087</c:v>
                </c:pt>
                <c:pt idx="9">
                  <c:v>4.5360000000000014</c:v>
                </c:pt>
                <c:pt idx="10">
                  <c:v>-1.103999999999985</c:v>
                </c:pt>
                <c:pt idx="11">
                  <c:v>3.9119999999999209</c:v>
                </c:pt>
                <c:pt idx="12">
                  <c:v>3.0720000000000027</c:v>
                </c:pt>
                <c:pt idx="13">
                  <c:v>3.9360000000000355</c:v>
                </c:pt>
                <c:pt idx="14">
                  <c:v>2.7839999999999918</c:v>
                </c:pt>
                <c:pt idx="15">
                  <c:v>1.9199999999999591</c:v>
                </c:pt>
                <c:pt idx="16">
                  <c:v>1.9440000000000737</c:v>
                </c:pt>
                <c:pt idx="17">
                  <c:v>0.48000000000007503</c:v>
                </c:pt>
                <c:pt idx="18">
                  <c:v>0.93600000000003547</c:v>
                </c:pt>
                <c:pt idx="19">
                  <c:v>1.9919999999999618</c:v>
                </c:pt>
                <c:pt idx="20">
                  <c:v>-3.9360000000000355</c:v>
                </c:pt>
                <c:pt idx="21">
                  <c:v>-4.5599999999999454</c:v>
                </c:pt>
                <c:pt idx="22">
                  <c:v>4.2960000000000491</c:v>
                </c:pt>
                <c:pt idx="23">
                  <c:v>3.7439999999999714</c:v>
                </c:pt>
              </c:numCache>
            </c:numRef>
          </c:yVal>
          <c:smooth val="1"/>
          <c:extLst>
            <c:ext xmlns:c16="http://schemas.microsoft.com/office/drawing/2014/chart" uri="{C3380CC4-5D6E-409C-BE32-E72D297353CC}">
              <c16:uniqueId val="{00000000-EDF3-4762-B80B-4A77BDF946C0}"/>
            </c:ext>
          </c:extLst>
        </c:ser>
        <c:ser>
          <c:idx val="1"/>
          <c:order val="1"/>
          <c:tx>
            <c:v>P_FCR_Supplied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Case_1!$M$31:$M$54</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Case_1!$Q$31:$Q$54</c:f>
              <c:numCache>
                <c:formatCode>General</c:formatCode>
                <c:ptCount val="24"/>
                <c:pt idx="0">
                  <c:v>-0.69600001695993696</c:v>
                </c:pt>
                <c:pt idx="1">
                  <c:v>-1.0320000203198285</c:v>
                </c:pt>
                <c:pt idx="2">
                  <c:v>-2.0880000308790891</c:v>
                </c:pt>
                <c:pt idx="3">
                  <c:v>0.90258067815013721</c:v>
                </c:pt>
                <c:pt idx="4">
                  <c:v>1.2474392251433295</c:v>
                </c:pt>
                <c:pt idx="5">
                  <c:v>1.1040243764215005</c:v>
                </c:pt>
                <c:pt idx="6">
                  <c:v>1.5086371252033945</c:v>
                </c:pt>
                <c:pt idx="7">
                  <c:v>-2.6640000366397412</c:v>
                </c:pt>
                <c:pt idx="8">
                  <c:v>0.90815741288531149</c:v>
                </c:pt>
                <c:pt idx="9">
                  <c:v>1.4589520210736946</c:v>
                </c:pt>
                <c:pt idx="10">
                  <c:v>-1.1040000210398302</c:v>
                </c:pt>
                <c:pt idx="11">
                  <c:v>8.4177387460342111E-3</c:v>
                </c:pt>
                <c:pt idx="12">
                  <c:v>8.1407136681371055E-3</c:v>
                </c:pt>
                <c:pt idx="13">
                  <c:v>0.51186057350866643</c:v>
                </c:pt>
                <c:pt idx="14">
                  <c:v>8.9188150735695429E-3</c:v>
                </c:pt>
                <c:pt idx="15">
                  <c:v>0.69636702786761728</c:v>
                </c:pt>
                <c:pt idx="16">
                  <c:v>1.4795310609910086</c:v>
                </c:pt>
                <c:pt idx="17">
                  <c:v>1.3795694293860538E-3</c:v>
                </c:pt>
                <c:pt idx="18">
                  <c:v>0.35296400704617115</c:v>
                </c:pt>
                <c:pt idx="19">
                  <c:v>1.3866297906303526</c:v>
                </c:pt>
                <c:pt idx="20">
                  <c:v>-3.8922728683855947</c:v>
                </c:pt>
                <c:pt idx="21">
                  <c:v>-4.1477272120113078</c:v>
                </c:pt>
                <c:pt idx="22">
                  <c:v>4.2960000429584086</c:v>
                </c:pt>
                <c:pt idx="23">
                  <c:v>3.7440000374383438</c:v>
                </c:pt>
              </c:numCache>
            </c:numRef>
          </c:yVal>
          <c:smooth val="1"/>
          <c:extLst>
            <c:ext xmlns:c16="http://schemas.microsoft.com/office/drawing/2014/chart" uri="{C3380CC4-5D6E-409C-BE32-E72D297353CC}">
              <c16:uniqueId val="{00000001-EDF3-4762-B80B-4A77BDF946C0}"/>
            </c:ext>
          </c:extLst>
        </c:ser>
        <c:dLbls>
          <c:showLegendKey val="0"/>
          <c:showVal val="0"/>
          <c:showCatName val="0"/>
          <c:showSerName val="0"/>
          <c:showPercent val="0"/>
          <c:showBubbleSize val="0"/>
        </c:dLbls>
        <c:axId val="1441757984"/>
        <c:axId val="1441758944"/>
      </c:scatterChart>
      <c:scatterChart>
        <c:scatterStyle val="smoothMarker"/>
        <c:varyColors val="0"/>
        <c:ser>
          <c:idx val="2"/>
          <c:order val="2"/>
          <c:tx>
            <c:v>MWh_Storaged</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Case_1!$M$31:$M$54</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Case_1!$R$31:$R$54</c:f>
              <c:numCache>
                <c:formatCode>General</c:formatCode>
                <c:ptCount val="24"/>
                <c:pt idx="0">
                  <c:v>4.6960000169599372</c:v>
                </c:pt>
                <c:pt idx="1">
                  <c:v>5.7280000372797648</c:v>
                </c:pt>
                <c:pt idx="2">
                  <c:v>7.8160000681588544</c:v>
                </c:pt>
                <c:pt idx="3">
                  <c:v>6.9134193900087171</c:v>
                </c:pt>
                <c:pt idx="4">
                  <c:v>5.6659801648653882</c:v>
                </c:pt>
                <c:pt idx="5">
                  <c:v>4.5619557884438882</c:v>
                </c:pt>
                <c:pt idx="6">
                  <c:v>3.0533186632404932</c:v>
                </c:pt>
                <c:pt idx="7">
                  <c:v>5.7173186998802343</c:v>
                </c:pt>
                <c:pt idx="8">
                  <c:v>4.8091612869949234</c:v>
                </c:pt>
                <c:pt idx="9">
                  <c:v>3.3502092659212281</c:v>
                </c:pt>
                <c:pt idx="10">
                  <c:v>4.4542092869610572</c:v>
                </c:pt>
                <c:pt idx="11">
                  <c:v>4.4457915482150234</c:v>
                </c:pt>
                <c:pt idx="12">
                  <c:v>4.4376508345468846</c:v>
                </c:pt>
                <c:pt idx="13">
                  <c:v>3.9257902610382192</c:v>
                </c:pt>
                <c:pt idx="14">
                  <c:v>3.9168714459646501</c:v>
                </c:pt>
                <c:pt idx="15">
                  <c:v>3.2205044180970321</c:v>
                </c:pt>
                <c:pt idx="16">
                  <c:v>1.740973357106024</c:v>
                </c:pt>
                <c:pt idx="17">
                  <c:v>1.7395937876766381</c:v>
                </c:pt>
                <c:pt idx="18">
                  <c:v>1.3866297806304659</c:v>
                </c:pt>
                <c:pt idx="19">
                  <c:v>0</c:v>
                </c:pt>
                <c:pt idx="20">
                  <c:v>3.8922728583857089</c:v>
                </c:pt>
                <c:pt idx="21">
                  <c:v>8.0400000703970154</c:v>
                </c:pt>
                <c:pt idx="22">
                  <c:v>3.744000027438608</c:v>
                </c:pt>
                <c:pt idx="23">
                  <c:v>0</c:v>
                </c:pt>
              </c:numCache>
            </c:numRef>
          </c:yVal>
          <c:smooth val="1"/>
          <c:extLst>
            <c:ext xmlns:c16="http://schemas.microsoft.com/office/drawing/2014/chart" uri="{C3380CC4-5D6E-409C-BE32-E72D297353CC}">
              <c16:uniqueId val="{00000002-EDF3-4762-B80B-4A77BDF946C0}"/>
            </c:ext>
          </c:extLst>
        </c:ser>
        <c:dLbls>
          <c:showLegendKey val="0"/>
          <c:showVal val="0"/>
          <c:showCatName val="0"/>
          <c:showSerName val="0"/>
          <c:showPercent val="0"/>
          <c:showBubbleSize val="0"/>
        </c:dLbls>
        <c:axId val="456717920"/>
        <c:axId val="456718400"/>
      </c:scatterChart>
      <c:valAx>
        <c:axId val="1441757984"/>
        <c:scaling>
          <c:orientation val="minMax"/>
          <c:max val="24"/>
        </c:scaling>
        <c:delete val="0"/>
        <c:axPos val="b"/>
        <c:majorGridlines>
          <c:spPr>
            <a:ln w="9525" cap="flat" cmpd="sng" algn="ctr">
              <a:solidFill>
                <a:schemeClr val="tx1">
                  <a:lumMod val="15000"/>
                  <a:lumOff val="85000"/>
                </a:schemeClr>
              </a:solidFill>
              <a:round/>
            </a:ln>
            <a:effectLst/>
          </c:spPr>
        </c:majorGridlines>
        <c:title>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1758944"/>
        <c:crosses val="autoZero"/>
        <c:crossBetween val="midCat"/>
      </c:valAx>
      <c:valAx>
        <c:axId val="1441758944"/>
        <c:scaling>
          <c:orientation val="minMax"/>
        </c:scaling>
        <c:delete val="0"/>
        <c:axPos val="l"/>
        <c:majorGridlines>
          <c:spPr>
            <a:ln w="9525" cap="flat" cmpd="sng" algn="ctr">
              <a:solidFill>
                <a:schemeClr val="tx1">
                  <a:lumMod val="15000"/>
                  <a:lumOff val="85000"/>
                </a:schemeClr>
              </a:solidFill>
              <a:round/>
            </a:ln>
            <a:effectLst/>
          </c:spPr>
        </c:majorGridlines>
        <c:title>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41757984"/>
        <c:crosses val="autoZero"/>
        <c:crossBetween val="midCat"/>
      </c:valAx>
      <c:valAx>
        <c:axId val="456718400"/>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MWh</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out"/>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56717920"/>
        <c:crosses val="max"/>
        <c:crossBetween val="midCat"/>
      </c:valAx>
      <c:valAx>
        <c:axId val="456717920"/>
        <c:scaling>
          <c:orientation val="minMax"/>
        </c:scaling>
        <c:delete val="1"/>
        <c:axPos val="b"/>
        <c:numFmt formatCode="General" sourceLinked="1"/>
        <c:majorTickMark val="out"/>
        <c:minorTickMark val="none"/>
        <c:tickLblPos val="nextTo"/>
        <c:crossAx val="456718400"/>
        <c:crosses val="autoZero"/>
        <c:crossBetween val="midCat"/>
      </c:valAx>
      <c:spPr>
        <a:noFill/>
        <a:ln>
          <a:noFill/>
        </a:ln>
        <a:effectLst/>
      </c:spPr>
    </c:plotArea>
    <c:legend>
      <c:legendPos val="r"/>
      <c:layout>
        <c:manualLayout>
          <c:xMode val="edge"/>
          <c:yMode val="edge"/>
          <c:x val="0.35685729822604484"/>
          <c:y val="0.70701334208223976"/>
          <c:w val="0.35527865266841646"/>
          <c:h val="0.1556729367162437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2035892388451444"/>
          <c:y val="5.0925925925925923E-2"/>
          <c:w val="0.84154308836395442"/>
          <c:h val="0.82775444736074655"/>
        </c:manualLayout>
      </c:layout>
      <c:scatterChart>
        <c:scatterStyle val="lineMarker"/>
        <c:varyColors val="0"/>
        <c:ser>
          <c:idx val="0"/>
          <c:order val="0"/>
          <c:tx>
            <c:strRef>
              <c:f>Case_1!$B$33</c:f>
              <c:strCache>
                <c:ptCount val="1"/>
                <c:pt idx="0">
                  <c:v>PV_forecast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Case_1!$A$34:$A$57</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Case_1!$B$34:$B$57</c:f>
              <c:numCache>
                <c:formatCode>General</c:formatCode>
                <c:ptCount val="24"/>
                <c:pt idx="0">
                  <c:v>2.0880000124647249</c:v>
                </c:pt>
                <c:pt idx="1">
                  <c:v>2.0880000124647249</c:v>
                </c:pt>
                <c:pt idx="2">
                  <c:v>2.0880000124647249</c:v>
                </c:pt>
                <c:pt idx="3">
                  <c:v>2.0880000124647249</c:v>
                </c:pt>
                <c:pt idx="4">
                  <c:v>2.0880000124647249</c:v>
                </c:pt>
                <c:pt idx="5">
                  <c:v>2.0880000124647249</c:v>
                </c:pt>
                <c:pt idx="6">
                  <c:v>2.0880000124647249</c:v>
                </c:pt>
                <c:pt idx="7">
                  <c:v>2.0880000124647249</c:v>
                </c:pt>
                <c:pt idx="8">
                  <c:v>2.0880000124647249</c:v>
                </c:pt>
                <c:pt idx="9">
                  <c:v>2.0880000124647249</c:v>
                </c:pt>
                <c:pt idx="10">
                  <c:v>2.0880000124647249</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yVal>
          <c:smooth val="0"/>
          <c:extLst>
            <c:ext xmlns:c16="http://schemas.microsoft.com/office/drawing/2014/chart" uri="{C3380CC4-5D6E-409C-BE32-E72D297353CC}">
              <c16:uniqueId val="{00000000-1495-4B87-BD52-C268B4C0C9CC}"/>
            </c:ext>
          </c:extLst>
        </c:ser>
        <c:ser>
          <c:idx val="1"/>
          <c:order val="1"/>
          <c:tx>
            <c:v>P_Grid</c:v>
          </c:tx>
          <c:spPr>
            <a:ln w="19050" cap="rnd">
              <a:solidFill>
                <a:schemeClr val="accent2"/>
              </a:solidFill>
              <a:round/>
            </a:ln>
            <a:effectLst/>
          </c:spPr>
          <c:marker>
            <c:symbol val="circle"/>
            <c:size val="5"/>
            <c:spPr>
              <a:solidFill>
                <a:schemeClr val="accent2"/>
              </a:solidFill>
              <a:ln w="9525">
                <a:solidFill>
                  <a:schemeClr val="accent2"/>
                </a:solidFill>
              </a:ln>
              <a:effectLst/>
            </c:spPr>
          </c:marker>
          <c:xVal>
            <c:numRef>
              <c:f>Case_1!$A$62:$A$85</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Case_1!$B$62:$B$85</c:f>
              <c:numCache>
                <c:formatCode>General</c:formatCode>
                <c:ptCount val="24"/>
                <c:pt idx="0">
                  <c:v>1.3920000051557799</c:v>
                </c:pt>
                <c:pt idx="1">
                  <c:v>1.05600000180278</c:v>
                </c:pt>
                <c:pt idx="2" formatCode="0.00E+00">
                  <c:v>-8.4038878049175798E-9</c:v>
                </c:pt>
                <c:pt idx="3">
                  <c:v>2.8699724237722801</c:v>
                </c:pt>
                <c:pt idx="4">
                  <c:v>2.9918701263122398</c:v>
                </c:pt>
                <c:pt idx="5">
                  <c:v>3.20022882617257</c:v>
                </c:pt>
                <c:pt idx="6">
                  <c:v>3.3201313540892201</c:v>
                </c:pt>
                <c:pt idx="7">
                  <c:v>-0.57600002406593698</c:v>
                </c:pt>
                <c:pt idx="8">
                  <c:v>2.86141930223206</c:v>
                </c:pt>
                <c:pt idx="9">
                  <c:v>3.08683501325141</c:v>
                </c:pt>
                <c:pt idx="10">
                  <c:v>0.983999991500634</c:v>
                </c:pt>
                <c:pt idx="11">
                  <c:v>7.8603573117533201E-2</c:v>
                </c:pt>
                <c:pt idx="12">
                  <c:v>0.116060089089005</c:v>
                </c:pt>
                <c:pt idx="13">
                  <c:v>0.28769964877521897</c:v>
                </c:pt>
                <c:pt idx="14">
                  <c:v>0.66783015796064804</c:v>
                </c:pt>
                <c:pt idx="15">
                  <c:v>0.99270839883735795</c:v>
                </c:pt>
                <c:pt idx="16">
                  <c:v>1.24985267681311</c:v>
                </c:pt>
                <c:pt idx="17">
                  <c:v>0.237935424678372</c:v>
                </c:pt>
                <c:pt idx="18">
                  <c:v>0.66191013860634595</c:v>
                </c:pt>
                <c:pt idx="19">
                  <c:v>1.4889430273620201</c:v>
                </c:pt>
                <c:pt idx="20">
                  <c:v>-3.8630762144786601</c:v>
                </c:pt>
                <c:pt idx="21">
                  <c:v>-3.9529238344738902</c:v>
                </c:pt>
                <c:pt idx="22">
                  <c:v>4.1578660227683697</c:v>
                </c:pt>
                <c:pt idx="23">
                  <c:v>3.6581340261575801</c:v>
                </c:pt>
              </c:numCache>
            </c:numRef>
          </c:yVal>
          <c:smooth val="0"/>
          <c:extLst>
            <c:ext xmlns:c16="http://schemas.microsoft.com/office/drawing/2014/chart" uri="{C3380CC4-5D6E-409C-BE32-E72D297353CC}">
              <c16:uniqueId val="{00000001-1495-4B87-BD52-C268B4C0C9CC}"/>
            </c:ext>
          </c:extLst>
        </c:ser>
        <c:ser>
          <c:idx val="2"/>
          <c:order val="2"/>
          <c:tx>
            <c:v>P_FCR_Supplied</c:v>
          </c:tx>
          <c:spPr>
            <a:ln w="19050" cap="rnd">
              <a:solidFill>
                <a:schemeClr val="accent3"/>
              </a:solidFill>
              <a:round/>
            </a:ln>
            <a:effectLst/>
          </c:spPr>
          <c:marker>
            <c:symbol val="circle"/>
            <c:size val="5"/>
            <c:spPr>
              <a:solidFill>
                <a:schemeClr val="accent3"/>
              </a:solidFill>
              <a:ln w="9525">
                <a:solidFill>
                  <a:schemeClr val="accent3"/>
                </a:solidFill>
              </a:ln>
              <a:effectLst/>
            </c:spPr>
          </c:marker>
          <c:xVal>
            <c:numRef>
              <c:f>Case_1!$A$62:$A$85</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Case_1!$Q$31:$Q$54</c:f>
              <c:numCache>
                <c:formatCode>General</c:formatCode>
                <c:ptCount val="24"/>
                <c:pt idx="0">
                  <c:v>-0.69600001695993696</c:v>
                </c:pt>
                <c:pt idx="1">
                  <c:v>-1.0320000203198285</c:v>
                </c:pt>
                <c:pt idx="2">
                  <c:v>-2.0880000308790891</c:v>
                </c:pt>
                <c:pt idx="3">
                  <c:v>0.90258067815013721</c:v>
                </c:pt>
                <c:pt idx="4">
                  <c:v>1.2474392251433295</c:v>
                </c:pt>
                <c:pt idx="5">
                  <c:v>1.1040243764215005</c:v>
                </c:pt>
                <c:pt idx="6">
                  <c:v>1.5086371252033945</c:v>
                </c:pt>
                <c:pt idx="7">
                  <c:v>-2.6640000366397412</c:v>
                </c:pt>
                <c:pt idx="8">
                  <c:v>0.90815741288531149</c:v>
                </c:pt>
                <c:pt idx="9">
                  <c:v>1.4589520210736946</c:v>
                </c:pt>
                <c:pt idx="10">
                  <c:v>-1.1040000210398302</c:v>
                </c:pt>
                <c:pt idx="11">
                  <c:v>8.4177387460342111E-3</c:v>
                </c:pt>
                <c:pt idx="12">
                  <c:v>8.1407136681371055E-3</c:v>
                </c:pt>
                <c:pt idx="13">
                  <c:v>0.51186057350866643</c:v>
                </c:pt>
                <c:pt idx="14">
                  <c:v>8.9188150735695429E-3</c:v>
                </c:pt>
                <c:pt idx="15">
                  <c:v>0.69636702786761728</c:v>
                </c:pt>
                <c:pt idx="16">
                  <c:v>1.4795310609910086</c:v>
                </c:pt>
                <c:pt idx="17">
                  <c:v>1.3795694293860538E-3</c:v>
                </c:pt>
                <c:pt idx="18">
                  <c:v>0.35296400704617115</c:v>
                </c:pt>
                <c:pt idx="19">
                  <c:v>1.3866297906303526</c:v>
                </c:pt>
                <c:pt idx="20">
                  <c:v>-3.8922728683855947</c:v>
                </c:pt>
                <c:pt idx="21">
                  <c:v>-4.1477272120113078</c:v>
                </c:pt>
                <c:pt idx="22">
                  <c:v>4.2960000429584086</c:v>
                </c:pt>
                <c:pt idx="23">
                  <c:v>3.7440000374383438</c:v>
                </c:pt>
              </c:numCache>
            </c:numRef>
          </c:yVal>
          <c:smooth val="0"/>
          <c:extLst>
            <c:ext xmlns:c16="http://schemas.microsoft.com/office/drawing/2014/chart" uri="{C3380CC4-5D6E-409C-BE32-E72D297353CC}">
              <c16:uniqueId val="{00000002-1495-4B87-BD52-C268B4C0C9CC}"/>
            </c:ext>
          </c:extLst>
        </c:ser>
        <c:dLbls>
          <c:showLegendKey val="0"/>
          <c:showVal val="0"/>
          <c:showCatName val="0"/>
          <c:showSerName val="0"/>
          <c:showPercent val="0"/>
          <c:showBubbleSize val="0"/>
        </c:dLbls>
        <c:axId val="541588112"/>
        <c:axId val="541582352"/>
      </c:scatterChart>
      <c:valAx>
        <c:axId val="541588112"/>
        <c:scaling>
          <c:orientation val="minMax"/>
          <c:max val="24"/>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steps</a:t>
                </a:r>
                <a:r>
                  <a:rPr lang="en-US" baseline="0"/>
                  <a:t> (Mwh)</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1582352"/>
        <c:crosses val="autoZero"/>
        <c:crossBetween val="midCat"/>
      </c:valAx>
      <c:valAx>
        <c:axId val="541582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MW</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1588112"/>
        <c:crosses val="autoZero"/>
        <c:crossBetween val="midCat"/>
      </c:valAx>
      <c:spPr>
        <a:noFill/>
        <a:ln>
          <a:noFill/>
        </a:ln>
        <a:effectLst/>
      </c:spPr>
    </c:plotArea>
    <c:legend>
      <c:legendPos val="r"/>
      <c:layout>
        <c:manualLayout>
          <c:xMode val="edge"/>
          <c:yMode val="edge"/>
          <c:x val="0.14679090113735782"/>
          <c:y val="0.67447834645669291"/>
          <c:w val="0.31709798775153109"/>
          <c:h val="0.19733960338291046"/>
        </c:manualLayout>
      </c:layout>
      <c:overlay val="0"/>
      <c:spPr>
        <a:noFill/>
        <a:ln>
          <a:noFill/>
        </a:ln>
        <a:effectLst/>
      </c:spPr>
      <c:txPr>
        <a:bodyPr rot="0" spcFirstLastPara="1" vertOverflow="ellipsis" vert="horz" wrap="square" anchor="ctr" anchorCtr="1"/>
        <a:lstStyle/>
        <a:p>
          <a:pPr>
            <a:defRPr sz="900" b="0" i="0" u="none" strike="noStrike" kern="8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tx>
            <c:strRef>
              <c:f>Case_1!$B$33</c:f>
              <c:strCache>
                <c:ptCount val="1"/>
                <c:pt idx="0">
                  <c:v>PV_forecast</c:v>
                </c:pt>
              </c:strCache>
            </c:strRef>
          </c:tx>
          <c:spPr>
            <a:ln w="19050" cap="rnd">
              <a:solidFill>
                <a:schemeClr val="accent1"/>
              </a:solidFill>
              <a:round/>
            </a:ln>
            <a:effectLst/>
          </c:spPr>
          <c:marker>
            <c:symbol val="circle"/>
            <c:size val="5"/>
            <c:spPr>
              <a:solidFill>
                <a:schemeClr val="accent1"/>
              </a:solidFill>
              <a:ln w="9525">
                <a:solidFill>
                  <a:schemeClr val="accent1"/>
                </a:solidFill>
              </a:ln>
              <a:effectLst/>
            </c:spPr>
          </c:marker>
          <c:xVal>
            <c:numRef>
              <c:f>Case_1!$A$34:$A$57</c:f>
              <c:numCache>
                <c:formatCode>General</c:formatCode>
                <c:ptCount val="24"/>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numCache>
            </c:numRef>
          </c:xVal>
          <c:yVal>
            <c:numRef>
              <c:f>Case_1!$B$34:$B$57</c:f>
              <c:numCache>
                <c:formatCode>General</c:formatCode>
                <c:ptCount val="24"/>
                <c:pt idx="0">
                  <c:v>2.0880000124647249</c:v>
                </c:pt>
                <c:pt idx="1">
                  <c:v>2.0880000124647249</c:v>
                </c:pt>
                <c:pt idx="2">
                  <c:v>2.0880000124647249</c:v>
                </c:pt>
                <c:pt idx="3">
                  <c:v>2.0880000124647249</c:v>
                </c:pt>
                <c:pt idx="4">
                  <c:v>2.0880000124647249</c:v>
                </c:pt>
                <c:pt idx="5">
                  <c:v>2.0880000124647249</c:v>
                </c:pt>
                <c:pt idx="6">
                  <c:v>2.0880000124647249</c:v>
                </c:pt>
                <c:pt idx="7">
                  <c:v>2.0880000124647249</c:v>
                </c:pt>
                <c:pt idx="8">
                  <c:v>2.0880000124647249</c:v>
                </c:pt>
                <c:pt idx="9">
                  <c:v>2.0880000124647249</c:v>
                </c:pt>
                <c:pt idx="10">
                  <c:v>2.0880000124647249</c:v>
                </c:pt>
                <c:pt idx="11">
                  <c:v>0</c:v>
                </c:pt>
                <c:pt idx="12">
                  <c:v>0</c:v>
                </c:pt>
                <c:pt idx="13">
                  <c:v>0</c:v>
                </c:pt>
                <c:pt idx="14">
                  <c:v>0</c:v>
                </c:pt>
                <c:pt idx="15">
                  <c:v>0</c:v>
                </c:pt>
                <c:pt idx="16">
                  <c:v>0</c:v>
                </c:pt>
                <c:pt idx="17">
                  <c:v>0</c:v>
                </c:pt>
                <c:pt idx="18">
                  <c:v>0</c:v>
                </c:pt>
                <c:pt idx="19">
                  <c:v>0</c:v>
                </c:pt>
                <c:pt idx="20">
                  <c:v>0</c:v>
                </c:pt>
                <c:pt idx="21">
                  <c:v>0</c:v>
                </c:pt>
                <c:pt idx="22">
                  <c:v>0</c:v>
                </c:pt>
                <c:pt idx="23">
                  <c:v>0</c:v>
                </c:pt>
              </c:numCache>
            </c:numRef>
          </c:yVal>
          <c:smooth val="0"/>
          <c:extLst>
            <c:ext xmlns:c16="http://schemas.microsoft.com/office/drawing/2014/chart" uri="{C3380CC4-5D6E-409C-BE32-E72D297353CC}">
              <c16:uniqueId val="{00000000-71FC-4004-AAE7-04425A890ED8}"/>
            </c:ext>
          </c:extLst>
        </c:ser>
        <c:dLbls>
          <c:showLegendKey val="0"/>
          <c:showVal val="0"/>
          <c:showCatName val="0"/>
          <c:showSerName val="0"/>
          <c:showPercent val="0"/>
          <c:showBubbleSize val="0"/>
        </c:dLbls>
        <c:axId val="541588112"/>
        <c:axId val="541582352"/>
      </c:scatterChart>
      <c:valAx>
        <c:axId val="541588112"/>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Time steps</a:t>
                </a:r>
                <a:r>
                  <a:rPr lang="en-US" baseline="0"/>
                  <a:t> (hrs)</a:t>
                </a:r>
                <a:endParaRPr lang="en-US"/>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1582352"/>
        <c:crosses val="autoZero"/>
        <c:crossBetween val="midCat"/>
      </c:valAx>
      <c:valAx>
        <c:axId val="541582352"/>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P_available  (%)</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4158811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7">
  <cs:axisTitle>
    <cs:lnRef idx="0"/>
    <cs:fillRef idx="0"/>
    <cs:effectRef idx="0"/>
    <cs:fontRef idx="minor">
      <a:schemeClr val="tx2"/>
    </cs:fontRef>
    <cs:defRPr sz="900" b="1" kern="1200"/>
  </cs:axisTitle>
  <cs:categoryAxis>
    <cs:lnRef idx="0"/>
    <cs:fillRef idx="0"/>
    <cs:effectRef idx="0"/>
    <cs:fontRef idx="minor">
      <a:schemeClr val="tx2"/>
    </cs:fontRef>
    <cs:spPr>
      <a:ln w="9525" cap="flat" cmpd="sng" algn="ctr">
        <a:solidFill>
          <a:schemeClr val="tx2">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2">
            <a:lumMod val="15000"/>
            <a:lumOff val="85000"/>
          </a:schemeClr>
        </a:solidFill>
        <a:round/>
      </a:ln>
    </cs:spPr>
    <cs:defRPr sz="900" kern="1200"/>
  </cs:chartArea>
  <cs:dataLabel>
    <cs:lnRef idx="0"/>
    <cs:fillRef idx="0"/>
    <cs:effectRef idx="0"/>
    <cs:fontRef idx="minor">
      <a:schemeClr val="tx2"/>
    </cs:fontRef>
    <cs:defRPr sz="900" kern="1200"/>
  </cs:dataLabel>
  <cs:dataLabelCallout>
    <cs:lnRef idx="0"/>
    <cs:fillRef idx="0"/>
    <cs:effectRef idx="0"/>
    <cs:fontRef idx="minor">
      <a:schemeClr val="dk2">
        <a:lumMod val="7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2"/>
    <cs:fontRef idx="minor">
      <a:schemeClr val="tx2"/>
    </cs:fontRef>
  </cs:dataPoint>
  <cs:dataPoint3D>
    <cs:lnRef idx="0"/>
    <cs:fillRef idx="3">
      <cs:styleClr val="auto"/>
    </cs:fillRef>
    <cs:effectRef idx="2"/>
    <cs:fontRef idx="minor">
      <a:schemeClr val="tx2"/>
    </cs:fontRef>
  </cs:dataPoint3D>
  <cs:dataPointLine>
    <cs:lnRef idx="0">
      <cs:styleClr val="auto"/>
    </cs:lnRef>
    <cs:fillRef idx="3"/>
    <cs:effectRef idx="2"/>
    <cs:fontRef idx="minor">
      <a:schemeClr val="tx2"/>
    </cs:fontRef>
    <cs:spPr>
      <a:ln w="31750" cap="rnd">
        <a:solidFill>
          <a:schemeClr val="phClr"/>
        </a:solidFill>
        <a:round/>
      </a:ln>
    </cs:spPr>
  </cs:dataPointLine>
  <cs:dataPointMarker>
    <cs:lnRef idx="0"/>
    <cs:fillRef idx="3">
      <cs:styleClr val="auto"/>
    </cs:fillRef>
    <cs:effectRef idx="2"/>
    <cs:fontRef idx="minor">
      <a:schemeClr val="tx2"/>
    </cs:fontRef>
    <cs:spPr>
      <a:ln w="12700">
        <a:solidFill>
          <a:schemeClr val="lt2"/>
        </a:solidFill>
        <a:round/>
      </a:ln>
    </cs:spPr>
  </cs:dataPointMarker>
  <cs:dataPointMarkerLayout symbol="circle" size="6"/>
  <cs:dataPointWireframe>
    <cs:lnRef idx="0">
      <cs:styleClr val="auto"/>
    </cs:lnRef>
    <cs:fillRef idx="3"/>
    <cs:effectRef idx="2"/>
    <cs:fontRef idx="minor">
      <a:schemeClr val="tx2"/>
    </cs:fontRef>
    <cs:spPr>
      <a:ln w="9525" cap="rnd">
        <a:solidFill>
          <a:schemeClr val="phClr"/>
        </a:solidFill>
        <a:round/>
      </a:ln>
    </cs:spPr>
  </cs:dataPointWireframe>
  <cs:dataTable>
    <cs:lnRef idx="0"/>
    <cs:fillRef idx="0"/>
    <cs:effectRef idx="0"/>
    <cs:fontRef idx="minor">
      <a:schemeClr val="tx2"/>
    </cs:fontRef>
    <cs:spPr>
      <a:ln w="9525">
        <a:solidFill>
          <a:schemeClr val="tx2">
            <a:lumMod val="15000"/>
            <a:lumOff val="85000"/>
          </a:schemeClr>
        </a:solidFill>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2"/>
    </cs:fontRef>
    <cs:spPr>
      <a:ln w="9525">
        <a:solidFill>
          <a:schemeClr val="tx2">
            <a:lumMod val="60000"/>
            <a:lumOff val="40000"/>
          </a:schemeClr>
        </a:solidFill>
        <a:prstDash val="dash"/>
      </a:ln>
    </cs:spPr>
  </cs:dropLine>
  <cs:errorBar>
    <cs:lnRef idx="0"/>
    <cs:fillRef idx="0"/>
    <cs:effectRef idx="0"/>
    <cs:fontRef idx="minor">
      <a:schemeClr val="tx2"/>
    </cs:fontRef>
    <cs:spPr>
      <a:ln w="9525">
        <a:solidFill>
          <a:schemeClr val="tx2">
            <a:lumMod val="75000"/>
            <a:lumOff val="25000"/>
          </a:schemeClr>
        </a:solidFill>
        <a:round/>
      </a:ln>
    </cs:spPr>
  </cs:errorBar>
  <cs:floor>
    <cs:lnRef idx="0"/>
    <cs:fillRef idx="0"/>
    <cs:effectRef idx="0"/>
    <cs:fontRef idx="minor">
      <a:schemeClr val="tx2"/>
    </cs:fontRef>
  </cs:floor>
  <cs:gridlineMajor>
    <cs:lnRef idx="0"/>
    <cs:fillRef idx="0"/>
    <cs:effectRef idx="0"/>
    <cs:fontRef idx="minor">
      <a:schemeClr val="tx2"/>
    </cs:fontRef>
    <cs:spPr>
      <a:ln w="9525" cap="flat" cmpd="sng" algn="ctr">
        <a:solidFill>
          <a:schemeClr val="tx2">
            <a:lumMod val="15000"/>
            <a:lumOff val="85000"/>
          </a:schemeClr>
        </a:solidFill>
        <a:round/>
      </a:ln>
    </cs:spPr>
  </cs:gridlineMajor>
  <cs:gridlineMinor>
    <cs:lnRef idx="0"/>
    <cs:fillRef idx="0"/>
    <cs:effectRef idx="0"/>
    <cs:fontRef idx="minor">
      <a:schemeClr val="tx2"/>
    </cs:fontRef>
    <cs:spPr>
      <a:ln>
        <a:solidFill>
          <a:schemeClr val="tx2">
            <a:lumMod val="5000"/>
            <a:lumOff val="95000"/>
          </a:schemeClr>
        </a:solidFill>
      </a:ln>
    </cs:spPr>
  </cs:gridlineMinor>
  <cs:hiLoLine>
    <cs:lnRef idx="0"/>
    <cs:fillRef idx="0"/>
    <cs:effectRef idx="0"/>
    <cs:fontRef idx="minor">
      <a:schemeClr val="tx2"/>
    </cs:fontRef>
    <cs:spPr>
      <a:ln w="9525">
        <a:solidFill>
          <a:schemeClr val="tx2">
            <a:lumMod val="60000"/>
            <a:lumOff val="40000"/>
          </a:schemeClr>
        </a:solidFill>
        <a:prstDash val="dash"/>
      </a:ln>
    </cs:spPr>
  </cs:hiLoLine>
  <cs:leaderLine>
    <cs:lnRef idx="0"/>
    <cs:fillRef idx="0"/>
    <cs:effectRef idx="0"/>
    <cs:fontRef idx="minor">
      <a:schemeClr val="tx2"/>
    </cs:fontRef>
    <cs:spPr>
      <a:ln w="9525">
        <a:solidFill>
          <a:schemeClr val="tx2">
            <a:lumMod val="35000"/>
            <a:lumOff val="65000"/>
          </a:schemeClr>
        </a:solidFill>
      </a:ln>
    </cs:spPr>
  </cs:leaderLine>
  <cs:legend>
    <cs:lnRef idx="0"/>
    <cs:fillRef idx="0"/>
    <cs:effectRef idx="0"/>
    <cs:fontRef idx="minor">
      <a:schemeClr val="tx2"/>
    </cs:fontRef>
    <cs:defRPr sz="900" kern="1200"/>
  </cs:legend>
  <cs:plotArea>
    <cs:lnRef idx="0"/>
    <cs:fillRef idx="0"/>
    <cs:effectRef idx="0"/>
    <cs:fontRef idx="minor">
      <a:schemeClr val="tx2"/>
    </cs:fontRef>
  </cs:plotArea>
  <cs:plotArea3D>
    <cs:lnRef idx="0"/>
    <cs:fillRef idx="0"/>
    <cs:effectRef idx="0"/>
    <cs:fontRef idx="minor">
      <a:schemeClr val="tx2"/>
    </cs:fontRef>
  </cs:plotArea3D>
  <cs:seriesAxis>
    <cs:lnRef idx="0"/>
    <cs:fillRef idx="0"/>
    <cs:effectRef idx="0"/>
    <cs:fontRef idx="minor">
      <a:schemeClr val="tx2"/>
    </cs:fontRef>
    <cs:spPr>
      <a:ln w="9525" cap="flat" cmpd="sng" algn="ctr">
        <a:solidFill>
          <a:schemeClr val="tx2">
            <a:lumMod val="15000"/>
            <a:lumOff val="85000"/>
          </a:schemeClr>
        </a:solidFill>
        <a:round/>
      </a:ln>
    </cs:spPr>
    <cs:defRPr sz="900" kern="1200"/>
  </cs:seriesAxis>
  <cs:seriesLine>
    <cs:lnRef idx="0"/>
    <cs:fillRef idx="0"/>
    <cs:effectRef idx="0"/>
    <cs:fontRef idx="minor">
      <a:schemeClr val="tx2"/>
    </cs:fontRef>
    <cs:spPr>
      <a:ln w="9525">
        <a:solidFill>
          <a:schemeClr val="tx2">
            <a:lumMod val="60000"/>
            <a:lumOff val="40000"/>
          </a:schemeClr>
        </a:solidFill>
        <a:prstDash val="dash"/>
      </a:ln>
    </cs:spPr>
  </cs:seriesLine>
  <cs:title>
    <cs:lnRef idx="0"/>
    <cs:fillRef idx="0"/>
    <cs:effectRef idx="0"/>
    <cs:fontRef idx="minor">
      <a:schemeClr val="tx2"/>
    </cs:fontRef>
    <cs:defRPr sz="1600" b="1" kern="1200"/>
  </cs:title>
  <cs:trendline>
    <cs:lnRef idx="0">
      <cs:styleClr val="auto"/>
    </cs:lnRef>
    <cs:fillRef idx="0"/>
    <cs:effectRef idx="0"/>
    <cs:fontRef idx="minor">
      <a:schemeClr val="tx2"/>
    </cs:fontRef>
    <cs:spPr>
      <a:ln w="19050" cap="rnd">
        <a:solidFill>
          <a:schemeClr val="phClr"/>
        </a:solidFill>
        <a:prstDash val="sysDash"/>
      </a:ln>
    </cs:spPr>
  </cs:trendline>
  <cs:trendlineLabel>
    <cs:lnRef idx="0"/>
    <cs:fillRef idx="0"/>
    <cs:effectRef idx="0"/>
    <cs:fontRef idx="minor">
      <a:schemeClr val="tx2"/>
    </cs:fontRef>
    <cs:defRPr sz="900" kern="1200"/>
  </cs:trendlineLabel>
  <cs:upBar>
    <cs:lnRef idx="0"/>
    <cs:fillRef idx="0"/>
    <cs:effectRef idx="0"/>
    <cs:fontRef idx="minor">
      <a:schemeClr val="tx2"/>
    </cs:fontRef>
    <cs:spPr>
      <a:solidFill>
        <a:schemeClr val="lt1"/>
      </a:solidFill>
      <a:ln w="9525">
        <a:solidFill>
          <a:schemeClr val="tx1">
            <a:lumMod val="15000"/>
            <a:lumOff val="85000"/>
          </a:schemeClr>
        </a:solidFill>
      </a:ln>
    </cs:spPr>
  </cs:upBar>
  <cs:valueAxis>
    <cs:lnRef idx="0"/>
    <cs:fillRef idx="0"/>
    <cs:effectRef idx="0"/>
    <cs:fontRef idx="minor">
      <a:schemeClr val="tx2"/>
    </cs:fontRef>
    <cs:defRPr sz="900" kern="1200"/>
  </cs:valueAxis>
  <cs:wall>
    <cs:lnRef idx="0"/>
    <cs:fillRef idx="0"/>
    <cs:effectRef idx="0"/>
    <cs:fontRef idx="minor">
      <a:schemeClr val="tx2"/>
    </cs:fontRef>
  </cs:wall>
</cs:chartStyle>
</file>

<file path=ppt/charts/style7.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a:extLst>
              <a:ext uri="{FF2B5EF4-FFF2-40B4-BE49-F238E27FC236}">
                <a16:creationId xmlns:a16="http://schemas.microsoft.com/office/drawing/2014/main" id="{372F18C2-6C14-1601-5B0B-D6E8C1B15F1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a:extLst>
              <a:ext uri="{FF2B5EF4-FFF2-40B4-BE49-F238E27FC236}">
                <a16:creationId xmlns:a16="http://schemas.microsoft.com/office/drawing/2014/main" id="{984487F5-C1B6-8EB2-DB64-444D0B638C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1FA240-5165-4486-A049-B967A620118C}" type="datetimeFigureOut">
              <a:rPr lang="it-IT" smtClean="0"/>
              <a:t>14/11/2024</a:t>
            </a:fld>
            <a:endParaRPr lang="it-IT"/>
          </a:p>
        </p:txBody>
      </p:sp>
      <p:sp>
        <p:nvSpPr>
          <p:cNvPr id="4" name="Segnaposto piè di pagina 3">
            <a:extLst>
              <a:ext uri="{FF2B5EF4-FFF2-40B4-BE49-F238E27FC236}">
                <a16:creationId xmlns:a16="http://schemas.microsoft.com/office/drawing/2014/main" id="{F3D987E4-57CA-C447-3CAF-F5F7D539335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5" name="Segnaposto numero diapositiva 4">
            <a:extLst>
              <a:ext uri="{FF2B5EF4-FFF2-40B4-BE49-F238E27FC236}">
                <a16:creationId xmlns:a16="http://schemas.microsoft.com/office/drawing/2014/main" id="{48B2B747-BE3A-68F5-4353-63D87C37CE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440905E-CDBE-435D-9B82-1047160C12B2}" type="slidenum">
              <a:rPr lang="it-IT" smtClean="0"/>
              <a:t>‹Nr.›</a:t>
            </a:fld>
            <a:endParaRPr lang="it-IT"/>
          </a:p>
        </p:txBody>
      </p:sp>
    </p:spTree>
    <p:extLst>
      <p:ext uri="{BB962C8B-B14F-4D97-AF65-F5344CB8AC3E}">
        <p14:creationId xmlns:p14="http://schemas.microsoft.com/office/powerpoint/2010/main" val="349308620"/>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08B7B3-37F5-40E7-BD87-B0BB9AB6B48C}" type="datetimeFigureOut">
              <a:rPr lang="it-IT" smtClean="0"/>
              <a:t>14/11/2024</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BACFCC0-9059-49E2-B15D-94DD6BFBB09A}" type="slidenum">
              <a:rPr lang="it-IT" smtClean="0"/>
              <a:t>‹Nr.›</a:t>
            </a:fld>
            <a:endParaRPr lang="it-IT"/>
          </a:p>
        </p:txBody>
      </p:sp>
    </p:spTree>
    <p:extLst>
      <p:ext uri="{BB962C8B-B14F-4D97-AF65-F5344CB8AC3E}">
        <p14:creationId xmlns:p14="http://schemas.microsoft.com/office/powerpoint/2010/main" val="1290604728"/>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7.png"/><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chart" Target="../charts/chart2.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8.jpg"/></Relationships>
</file>

<file path=ppt/slideLayouts/_rels/slideLayout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8.jpg"/></Relationships>
</file>

<file path=ppt/slideLayouts/_rels/slideLayout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8.jp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5.svg"/></Relationships>
</file>

<file path=ppt/slideLayouts/_rels/slideLayout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8.jpg"/></Relationships>
</file>

<file path=ppt/slideLayouts/_rels/slideLayout2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8.jp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A - title slide">
    <p:spTree>
      <p:nvGrpSpPr>
        <p:cNvPr id="1" name=""/>
        <p:cNvGrpSpPr/>
        <p:nvPr/>
      </p:nvGrpSpPr>
      <p:grpSpPr>
        <a:xfrm>
          <a:off x="0" y="0"/>
          <a:ext cx="0" cy="0"/>
          <a:chOff x="0" y="0"/>
          <a:chExt cx="0" cy="0"/>
        </a:xfrm>
      </p:grpSpPr>
      <p:pic>
        <p:nvPicPr>
          <p:cNvPr id="5" name="Immagine 4">
            <a:extLst>
              <a:ext uri="{FF2B5EF4-FFF2-40B4-BE49-F238E27FC236}">
                <a16:creationId xmlns:a16="http://schemas.microsoft.com/office/drawing/2014/main" id="{69A1014E-2731-0F38-ECDC-289FFB31A120}"/>
              </a:ext>
            </a:extLst>
          </p:cNvPr>
          <p:cNvPicPr>
            <a:picLocks noGrp="1" noRot="1" noChangeAspect="1" noMove="1" noResize="1" noEditPoints="1" noAdjustHandles="1" noChangeArrowheads="1" noChangeShapeType="1" noCrop="1"/>
          </p:cNvPicPr>
          <p:nvPr userDrawn="1"/>
        </p:nvPicPr>
        <p:blipFill>
          <a:blip r:embed="rId2" cstate="hqprint">
            <a:extLst>
              <a:ext uri="{28A0092B-C50C-407E-A947-70E740481C1C}">
                <a14:useLocalDpi xmlns:a14="http://schemas.microsoft.com/office/drawing/2010/main" val="0"/>
              </a:ext>
            </a:extLst>
          </a:blip>
          <a:stretch>
            <a:fillRect/>
          </a:stretch>
        </p:blipFill>
        <p:spPr>
          <a:xfrm>
            <a:off x="5067" y="0"/>
            <a:ext cx="12181865" cy="6858000"/>
          </a:xfrm>
          <a:prstGeom prst="rect">
            <a:avLst/>
          </a:prstGeom>
        </p:spPr>
      </p:pic>
      <p:sp>
        <p:nvSpPr>
          <p:cNvPr id="2" name="Text Placeholder 3">
            <a:extLst>
              <a:ext uri="{FF2B5EF4-FFF2-40B4-BE49-F238E27FC236}">
                <a16:creationId xmlns:a16="http://schemas.microsoft.com/office/drawing/2014/main" id="{785C0FFD-D9C9-BACB-1B4D-234423B0A946}"/>
              </a:ext>
            </a:extLst>
          </p:cNvPr>
          <p:cNvSpPr>
            <a:spLocks noGrp="1"/>
          </p:cNvSpPr>
          <p:nvPr>
            <p:ph type="body" sz="half" idx="2" hasCustomPrompt="1"/>
          </p:nvPr>
        </p:nvSpPr>
        <p:spPr>
          <a:xfrm>
            <a:off x="1009816" y="4254119"/>
            <a:ext cx="10257182" cy="723398"/>
          </a:xfrm>
          <a:prstGeom prst="rect">
            <a:avLst/>
          </a:prstGeom>
        </p:spPr>
        <p:txBody>
          <a:bodyPr anchor="ctr"/>
          <a:lstStyle>
            <a:lvl1pPr marL="0" indent="0" algn="ctr">
              <a:buNone/>
              <a:defRPr sz="1600" b="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SUBTITLE</a:t>
            </a:r>
          </a:p>
        </p:txBody>
      </p:sp>
      <p:sp>
        <p:nvSpPr>
          <p:cNvPr id="3" name="Text Placeholder 3">
            <a:extLst>
              <a:ext uri="{FF2B5EF4-FFF2-40B4-BE49-F238E27FC236}">
                <a16:creationId xmlns:a16="http://schemas.microsoft.com/office/drawing/2014/main" id="{CCCFC3FD-8D7C-CD27-29AE-BB5AD4CA7F46}"/>
              </a:ext>
            </a:extLst>
          </p:cNvPr>
          <p:cNvSpPr>
            <a:spLocks noGrp="1"/>
          </p:cNvSpPr>
          <p:nvPr>
            <p:ph type="body" sz="half" idx="10" hasCustomPrompt="1"/>
          </p:nvPr>
        </p:nvSpPr>
        <p:spPr>
          <a:xfrm>
            <a:off x="1009816" y="3453877"/>
            <a:ext cx="10257182" cy="788996"/>
          </a:xfrm>
          <a:prstGeom prst="rect">
            <a:avLst/>
          </a:prstGeom>
        </p:spPr>
        <p:txBody>
          <a:bodyPr anchor="ctr">
            <a:normAutofit/>
          </a:bodyPr>
          <a:lstStyle>
            <a:lvl1pPr marL="0" indent="0" algn="ctr">
              <a:buNone/>
              <a:defRPr sz="3600" b="1">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TITLE PRESENTATION</a:t>
            </a:r>
          </a:p>
        </p:txBody>
      </p:sp>
    </p:spTree>
    <p:extLst>
      <p:ext uri="{BB962C8B-B14F-4D97-AF65-F5344CB8AC3E}">
        <p14:creationId xmlns:p14="http://schemas.microsoft.com/office/powerpoint/2010/main" val="25608362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05_custom Layout - chart">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7CE6F697-E0E4-EDC3-9D57-147BE4BDBE6A}"/>
              </a:ext>
            </a:extLst>
          </p:cNvPr>
          <p:cNvPicPr>
            <a:picLocks noGrp="1" noRot="1" noChangeAspect="1" noMove="1" noResize="1" noEditPoints="1" noAdjustHandles="1" noChangeArrowheads="1" noChangeShapeType="1" noCrop="1"/>
          </p:cNvPicPr>
          <p:nvPr userDrawn="1"/>
        </p:nvPicPr>
        <p:blipFill>
          <a:blip r:embed="rId2" cstate="hqprint">
            <a:extLst>
              <a:ext uri="{28A0092B-C50C-407E-A947-70E740481C1C}">
                <a14:useLocalDpi xmlns:a14="http://schemas.microsoft.com/office/drawing/2010/main" val="0"/>
              </a:ext>
            </a:extLst>
          </a:blip>
          <a:stretch>
            <a:fillRect/>
          </a:stretch>
        </p:blipFill>
        <p:spPr>
          <a:xfrm>
            <a:off x="5067" y="0"/>
            <a:ext cx="12181865" cy="6858000"/>
          </a:xfrm>
          <a:prstGeom prst="rect">
            <a:avLst/>
          </a:prstGeom>
        </p:spPr>
      </p:pic>
      <p:graphicFrame>
        <p:nvGraphicFramePr>
          <p:cNvPr id="2" name="Chart 5" descr="column chart">
            <a:extLst>
              <a:ext uri="{FF2B5EF4-FFF2-40B4-BE49-F238E27FC236}">
                <a16:creationId xmlns:a16="http://schemas.microsoft.com/office/drawing/2014/main" id="{C062A1BC-6630-4B2A-9929-8780DBCEC3DB}"/>
              </a:ext>
            </a:extLst>
          </p:cNvPr>
          <p:cNvGraphicFramePr/>
          <p:nvPr userDrawn="1"/>
        </p:nvGraphicFramePr>
        <p:xfrm>
          <a:off x="257969" y="1400104"/>
          <a:ext cx="6400677" cy="4071125"/>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6" name="Chart 8" descr="pie chart">
            <a:extLst>
              <a:ext uri="{FF2B5EF4-FFF2-40B4-BE49-F238E27FC236}">
                <a16:creationId xmlns:a16="http://schemas.microsoft.com/office/drawing/2014/main" id="{DCCB6637-D8E6-4BF1-9EF6-E5654DE57B60}"/>
              </a:ext>
            </a:extLst>
          </p:cNvPr>
          <p:cNvGraphicFramePr/>
          <p:nvPr userDrawn="1"/>
        </p:nvGraphicFramePr>
        <p:xfrm>
          <a:off x="5827345" y="1386772"/>
          <a:ext cx="6106686" cy="4071125"/>
        </p:xfrm>
        <a:graphic>
          <a:graphicData uri="http://schemas.openxmlformats.org/drawingml/2006/chart">
            <c:chart xmlns:c="http://schemas.openxmlformats.org/drawingml/2006/chart" xmlns:r="http://schemas.openxmlformats.org/officeDocument/2006/relationships" r:id="rId4"/>
          </a:graphicData>
        </a:graphic>
      </p:graphicFrame>
      <p:pic>
        <p:nvPicPr>
          <p:cNvPr id="20" name="Immagine 19">
            <a:extLst>
              <a:ext uri="{FF2B5EF4-FFF2-40B4-BE49-F238E27FC236}">
                <a16:creationId xmlns:a16="http://schemas.microsoft.com/office/drawing/2014/main" id="{69E9065A-C014-1B1F-3A57-D09C7337E4EB}"/>
              </a:ext>
            </a:extLst>
          </p:cNvPr>
          <p:cNvPicPr>
            <a:picLocks noChangeAspect="1"/>
          </p:cNvPicPr>
          <p:nvPr userDrawn="1"/>
        </p:nvPicPr>
        <p:blipFill>
          <a:blip r:embed="rId5" cstate="hqprint">
            <a:extLst>
              <a:ext uri="{28A0092B-C50C-407E-A947-70E740481C1C}">
                <a14:useLocalDpi xmlns:a14="http://schemas.microsoft.com/office/drawing/2010/main" val="0"/>
              </a:ext>
            </a:extLst>
          </a:blip>
          <a:stretch>
            <a:fillRect/>
          </a:stretch>
        </p:blipFill>
        <p:spPr>
          <a:xfrm>
            <a:off x="286657" y="6471721"/>
            <a:ext cx="931804" cy="293402"/>
          </a:xfrm>
          <a:prstGeom prst="rect">
            <a:avLst/>
          </a:prstGeom>
        </p:spPr>
      </p:pic>
      <p:cxnSp>
        <p:nvCxnSpPr>
          <p:cNvPr id="21" name="Connettore diritto 20">
            <a:extLst>
              <a:ext uri="{FF2B5EF4-FFF2-40B4-BE49-F238E27FC236}">
                <a16:creationId xmlns:a16="http://schemas.microsoft.com/office/drawing/2014/main" id="{DCF1D99A-C3CA-FA2D-6B0F-763C9DBA691E}"/>
              </a:ext>
            </a:extLst>
          </p:cNvPr>
          <p:cNvCxnSpPr>
            <a:cxnSpLocks/>
          </p:cNvCxnSpPr>
          <p:nvPr userDrawn="1"/>
        </p:nvCxnSpPr>
        <p:spPr>
          <a:xfrm>
            <a:off x="0" y="6345138"/>
            <a:ext cx="1219200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22" name="Title 1">
            <a:extLst>
              <a:ext uri="{FF2B5EF4-FFF2-40B4-BE49-F238E27FC236}">
                <a16:creationId xmlns:a16="http://schemas.microsoft.com/office/drawing/2014/main" id="{C6BB59CD-5D17-AE21-E2D5-030A36A3090D}"/>
              </a:ext>
            </a:extLst>
          </p:cNvPr>
          <p:cNvSpPr>
            <a:spLocks noGrp="1"/>
          </p:cNvSpPr>
          <p:nvPr>
            <p:ph type="title" hasCustomPrompt="1"/>
          </p:nvPr>
        </p:nvSpPr>
        <p:spPr>
          <a:xfrm>
            <a:off x="286657" y="591457"/>
            <a:ext cx="11419387" cy="729503"/>
          </a:xfrm>
          <a:prstGeom prst="rect">
            <a:avLst/>
          </a:prstGeom>
        </p:spPr>
        <p:txBody>
          <a:bodyPr anchor="ctr" anchorCtr="0">
            <a:noAutofit/>
          </a:bodyPr>
          <a:lstStyle>
            <a:lvl1pPr>
              <a:lnSpc>
                <a:spcPct val="100000"/>
              </a:lnSpc>
              <a:defRPr sz="2400" b="1" i="0">
                <a:solidFill>
                  <a:srgbClr val="7030A0"/>
                </a:solidFill>
                <a:latin typeface="+mj-lt"/>
                <a:ea typeface="Arial" panose="020B0604020202020204" pitchFamily="34" charset="0"/>
                <a:cs typeface="Arial" panose="020B0604020202020204" pitchFamily="34" charset="0"/>
              </a:defRPr>
            </a:lvl1pPr>
          </a:lstStyle>
          <a:p>
            <a:r>
              <a:rPr lang="en-GB" dirty="0"/>
              <a:t>Chart</a:t>
            </a:r>
            <a:endParaRPr lang="en-DE" dirty="0"/>
          </a:p>
        </p:txBody>
      </p:sp>
      <p:sp>
        <p:nvSpPr>
          <p:cNvPr id="3" name="Date Placeholder 2">
            <a:extLst>
              <a:ext uri="{FF2B5EF4-FFF2-40B4-BE49-F238E27FC236}">
                <a16:creationId xmlns:a16="http://schemas.microsoft.com/office/drawing/2014/main" id="{074481BC-F340-1E13-23E3-B2488CCB020F}"/>
              </a:ext>
            </a:extLst>
          </p:cNvPr>
          <p:cNvSpPr>
            <a:spLocks noGrp="1"/>
          </p:cNvSpPr>
          <p:nvPr>
            <p:ph type="dt" sz="half" idx="10"/>
          </p:nvPr>
        </p:nvSpPr>
        <p:spPr/>
        <p:txBody>
          <a:bodyPr/>
          <a:lstStyle/>
          <a:p>
            <a:fld id="{7AF56C49-E3E9-4580-BAC7-CB3E5557DA4E}" type="datetime1">
              <a:rPr lang="en-GB" smtClean="0"/>
              <a:t>14/11/2024</a:t>
            </a:fld>
            <a:endParaRPr lang="it-IT"/>
          </a:p>
        </p:txBody>
      </p:sp>
      <p:sp>
        <p:nvSpPr>
          <p:cNvPr id="4" name="Footer Placeholder 3">
            <a:extLst>
              <a:ext uri="{FF2B5EF4-FFF2-40B4-BE49-F238E27FC236}">
                <a16:creationId xmlns:a16="http://schemas.microsoft.com/office/drawing/2014/main" id="{9E3C7CEF-AAE4-A5AD-FE76-73922EF5AB5C}"/>
              </a:ext>
            </a:extLst>
          </p:cNvPr>
          <p:cNvSpPr>
            <a:spLocks noGrp="1"/>
          </p:cNvSpPr>
          <p:nvPr>
            <p:ph type="ftr" sz="quarter" idx="11"/>
          </p:nvPr>
        </p:nvSpPr>
        <p:spPr/>
        <p:txBody>
          <a:bodyPr/>
          <a:lstStyle/>
          <a:p>
            <a:r>
              <a:rPr lang="it-IT"/>
              <a:t>AGISTIN PMT meeting - April 2023</a:t>
            </a:r>
            <a:endParaRPr lang="it-IT" dirty="0"/>
          </a:p>
        </p:txBody>
      </p:sp>
      <p:sp>
        <p:nvSpPr>
          <p:cNvPr id="5" name="Slide Number Placeholder 4">
            <a:extLst>
              <a:ext uri="{FF2B5EF4-FFF2-40B4-BE49-F238E27FC236}">
                <a16:creationId xmlns:a16="http://schemas.microsoft.com/office/drawing/2014/main" id="{4CE5A66F-8ED5-ECD5-88E8-CFBBD7C20C5B}"/>
              </a:ext>
            </a:extLst>
          </p:cNvPr>
          <p:cNvSpPr>
            <a:spLocks noGrp="1"/>
          </p:cNvSpPr>
          <p:nvPr>
            <p:ph type="sldNum" sz="quarter" idx="12"/>
          </p:nvPr>
        </p:nvSpPr>
        <p:spPr/>
        <p:txBody>
          <a:bodyPr/>
          <a:lstStyle/>
          <a:p>
            <a:fld id="{3831EE3E-1033-44C5-81CC-A338D7D9C080}" type="slidenum">
              <a:rPr lang="it-IT" smtClean="0"/>
              <a:pPr/>
              <a:t>‹Nr.›</a:t>
            </a:fld>
            <a:endParaRPr lang="it-IT"/>
          </a:p>
        </p:txBody>
      </p:sp>
    </p:spTree>
    <p:extLst>
      <p:ext uri="{BB962C8B-B14F-4D97-AF65-F5344CB8AC3E}">
        <p14:creationId xmlns:p14="http://schemas.microsoft.com/office/powerpoint/2010/main" val="3693414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06_custom Layout">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7CE6F697-E0E4-EDC3-9D57-147BE4BDBE6A}"/>
              </a:ext>
            </a:extLst>
          </p:cNvPr>
          <p:cNvPicPr>
            <a:picLocks noGrp="1" noRot="1" noChangeAspect="1" noMove="1" noResize="1" noEditPoints="1" noAdjustHandles="1" noChangeArrowheads="1" noChangeShapeType="1" noCrop="1"/>
          </p:cNvPicPr>
          <p:nvPr userDrawn="1"/>
        </p:nvPicPr>
        <p:blipFill>
          <a:blip r:embed="rId2" cstate="hqprint">
            <a:extLst>
              <a:ext uri="{28A0092B-C50C-407E-A947-70E740481C1C}">
                <a14:useLocalDpi xmlns:a14="http://schemas.microsoft.com/office/drawing/2010/main" val="0"/>
              </a:ext>
            </a:extLst>
          </a:blip>
          <a:stretch>
            <a:fillRect/>
          </a:stretch>
        </p:blipFill>
        <p:spPr>
          <a:xfrm>
            <a:off x="5067" y="0"/>
            <a:ext cx="12181865" cy="6858000"/>
          </a:xfrm>
          <a:prstGeom prst="rect">
            <a:avLst/>
          </a:prstGeom>
        </p:spPr>
      </p:pic>
      <p:pic>
        <p:nvPicPr>
          <p:cNvPr id="2" name="Picture Placeholder 8">
            <a:extLst>
              <a:ext uri="{FF2B5EF4-FFF2-40B4-BE49-F238E27FC236}">
                <a16:creationId xmlns:a16="http://schemas.microsoft.com/office/drawing/2014/main" id="{FEE32D30-10B5-0871-516B-34A816FC2ACF}"/>
              </a:ext>
            </a:extLst>
          </p:cNvPr>
          <p:cNvPicPr>
            <a:picLocks noChangeAspect="1"/>
          </p:cNvPicPr>
          <p:nvPr userDrawn="1"/>
        </p:nvPicPr>
        <p:blipFill>
          <a:blip r:embed="rId3">
            <a:extLst>
              <a:ext uri="{28A0092B-C50C-407E-A947-70E740481C1C}">
                <a14:useLocalDpi xmlns:a14="http://schemas.microsoft.com/office/drawing/2010/main" val="0"/>
              </a:ext>
            </a:extLst>
          </a:blip>
          <a:srcRect t="18394" b="18394"/>
          <a:stretch>
            <a:fillRect/>
          </a:stretch>
        </p:blipFill>
        <p:spPr>
          <a:xfrm>
            <a:off x="479125" y="1481960"/>
            <a:ext cx="6067313" cy="3836274"/>
          </a:xfrm>
          <a:prstGeom prst="rect">
            <a:avLst/>
          </a:prstGeom>
        </p:spPr>
      </p:pic>
      <p:sp>
        <p:nvSpPr>
          <p:cNvPr id="6" name="Title 1">
            <a:extLst>
              <a:ext uri="{FF2B5EF4-FFF2-40B4-BE49-F238E27FC236}">
                <a16:creationId xmlns:a16="http://schemas.microsoft.com/office/drawing/2014/main" id="{64424DDA-F026-FC79-96E4-9D6858FABF38}"/>
              </a:ext>
            </a:extLst>
          </p:cNvPr>
          <p:cNvSpPr>
            <a:spLocks noGrp="1"/>
          </p:cNvSpPr>
          <p:nvPr>
            <p:ph type="title" hasCustomPrompt="1"/>
          </p:nvPr>
        </p:nvSpPr>
        <p:spPr>
          <a:xfrm>
            <a:off x="479125" y="435912"/>
            <a:ext cx="11416026" cy="909523"/>
          </a:xfrm>
          <a:prstGeom prst="rect">
            <a:avLst/>
          </a:prstGeom>
        </p:spPr>
        <p:txBody>
          <a:bodyPr anchor="ctr"/>
          <a:lstStyle>
            <a:lvl1pPr>
              <a:defRPr sz="3200">
                <a:solidFill>
                  <a:srgbClr val="7030A0"/>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t>Headline, 1-2 lines</a:t>
            </a:r>
            <a:endParaRPr lang="en-US" dirty="0"/>
          </a:p>
        </p:txBody>
      </p:sp>
      <p:sp>
        <p:nvSpPr>
          <p:cNvPr id="8" name="Text Placeholder 3">
            <a:extLst>
              <a:ext uri="{FF2B5EF4-FFF2-40B4-BE49-F238E27FC236}">
                <a16:creationId xmlns:a16="http://schemas.microsoft.com/office/drawing/2014/main" id="{90EDF230-15B0-3A19-F84B-0B6048CE7742}"/>
              </a:ext>
            </a:extLst>
          </p:cNvPr>
          <p:cNvSpPr>
            <a:spLocks noGrp="1"/>
          </p:cNvSpPr>
          <p:nvPr>
            <p:ph type="body" sz="half" idx="2" hasCustomPrompt="1"/>
          </p:nvPr>
        </p:nvSpPr>
        <p:spPr>
          <a:xfrm>
            <a:off x="6782464" y="1481960"/>
            <a:ext cx="5112688" cy="3836274"/>
          </a:xfrm>
          <a:prstGeom prst="rect">
            <a:avLst/>
          </a:prstGeom>
        </p:spPr>
        <p:txBody>
          <a:bodyPr/>
          <a:lstStyle>
            <a:lvl1pPr marL="0" indent="0">
              <a:buNone/>
              <a:defRPr sz="1600"/>
            </a:lvl1pPr>
            <a:lvl2pPr marL="742950" indent="-285750">
              <a:buClr>
                <a:srgbClr val="7030A0"/>
              </a:buClr>
              <a:buFont typeface="Arial" panose="020B0604020202020204" pitchFamily="34" charset="0"/>
              <a:buChar char="•"/>
              <a:defRPr sz="1400"/>
            </a:lvl2pPr>
            <a:lvl3pPr marL="1085850" indent="-171450">
              <a:buClr>
                <a:srgbClr val="7030A0"/>
              </a:buClr>
              <a:buFont typeface="Arial" panose="020B0604020202020204" pitchFamily="34" charset="0"/>
              <a:buChar char="•"/>
              <a:defRPr sz="1200"/>
            </a:lvl3pPr>
            <a:lvl4pPr marL="1543050" indent="-171450">
              <a:buClr>
                <a:srgbClr val="7030A0"/>
              </a:buClr>
              <a:buFont typeface="Arial" panose="020B0604020202020204" pitchFamily="34" charset="0"/>
              <a:buChar char="•"/>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noProof="0" dirty="0"/>
              <a:t>First level</a:t>
            </a:r>
          </a:p>
          <a:p>
            <a:pPr lvl="1"/>
            <a:r>
              <a:rPr lang="en-GB" noProof="0" dirty="0"/>
              <a:t>second level</a:t>
            </a:r>
          </a:p>
          <a:p>
            <a:pPr lvl="2"/>
            <a:r>
              <a:rPr lang="en-GB" noProof="0" dirty="0"/>
              <a:t>third level</a:t>
            </a:r>
          </a:p>
          <a:p>
            <a:pPr lvl="3"/>
            <a:r>
              <a:rPr lang="en-GB" noProof="0" dirty="0"/>
              <a:t>forth level</a:t>
            </a:r>
          </a:p>
        </p:txBody>
      </p:sp>
      <p:pic>
        <p:nvPicPr>
          <p:cNvPr id="12" name="Immagine 11">
            <a:extLst>
              <a:ext uri="{FF2B5EF4-FFF2-40B4-BE49-F238E27FC236}">
                <a16:creationId xmlns:a16="http://schemas.microsoft.com/office/drawing/2014/main" id="{6FCE264F-3FC5-5140-CC54-7743C1117BE2}"/>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286657" y="6471721"/>
            <a:ext cx="931804" cy="293402"/>
          </a:xfrm>
          <a:prstGeom prst="rect">
            <a:avLst/>
          </a:prstGeom>
        </p:spPr>
      </p:pic>
      <p:cxnSp>
        <p:nvCxnSpPr>
          <p:cNvPr id="13" name="Connettore diritto 12">
            <a:extLst>
              <a:ext uri="{FF2B5EF4-FFF2-40B4-BE49-F238E27FC236}">
                <a16:creationId xmlns:a16="http://schemas.microsoft.com/office/drawing/2014/main" id="{188F2D9A-2013-A3B9-4340-B996570BCFAB}"/>
              </a:ext>
            </a:extLst>
          </p:cNvPr>
          <p:cNvCxnSpPr>
            <a:cxnSpLocks/>
          </p:cNvCxnSpPr>
          <p:nvPr userDrawn="1"/>
        </p:nvCxnSpPr>
        <p:spPr>
          <a:xfrm>
            <a:off x="0" y="6345138"/>
            <a:ext cx="1219200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CA5CB1AB-34FA-C5CD-09E8-EF65E318257E}"/>
              </a:ext>
            </a:extLst>
          </p:cNvPr>
          <p:cNvSpPr>
            <a:spLocks noGrp="1"/>
          </p:cNvSpPr>
          <p:nvPr>
            <p:ph type="dt" sz="half" idx="10"/>
          </p:nvPr>
        </p:nvSpPr>
        <p:spPr/>
        <p:txBody>
          <a:bodyPr/>
          <a:lstStyle/>
          <a:p>
            <a:fld id="{F04D8CFA-A719-4F76-9871-63C8DEF30967}" type="datetime1">
              <a:rPr lang="en-GB" smtClean="0"/>
              <a:t>14/11/2024</a:t>
            </a:fld>
            <a:endParaRPr lang="it-IT"/>
          </a:p>
        </p:txBody>
      </p:sp>
      <p:sp>
        <p:nvSpPr>
          <p:cNvPr id="4" name="Footer Placeholder 3">
            <a:extLst>
              <a:ext uri="{FF2B5EF4-FFF2-40B4-BE49-F238E27FC236}">
                <a16:creationId xmlns:a16="http://schemas.microsoft.com/office/drawing/2014/main" id="{C9AC12C8-334C-7501-86B8-1121E3AD88B4}"/>
              </a:ext>
            </a:extLst>
          </p:cNvPr>
          <p:cNvSpPr>
            <a:spLocks noGrp="1"/>
          </p:cNvSpPr>
          <p:nvPr>
            <p:ph type="ftr" sz="quarter" idx="11"/>
          </p:nvPr>
        </p:nvSpPr>
        <p:spPr/>
        <p:txBody>
          <a:bodyPr/>
          <a:lstStyle/>
          <a:p>
            <a:r>
              <a:rPr lang="it-IT"/>
              <a:t>AGISTIN PMT meeting - April 2023</a:t>
            </a:r>
            <a:endParaRPr lang="it-IT" dirty="0"/>
          </a:p>
        </p:txBody>
      </p:sp>
      <p:sp>
        <p:nvSpPr>
          <p:cNvPr id="5" name="Slide Number Placeholder 4">
            <a:extLst>
              <a:ext uri="{FF2B5EF4-FFF2-40B4-BE49-F238E27FC236}">
                <a16:creationId xmlns:a16="http://schemas.microsoft.com/office/drawing/2014/main" id="{F3633C44-028D-DFBA-76AC-50644CE0A37F}"/>
              </a:ext>
            </a:extLst>
          </p:cNvPr>
          <p:cNvSpPr>
            <a:spLocks noGrp="1"/>
          </p:cNvSpPr>
          <p:nvPr>
            <p:ph type="sldNum" sz="quarter" idx="12"/>
          </p:nvPr>
        </p:nvSpPr>
        <p:spPr/>
        <p:txBody>
          <a:bodyPr/>
          <a:lstStyle/>
          <a:p>
            <a:fld id="{3831EE3E-1033-44C5-81CC-A338D7D9C080}" type="slidenum">
              <a:rPr lang="it-IT" smtClean="0"/>
              <a:pPr/>
              <a:t>‹Nr.›</a:t>
            </a:fld>
            <a:endParaRPr lang="it-IT"/>
          </a:p>
        </p:txBody>
      </p:sp>
    </p:spTree>
    <p:extLst>
      <p:ext uri="{BB962C8B-B14F-4D97-AF65-F5344CB8AC3E}">
        <p14:creationId xmlns:p14="http://schemas.microsoft.com/office/powerpoint/2010/main" val="38242122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07_custom Layout">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079C22FE-F51C-39E2-4CD5-6A93A9ACD7BD}"/>
              </a:ext>
            </a:extLst>
          </p:cNvPr>
          <p:cNvPicPr>
            <a:picLocks noGrp="1" noRot="1" noChangeAspect="1" noMove="1" noResize="1" noEditPoints="1" noAdjustHandles="1" noChangeArrowheads="1" noChangeShapeType="1" noCrop="1"/>
          </p:cNvPicPr>
          <p:nvPr userDrawn="1"/>
        </p:nvPicPr>
        <p:blipFill>
          <a:blip r:embed="rId2" cstate="hqprint">
            <a:extLst>
              <a:ext uri="{28A0092B-C50C-407E-A947-70E740481C1C}">
                <a14:useLocalDpi xmlns:a14="http://schemas.microsoft.com/office/drawing/2010/main" val="0"/>
              </a:ext>
            </a:extLst>
          </a:blip>
          <a:stretch>
            <a:fillRect/>
          </a:stretch>
        </p:blipFill>
        <p:spPr>
          <a:xfrm>
            <a:off x="5067" y="0"/>
            <a:ext cx="12181865" cy="6858000"/>
          </a:xfrm>
          <a:prstGeom prst="rect">
            <a:avLst/>
          </a:prstGeom>
        </p:spPr>
      </p:pic>
      <p:pic>
        <p:nvPicPr>
          <p:cNvPr id="6" name="Picture 21">
            <a:extLst>
              <a:ext uri="{FF2B5EF4-FFF2-40B4-BE49-F238E27FC236}">
                <a16:creationId xmlns:a16="http://schemas.microsoft.com/office/drawing/2014/main" id="{EA80825C-916A-709B-4296-5A226E64134D}"/>
              </a:ext>
            </a:extLst>
          </p:cNvPr>
          <p:cNvPicPr>
            <a:picLocks noChangeAspect="1"/>
          </p:cNvPicPr>
          <p:nvPr userDrawn="1"/>
        </p:nvPicPr>
        <p:blipFill>
          <a:blip r:embed="rId3">
            <a:extLst>
              <a:ext uri="{28A0092B-C50C-407E-A947-70E740481C1C}">
                <a14:useLocalDpi xmlns:a14="http://schemas.microsoft.com/office/drawing/2010/main" val="0"/>
              </a:ext>
            </a:extLst>
          </a:blip>
          <a:srcRect l="8305" t="10220" r="8305" b="10220"/>
          <a:stretch>
            <a:fillRect/>
          </a:stretch>
        </p:blipFill>
        <p:spPr>
          <a:xfrm>
            <a:off x="5754532" y="203237"/>
            <a:ext cx="6437468" cy="6141901"/>
          </a:xfrm>
          <a:custGeom>
            <a:avLst/>
            <a:gdLst>
              <a:gd name="connsiteX0" fmla="*/ 3992686 w 6437468"/>
              <a:gd name="connsiteY0" fmla="*/ 0 h 6141901"/>
              <a:gd name="connsiteX1" fmla="*/ 4443488 w 6437468"/>
              <a:gd name="connsiteY1" fmla="*/ 120161 h 6141901"/>
              <a:gd name="connsiteX2" fmla="*/ 6437468 w 6437468"/>
              <a:gd name="connsiteY2" fmla="*/ 1270380 h 6141901"/>
              <a:gd name="connsiteX3" fmla="*/ 6437468 w 6437468"/>
              <a:gd name="connsiteY3" fmla="*/ 6141901 h 6141901"/>
              <a:gd name="connsiteX4" fmla="*/ 0 w 6437468"/>
              <a:gd name="connsiteY4" fmla="*/ 6141901 h 6141901"/>
              <a:gd name="connsiteX5" fmla="*/ 0 w 6437468"/>
              <a:gd name="connsiteY5" fmla="*/ 2683554 h 6141901"/>
              <a:gd name="connsiteX6" fmla="*/ 448427 w 6437468"/>
              <a:gd name="connsiteY6" fmla="*/ 1904218 h 6141901"/>
              <a:gd name="connsiteX7" fmla="*/ 3543920 w 6437468"/>
              <a:gd name="connsiteY7" fmla="*/ 120161 h 6141901"/>
              <a:gd name="connsiteX8" fmla="*/ 3992686 w 6437468"/>
              <a:gd name="connsiteY8" fmla="*/ 0 h 61419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437468" h="6141901">
                <a:moveTo>
                  <a:pt x="3992686" y="0"/>
                </a:moveTo>
                <a:cubicBezTo>
                  <a:pt x="4147938" y="0"/>
                  <a:pt x="4303525" y="40054"/>
                  <a:pt x="4443488" y="120161"/>
                </a:cubicBezTo>
                <a:lnTo>
                  <a:pt x="6437468" y="1270380"/>
                </a:lnTo>
                <a:lnTo>
                  <a:pt x="6437468" y="6141901"/>
                </a:lnTo>
                <a:lnTo>
                  <a:pt x="0" y="6141901"/>
                </a:lnTo>
                <a:lnTo>
                  <a:pt x="0" y="2683554"/>
                </a:lnTo>
                <a:cubicBezTo>
                  <a:pt x="0" y="2363130"/>
                  <a:pt x="171219" y="2067143"/>
                  <a:pt x="448427" y="1904218"/>
                </a:cubicBezTo>
                <a:lnTo>
                  <a:pt x="3543920" y="120161"/>
                </a:lnTo>
                <a:cubicBezTo>
                  <a:pt x="3682524" y="40054"/>
                  <a:pt x="3837435" y="0"/>
                  <a:pt x="3992686" y="0"/>
                </a:cubicBezTo>
                <a:close/>
              </a:path>
            </a:pathLst>
          </a:custGeom>
        </p:spPr>
      </p:pic>
      <p:sp>
        <p:nvSpPr>
          <p:cNvPr id="7" name="Title 1">
            <a:extLst>
              <a:ext uri="{FF2B5EF4-FFF2-40B4-BE49-F238E27FC236}">
                <a16:creationId xmlns:a16="http://schemas.microsoft.com/office/drawing/2014/main" id="{BCE488D2-2800-72DF-B654-FC45D7B28202}"/>
              </a:ext>
            </a:extLst>
          </p:cNvPr>
          <p:cNvSpPr>
            <a:spLocks noGrp="1"/>
          </p:cNvSpPr>
          <p:nvPr>
            <p:ph type="title" hasCustomPrompt="1"/>
          </p:nvPr>
        </p:nvSpPr>
        <p:spPr>
          <a:xfrm>
            <a:off x="479125" y="435912"/>
            <a:ext cx="8244089" cy="1628540"/>
          </a:xfrm>
          <a:prstGeom prst="rect">
            <a:avLst/>
          </a:prstGeom>
        </p:spPr>
        <p:txBody>
          <a:bodyPr anchor="ctr"/>
          <a:lstStyle>
            <a:lvl1pPr>
              <a:defRPr sz="3200">
                <a:solidFill>
                  <a:srgbClr val="7030A0"/>
                </a:solidFill>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GB" dirty="0"/>
              <a:t>Click to edit master text styles</a:t>
            </a:r>
            <a:br>
              <a:rPr lang="en-GB" dirty="0"/>
            </a:br>
            <a:endParaRPr lang="en-US" dirty="0"/>
          </a:p>
        </p:txBody>
      </p:sp>
      <p:sp>
        <p:nvSpPr>
          <p:cNvPr id="8" name="Text Placeholder 3">
            <a:extLst>
              <a:ext uri="{FF2B5EF4-FFF2-40B4-BE49-F238E27FC236}">
                <a16:creationId xmlns:a16="http://schemas.microsoft.com/office/drawing/2014/main" id="{3910D789-FACA-4F6B-9642-0D42A7E5CABA}"/>
              </a:ext>
            </a:extLst>
          </p:cNvPr>
          <p:cNvSpPr>
            <a:spLocks noGrp="1"/>
          </p:cNvSpPr>
          <p:nvPr>
            <p:ph type="body" sz="half" idx="2" hasCustomPrompt="1"/>
          </p:nvPr>
        </p:nvSpPr>
        <p:spPr>
          <a:xfrm>
            <a:off x="479125" y="2270855"/>
            <a:ext cx="4902079" cy="3879092"/>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it-IT" dirty="0"/>
              <a:t>Click to </a:t>
            </a:r>
            <a:r>
              <a:rPr lang="it-IT" dirty="0" err="1"/>
              <a:t>edit</a:t>
            </a:r>
            <a:r>
              <a:rPr lang="it-IT" dirty="0"/>
              <a:t> text style</a:t>
            </a:r>
            <a:endParaRPr lang="en-US" dirty="0"/>
          </a:p>
        </p:txBody>
      </p:sp>
      <p:pic>
        <p:nvPicPr>
          <p:cNvPr id="12" name="Immagine 11">
            <a:extLst>
              <a:ext uri="{FF2B5EF4-FFF2-40B4-BE49-F238E27FC236}">
                <a16:creationId xmlns:a16="http://schemas.microsoft.com/office/drawing/2014/main" id="{22B78ED6-B66D-32D9-8EEC-57E523270A00}"/>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286657" y="6471721"/>
            <a:ext cx="931804" cy="293402"/>
          </a:xfrm>
          <a:prstGeom prst="rect">
            <a:avLst/>
          </a:prstGeom>
        </p:spPr>
      </p:pic>
      <p:cxnSp>
        <p:nvCxnSpPr>
          <p:cNvPr id="13" name="Connettore diritto 12">
            <a:extLst>
              <a:ext uri="{FF2B5EF4-FFF2-40B4-BE49-F238E27FC236}">
                <a16:creationId xmlns:a16="http://schemas.microsoft.com/office/drawing/2014/main" id="{E24004A8-939B-D808-1668-6AF001352C7B}"/>
              </a:ext>
            </a:extLst>
          </p:cNvPr>
          <p:cNvCxnSpPr>
            <a:cxnSpLocks/>
          </p:cNvCxnSpPr>
          <p:nvPr userDrawn="1"/>
        </p:nvCxnSpPr>
        <p:spPr>
          <a:xfrm>
            <a:off x="0" y="6345138"/>
            <a:ext cx="1219200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BBBBB0E6-A7D8-94C6-4AF2-C7476F845C86}"/>
              </a:ext>
            </a:extLst>
          </p:cNvPr>
          <p:cNvSpPr>
            <a:spLocks noGrp="1"/>
          </p:cNvSpPr>
          <p:nvPr>
            <p:ph type="dt" sz="half" idx="10"/>
          </p:nvPr>
        </p:nvSpPr>
        <p:spPr/>
        <p:txBody>
          <a:bodyPr/>
          <a:lstStyle/>
          <a:p>
            <a:fld id="{167346B7-4EBB-4892-8F24-F88669D68602}" type="datetime1">
              <a:rPr lang="en-GB" smtClean="0"/>
              <a:t>14/11/2024</a:t>
            </a:fld>
            <a:endParaRPr lang="it-IT"/>
          </a:p>
        </p:txBody>
      </p:sp>
      <p:sp>
        <p:nvSpPr>
          <p:cNvPr id="4" name="Footer Placeholder 3">
            <a:extLst>
              <a:ext uri="{FF2B5EF4-FFF2-40B4-BE49-F238E27FC236}">
                <a16:creationId xmlns:a16="http://schemas.microsoft.com/office/drawing/2014/main" id="{A7AF4447-2FC6-F19B-0820-91CAE5D1AF57}"/>
              </a:ext>
            </a:extLst>
          </p:cNvPr>
          <p:cNvSpPr>
            <a:spLocks noGrp="1"/>
          </p:cNvSpPr>
          <p:nvPr>
            <p:ph type="ftr" sz="quarter" idx="11"/>
          </p:nvPr>
        </p:nvSpPr>
        <p:spPr/>
        <p:txBody>
          <a:bodyPr/>
          <a:lstStyle/>
          <a:p>
            <a:r>
              <a:rPr lang="it-IT"/>
              <a:t>AGISTIN PMT meeting - April 2023</a:t>
            </a:r>
            <a:endParaRPr lang="it-IT" dirty="0"/>
          </a:p>
        </p:txBody>
      </p:sp>
      <p:sp>
        <p:nvSpPr>
          <p:cNvPr id="5" name="Slide Number Placeholder 4">
            <a:extLst>
              <a:ext uri="{FF2B5EF4-FFF2-40B4-BE49-F238E27FC236}">
                <a16:creationId xmlns:a16="http://schemas.microsoft.com/office/drawing/2014/main" id="{D8AD9855-146E-90A3-9E67-FAB108FD960B}"/>
              </a:ext>
            </a:extLst>
          </p:cNvPr>
          <p:cNvSpPr>
            <a:spLocks noGrp="1"/>
          </p:cNvSpPr>
          <p:nvPr>
            <p:ph type="sldNum" sz="quarter" idx="12"/>
          </p:nvPr>
        </p:nvSpPr>
        <p:spPr/>
        <p:txBody>
          <a:bodyPr/>
          <a:lstStyle/>
          <a:p>
            <a:fld id="{3831EE3E-1033-44C5-81CC-A338D7D9C080}" type="slidenum">
              <a:rPr lang="it-IT" smtClean="0"/>
              <a:pPr/>
              <a:t>‹Nr.›</a:t>
            </a:fld>
            <a:endParaRPr lang="it-IT"/>
          </a:p>
        </p:txBody>
      </p:sp>
    </p:spTree>
    <p:extLst>
      <p:ext uri="{BB962C8B-B14F-4D97-AF65-F5344CB8AC3E}">
        <p14:creationId xmlns:p14="http://schemas.microsoft.com/office/powerpoint/2010/main" val="18769437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8_custom Layout">
    <p:spTree>
      <p:nvGrpSpPr>
        <p:cNvPr id="1" name=""/>
        <p:cNvGrpSpPr/>
        <p:nvPr/>
      </p:nvGrpSpPr>
      <p:grpSpPr>
        <a:xfrm>
          <a:off x="0" y="0"/>
          <a:ext cx="0" cy="0"/>
          <a:chOff x="0" y="0"/>
          <a:chExt cx="0" cy="0"/>
        </a:xfrm>
      </p:grpSpPr>
      <p:pic>
        <p:nvPicPr>
          <p:cNvPr id="9" name="Immagine 8">
            <a:extLst>
              <a:ext uri="{FF2B5EF4-FFF2-40B4-BE49-F238E27FC236}">
                <a16:creationId xmlns:a16="http://schemas.microsoft.com/office/drawing/2014/main" id="{1C1E0784-7854-C846-32E1-287882353114}"/>
              </a:ext>
            </a:extLst>
          </p:cNvPr>
          <p:cNvPicPr>
            <a:picLocks noGrp="1" noRot="1" noChangeAspect="1" noMove="1" noResize="1" noEditPoints="1" noAdjustHandles="1" noChangeArrowheads="1" noChangeShapeType="1" noCrop="1"/>
          </p:cNvPicPr>
          <p:nvPr userDrawn="1"/>
        </p:nvPicPr>
        <p:blipFill>
          <a:blip r:embed="rId2" cstate="hqprint">
            <a:extLst>
              <a:ext uri="{28A0092B-C50C-407E-A947-70E740481C1C}">
                <a14:useLocalDpi xmlns:a14="http://schemas.microsoft.com/office/drawing/2010/main" val="0"/>
              </a:ext>
            </a:extLst>
          </a:blip>
          <a:stretch>
            <a:fillRect/>
          </a:stretch>
        </p:blipFill>
        <p:spPr>
          <a:xfrm>
            <a:off x="5067" y="0"/>
            <a:ext cx="12181865" cy="6858000"/>
          </a:xfrm>
          <a:prstGeom prst="rect">
            <a:avLst/>
          </a:prstGeom>
        </p:spPr>
      </p:pic>
      <p:pic>
        <p:nvPicPr>
          <p:cNvPr id="6" name="Picture 16">
            <a:extLst>
              <a:ext uri="{FF2B5EF4-FFF2-40B4-BE49-F238E27FC236}">
                <a16:creationId xmlns:a16="http://schemas.microsoft.com/office/drawing/2014/main" id="{744D9C36-9B9F-631E-EB44-CB80EA7083B6}"/>
              </a:ext>
            </a:extLst>
          </p:cNvPr>
          <p:cNvPicPr>
            <a:picLocks noChangeAspect="1"/>
          </p:cNvPicPr>
          <p:nvPr userDrawn="1"/>
        </p:nvPicPr>
        <p:blipFill>
          <a:blip r:embed="rId3">
            <a:extLst>
              <a:ext uri="{28A0092B-C50C-407E-A947-70E740481C1C}">
                <a14:useLocalDpi xmlns:a14="http://schemas.microsoft.com/office/drawing/2010/main" val="0"/>
              </a:ext>
            </a:extLst>
          </a:blip>
          <a:srcRect l="14510" t="10014" r="15800" b="12002"/>
          <a:stretch>
            <a:fillRect/>
          </a:stretch>
        </p:blipFill>
        <p:spPr>
          <a:xfrm>
            <a:off x="664789" y="1166378"/>
            <a:ext cx="4043994" cy="4525244"/>
          </a:xfrm>
          <a:custGeom>
            <a:avLst/>
            <a:gdLst>
              <a:gd name="connsiteX0" fmla="*/ 2021482 w 4043994"/>
              <a:gd name="connsiteY0" fmla="*/ 0 h 4525244"/>
              <a:gd name="connsiteX1" fmla="*/ 2249721 w 4043994"/>
              <a:gd name="connsiteY1" fmla="*/ 60837 h 4525244"/>
              <a:gd name="connsiteX2" fmla="*/ 3815583 w 4043994"/>
              <a:gd name="connsiteY2" fmla="*/ 964098 h 4525244"/>
              <a:gd name="connsiteX3" fmla="*/ 4043994 w 4043994"/>
              <a:gd name="connsiteY3" fmla="*/ 1358673 h 4525244"/>
              <a:gd name="connsiteX4" fmla="*/ 4043994 w 4043994"/>
              <a:gd name="connsiteY4" fmla="*/ 3166571 h 4525244"/>
              <a:gd name="connsiteX5" fmla="*/ 3815583 w 4043994"/>
              <a:gd name="connsiteY5" fmla="*/ 3559773 h 4525244"/>
              <a:gd name="connsiteX6" fmla="*/ 2249721 w 4043994"/>
              <a:gd name="connsiteY6" fmla="*/ 4464409 h 4525244"/>
              <a:gd name="connsiteX7" fmla="*/ 1794273 w 4043994"/>
              <a:gd name="connsiteY7" fmla="*/ 4464409 h 4525244"/>
              <a:gd name="connsiteX8" fmla="*/ 227037 w 4043994"/>
              <a:gd name="connsiteY8" fmla="*/ 3559773 h 4525244"/>
              <a:gd name="connsiteX9" fmla="*/ 0 w 4043994"/>
              <a:gd name="connsiteY9" fmla="*/ 3166571 h 4525244"/>
              <a:gd name="connsiteX10" fmla="*/ 0 w 4043994"/>
              <a:gd name="connsiteY10" fmla="*/ 1358673 h 4525244"/>
              <a:gd name="connsiteX11" fmla="*/ 227037 w 4043994"/>
              <a:gd name="connsiteY11" fmla="*/ 964098 h 4525244"/>
              <a:gd name="connsiteX12" fmla="*/ 1794273 w 4043994"/>
              <a:gd name="connsiteY12" fmla="*/ 60837 h 4525244"/>
              <a:gd name="connsiteX13" fmla="*/ 2021482 w 4043994"/>
              <a:gd name="connsiteY13" fmla="*/ 0 h 45252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43994" h="4525244">
                <a:moveTo>
                  <a:pt x="2021482" y="0"/>
                </a:moveTo>
                <a:cubicBezTo>
                  <a:pt x="2100085" y="0"/>
                  <a:pt x="2178858" y="20279"/>
                  <a:pt x="2249721" y="60837"/>
                </a:cubicBezTo>
                <a:lnTo>
                  <a:pt x="3815583" y="964098"/>
                </a:lnTo>
                <a:cubicBezTo>
                  <a:pt x="3957309" y="1046587"/>
                  <a:pt x="4043994" y="1196444"/>
                  <a:pt x="4043994" y="1358673"/>
                </a:cubicBezTo>
                <a:lnTo>
                  <a:pt x="4043994" y="3166571"/>
                </a:lnTo>
                <a:cubicBezTo>
                  <a:pt x="4043994" y="3328800"/>
                  <a:pt x="3957309" y="3478657"/>
                  <a:pt x="3815583" y="3559773"/>
                </a:cubicBezTo>
                <a:lnTo>
                  <a:pt x="2249721" y="4464409"/>
                </a:lnTo>
                <a:cubicBezTo>
                  <a:pt x="2107995" y="4545523"/>
                  <a:pt x="1934622" y="4545523"/>
                  <a:pt x="1794273" y="4464409"/>
                </a:cubicBezTo>
                <a:lnTo>
                  <a:pt x="227037" y="3559773"/>
                </a:lnTo>
                <a:cubicBezTo>
                  <a:pt x="86688" y="3478657"/>
                  <a:pt x="0" y="3328800"/>
                  <a:pt x="0" y="3166571"/>
                </a:cubicBezTo>
                <a:lnTo>
                  <a:pt x="0" y="1358673"/>
                </a:lnTo>
                <a:cubicBezTo>
                  <a:pt x="0" y="1196444"/>
                  <a:pt x="86688" y="1046587"/>
                  <a:pt x="227037" y="964098"/>
                </a:cubicBezTo>
                <a:lnTo>
                  <a:pt x="1794273" y="60837"/>
                </a:lnTo>
                <a:cubicBezTo>
                  <a:pt x="1864448" y="20279"/>
                  <a:pt x="1942879" y="0"/>
                  <a:pt x="2021482" y="0"/>
                </a:cubicBezTo>
                <a:close/>
              </a:path>
            </a:pathLst>
          </a:custGeom>
        </p:spPr>
      </p:pic>
      <p:sp>
        <p:nvSpPr>
          <p:cNvPr id="7" name="Title 1">
            <a:extLst>
              <a:ext uri="{FF2B5EF4-FFF2-40B4-BE49-F238E27FC236}">
                <a16:creationId xmlns:a16="http://schemas.microsoft.com/office/drawing/2014/main" id="{2469FC80-3F77-4352-D7A5-7773C1FC0C35}"/>
              </a:ext>
            </a:extLst>
          </p:cNvPr>
          <p:cNvSpPr>
            <a:spLocks noGrp="1"/>
          </p:cNvSpPr>
          <p:nvPr>
            <p:ph type="title" hasCustomPrompt="1"/>
          </p:nvPr>
        </p:nvSpPr>
        <p:spPr>
          <a:xfrm>
            <a:off x="5034941" y="825388"/>
            <a:ext cx="6492270" cy="1232012"/>
          </a:xfrm>
          <a:prstGeom prst="rect">
            <a:avLst/>
          </a:prstGeom>
        </p:spPr>
        <p:txBody>
          <a:bodyPr anchor="ctr"/>
          <a:lstStyle>
            <a:lvl1pPr>
              <a:defRPr sz="3200">
                <a:solidFill>
                  <a:srgbClr val="7030A0"/>
                </a:solidFill>
              </a:defRPr>
            </a:lvl1pPr>
          </a:lstStyle>
          <a:p>
            <a:r>
              <a:rPr lang="en-GB" dirty="0"/>
              <a:t>Click to edit master text styles</a:t>
            </a:r>
            <a:endParaRPr lang="en-US" dirty="0"/>
          </a:p>
        </p:txBody>
      </p:sp>
      <p:sp>
        <p:nvSpPr>
          <p:cNvPr id="8" name="Text Placeholder 3">
            <a:extLst>
              <a:ext uri="{FF2B5EF4-FFF2-40B4-BE49-F238E27FC236}">
                <a16:creationId xmlns:a16="http://schemas.microsoft.com/office/drawing/2014/main" id="{040D4F2F-0C84-3B10-BFE6-75D648803D96}"/>
              </a:ext>
            </a:extLst>
          </p:cNvPr>
          <p:cNvSpPr>
            <a:spLocks noGrp="1"/>
          </p:cNvSpPr>
          <p:nvPr>
            <p:ph type="body" sz="half" idx="2" hasCustomPrompt="1"/>
          </p:nvPr>
        </p:nvSpPr>
        <p:spPr>
          <a:xfrm>
            <a:off x="5034941" y="2270855"/>
            <a:ext cx="6492270" cy="2934585"/>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it-IT" dirty="0"/>
              <a:t>Click to </a:t>
            </a:r>
            <a:r>
              <a:rPr lang="it-IT" dirty="0" err="1"/>
              <a:t>edit</a:t>
            </a:r>
            <a:r>
              <a:rPr lang="it-IT" dirty="0"/>
              <a:t> text style</a:t>
            </a:r>
            <a:endParaRPr lang="en-US" dirty="0"/>
          </a:p>
        </p:txBody>
      </p:sp>
      <p:pic>
        <p:nvPicPr>
          <p:cNvPr id="12" name="Immagine 11">
            <a:extLst>
              <a:ext uri="{FF2B5EF4-FFF2-40B4-BE49-F238E27FC236}">
                <a16:creationId xmlns:a16="http://schemas.microsoft.com/office/drawing/2014/main" id="{63C20D47-EB08-ECF7-75CA-737BFA9BA57C}"/>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286657" y="6471721"/>
            <a:ext cx="931804" cy="293402"/>
          </a:xfrm>
          <a:prstGeom prst="rect">
            <a:avLst/>
          </a:prstGeom>
        </p:spPr>
      </p:pic>
      <p:cxnSp>
        <p:nvCxnSpPr>
          <p:cNvPr id="13" name="Connettore diritto 12">
            <a:extLst>
              <a:ext uri="{FF2B5EF4-FFF2-40B4-BE49-F238E27FC236}">
                <a16:creationId xmlns:a16="http://schemas.microsoft.com/office/drawing/2014/main" id="{E0E9A1E6-CC82-9EAB-2EDD-564E5326942B}"/>
              </a:ext>
            </a:extLst>
          </p:cNvPr>
          <p:cNvCxnSpPr>
            <a:cxnSpLocks/>
          </p:cNvCxnSpPr>
          <p:nvPr userDrawn="1"/>
        </p:nvCxnSpPr>
        <p:spPr>
          <a:xfrm>
            <a:off x="0" y="6345138"/>
            <a:ext cx="1219200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E02A43E7-7E7E-71B9-06F2-D50054C1828A}"/>
              </a:ext>
            </a:extLst>
          </p:cNvPr>
          <p:cNvSpPr>
            <a:spLocks noGrp="1"/>
          </p:cNvSpPr>
          <p:nvPr>
            <p:ph type="dt" sz="half" idx="10"/>
          </p:nvPr>
        </p:nvSpPr>
        <p:spPr/>
        <p:txBody>
          <a:bodyPr/>
          <a:lstStyle/>
          <a:p>
            <a:fld id="{742D3356-C6FF-426F-8048-9C5F60601873}" type="datetime1">
              <a:rPr lang="en-GB" smtClean="0"/>
              <a:t>14/11/2024</a:t>
            </a:fld>
            <a:endParaRPr lang="it-IT"/>
          </a:p>
        </p:txBody>
      </p:sp>
      <p:sp>
        <p:nvSpPr>
          <p:cNvPr id="4" name="Footer Placeholder 3">
            <a:extLst>
              <a:ext uri="{FF2B5EF4-FFF2-40B4-BE49-F238E27FC236}">
                <a16:creationId xmlns:a16="http://schemas.microsoft.com/office/drawing/2014/main" id="{3C51F4F4-12B5-0DAC-4AEE-8E4293D3092F}"/>
              </a:ext>
            </a:extLst>
          </p:cNvPr>
          <p:cNvSpPr>
            <a:spLocks noGrp="1"/>
          </p:cNvSpPr>
          <p:nvPr>
            <p:ph type="ftr" sz="quarter" idx="11"/>
          </p:nvPr>
        </p:nvSpPr>
        <p:spPr/>
        <p:txBody>
          <a:bodyPr/>
          <a:lstStyle/>
          <a:p>
            <a:r>
              <a:rPr lang="it-IT"/>
              <a:t>AGISTIN PMT meeting - April 2023</a:t>
            </a:r>
            <a:endParaRPr lang="it-IT" dirty="0"/>
          </a:p>
        </p:txBody>
      </p:sp>
      <p:sp>
        <p:nvSpPr>
          <p:cNvPr id="5" name="Slide Number Placeholder 4">
            <a:extLst>
              <a:ext uri="{FF2B5EF4-FFF2-40B4-BE49-F238E27FC236}">
                <a16:creationId xmlns:a16="http://schemas.microsoft.com/office/drawing/2014/main" id="{B1AE9DC8-1FC8-E8D8-7744-8EFE3C4B7416}"/>
              </a:ext>
            </a:extLst>
          </p:cNvPr>
          <p:cNvSpPr>
            <a:spLocks noGrp="1"/>
          </p:cNvSpPr>
          <p:nvPr>
            <p:ph type="sldNum" sz="quarter" idx="12"/>
          </p:nvPr>
        </p:nvSpPr>
        <p:spPr/>
        <p:txBody>
          <a:bodyPr/>
          <a:lstStyle/>
          <a:p>
            <a:fld id="{3831EE3E-1033-44C5-81CC-A338D7D9C080}" type="slidenum">
              <a:rPr lang="it-IT" smtClean="0"/>
              <a:pPr/>
              <a:t>‹Nr.›</a:t>
            </a:fld>
            <a:endParaRPr lang="it-IT"/>
          </a:p>
        </p:txBody>
      </p:sp>
    </p:spTree>
    <p:extLst>
      <p:ext uri="{BB962C8B-B14F-4D97-AF65-F5344CB8AC3E}">
        <p14:creationId xmlns:p14="http://schemas.microsoft.com/office/powerpoint/2010/main" val="1683942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09_custom Layout">
    <p:spTree>
      <p:nvGrpSpPr>
        <p:cNvPr id="1" name=""/>
        <p:cNvGrpSpPr/>
        <p:nvPr/>
      </p:nvGrpSpPr>
      <p:grpSpPr>
        <a:xfrm>
          <a:off x="0" y="0"/>
          <a:ext cx="0" cy="0"/>
          <a:chOff x="0" y="0"/>
          <a:chExt cx="0" cy="0"/>
        </a:xfrm>
      </p:grpSpPr>
      <p:pic>
        <p:nvPicPr>
          <p:cNvPr id="10" name="Immagine 9">
            <a:extLst>
              <a:ext uri="{FF2B5EF4-FFF2-40B4-BE49-F238E27FC236}">
                <a16:creationId xmlns:a16="http://schemas.microsoft.com/office/drawing/2014/main" id="{B58854BD-9B56-CFC6-3286-B3608FFFBBE8}"/>
              </a:ext>
            </a:extLst>
          </p:cNvPr>
          <p:cNvPicPr>
            <a:picLocks noGrp="1" noRot="1" noChangeAspect="1" noMove="1" noResize="1" noEditPoints="1" noAdjustHandles="1" noChangeArrowheads="1" noChangeShapeType="1" noCrop="1"/>
          </p:cNvPicPr>
          <p:nvPr userDrawn="1"/>
        </p:nvPicPr>
        <p:blipFill>
          <a:blip r:embed="rId2" cstate="hqprint">
            <a:extLst>
              <a:ext uri="{28A0092B-C50C-407E-A947-70E740481C1C}">
                <a14:useLocalDpi xmlns:a14="http://schemas.microsoft.com/office/drawing/2010/main" val="0"/>
              </a:ext>
            </a:extLst>
          </a:blip>
          <a:stretch>
            <a:fillRect/>
          </a:stretch>
        </p:blipFill>
        <p:spPr>
          <a:xfrm>
            <a:off x="5067" y="0"/>
            <a:ext cx="12181865" cy="6858000"/>
          </a:xfrm>
          <a:prstGeom prst="rect">
            <a:avLst/>
          </a:prstGeom>
        </p:spPr>
      </p:pic>
      <p:pic>
        <p:nvPicPr>
          <p:cNvPr id="6" name="Picture 16">
            <a:extLst>
              <a:ext uri="{FF2B5EF4-FFF2-40B4-BE49-F238E27FC236}">
                <a16:creationId xmlns:a16="http://schemas.microsoft.com/office/drawing/2014/main" id="{6640F35C-9B3E-AA42-ED80-EA9A26244062}"/>
              </a:ext>
            </a:extLst>
          </p:cNvPr>
          <p:cNvPicPr>
            <a:picLocks noChangeAspect="1"/>
          </p:cNvPicPr>
          <p:nvPr userDrawn="1"/>
        </p:nvPicPr>
        <p:blipFill>
          <a:blip r:embed="rId3">
            <a:extLst>
              <a:ext uri="{28A0092B-C50C-407E-A947-70E740481C1C}">
                <a14:useLocalDpi xmlns:a14="http://schemas.microsoft.com/office/drawing/2010/main" val="0"/>
              </a:ext>
            </a:extLst>
          </a:blip>
          <a:srcRect l="12340" t="5051" r="12173" b="5193"/>
          <a:stretch>
            <a:fillRect/>
          </a:stretch>
        </p:blipFill>
        <p:spPr>
          <a:xfrm>
            <a:off x="8982220" y="435911"/>
            <a:ext cx="3062176" cy="5714035"/>
          </a:xfrm>
          <a:custGeom>
            <a:avLst/>
            <a:gdLst>
              <a:gd name="connsiteX0" fmla="*/ 121477 w 3062176"/>
              <a:gd name="connsiteY0" fmla="*/ 0 h 5461488"/>
              <a:gd name="connsiteX1" fmla="*/ 2940699 w 3062176"/>
              <a:gd name="connsiteY1" fmla="*/ 0 h 5461488"/>
              <a:gd name="connsiteX2" fmla="*/ 3062176 w 3062176"/>
              <a:gd name="connsiteY2" fmla="*/ 121477 h 5461488"/>
              <a:gd name="connsiteX3" fmla="*/ 3062176 w 3062176"/>
              <a:gd name="connsiteY3" fmla="*/ 5340011 h 5461488"/>
              <a:gd name="connsiteX4" fmla="*/ 2940699 w 3062176"/>
              <a:gd name="connsiteY4" fmla="*/ 5461488 h 5461488"/>
              <a:gd name="connsiteX5" fmla="*/ 121477 w 3062176"/>
              <a:gd name="connsiteY5" fmla="*/ 5461488 h 5461488"/>
              <a:gd name="connsiteX6" fmla="*/ 0 w 3062176"/>
              <a:gd name="connsiteY6" fmla="*/ 5340011 h 5461488"/>
              <a:gd name="connsiteX7" fmla="*/ 0 w 3062176"/>
              <a:gd name="connsiteY7" fmla="*/ 121477 h 5461488"/>
              <a:gd name="connsiteX8" fmla="*/ 121477 w 3062176"/>
              <a:gd name="connsiteY8" fmla="*/ 0 h 5461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2176" h="5461488">
                <a:moveTo>
                  <a:pt x="121477" y="0"/>
                </a:moveTo>
                <a:lnTo>
                  <a:pt x="2940699" y="0"/>
                </a:lnTo>
                <a:cubicBezTo>
                  <a:pt x="3007789" y="0"/>
                  <a:pt x="3062176" y="54387"/>
                  <a:pt x="3062176" y="121477"/>
                </a:cubicBezTo>
                <a:lnTo>
                  <a:pt x="3062176" y="5340011"/>
                </a:lnTo>
                <a:cubicBezTo>
                  <a:pt x="3062176" y="5407101"/>
                  <a:pt x="3007789" y="5461488"/>
                  <a:pt x="2940699" y="5461488"/>
                </a:cubicBezTo>
                <a:lnTo>
                  <a:pt x="121477" y="5461488"/>
                </a:lnTo>
                <a:cubicBezTo>
                  <a:pt x="54387" y="5461488"/>
                  <a:pt x="0" y="5407101"/>
                  <a:pt x="0" y="5340011"/>
                </a:cubicBezTo>
                <a:lnTo>
                  <a:pt x="0" y="121477"/>
                </a:lnTo>
                <a:cubicBezTo>
                  <a:pt x="0" y="54387"/>
                  <a:pt x="54387" y="0"/>
                  <a:pt x="121477" y="0"/>
                </a:cubicBezTo>
                <a:close/>
              </a:path>
            </a:pathLst>
          </a:custGeom>
        </p:spPr>
      </p:pic>
      <p:pic>
        <p:nvPicPr>
          <p:cNvPr id="7" name="Picture 17">
            <a:extLst>
              <a:ext uri="{FF2B5EF4-FFF2-40B4-BE49-F238E27FC236}">
                <a16:creationId xmlns:a16="http://schemas.microsoft.com/office/drawing/2014/main" id="{112E45AA-52BC-5CEA-4E61-3A8ACA73980F}"/>
              </a:ext>
            </a:extLst>
          </p:cNvPr>
          <p:cNvPicPr>
            <a:picLocks noChangeAspect="1"/>
          </p:cNvPicPr>
          <p:nvPr userDrawn="1"/>
        </p:nvPicPr>
        <p:blipFill>
          <a:blip r:embed="rId3">
            <a:extLst>
              <a:ext uri="{28A0092B-C50C-407E-A947-70E740481C1C}">
                <a14:useLocalDpi xmlns:a14="http://schemas.microsoft.com/office/drawing/2010/main" val="0"/>
              </a:ext>
            </a:extLst>
          </a:blip>
          <a:srcRect l="12340" t="5051" r="12173" b="5193"/>
          <a:stretch>
            <a:fillRect/>
          </a:stretch>
        </p:blipFill>
        <p:spPr>
          <a:xfrm>
            <a:off x="5794742" y="435911"/>
            <a:ext cx="3062176" cy="5714035"/>
          </a:xfrm>
          <a:custGeom>
            <a:avLst/>
            <a:gdLst>
              <a:gd name="connsiteX0" fmla="*/ 121477 w 3062176"/>
              <a:gd name="connsiteY0" fmla="*/ 0 h 5461488"/>
              <a:gd name="connsiteX1" fmla="*/ 2940699 w 3062176"/>
              <a:gd name="connsiteY1" fmla="*/ 0 h 5461488"/>
              <a:gd name="connsiteX2" fmla="*/ 3062176 w 3062176"/>
              <a:gd name="connsiteY2" fmla="*/ 121477 h 5461488"/>
              <a:gd name="connsiteX3" fmla="*/ 3062176 w 3062176"/>
              <a:gd name="connsiteY3" fmla="*/ 5340011 h 5461488"/>
              <a:gd name="connsiteX4" fmla="*/ 2940699 w 3062176"/>
              <a:gd name="connsiteY4" fmla="*/ 5461488 h 5461488"/>
              <a:gd name="connsiteX5" fmla="*/ 121477 w 3062176"/>
              <a:gd name="connsiteY5" fmla="*/ 5461488 h 5461488"/>
              <a:gd name="connsiteX6" fmla="*/ 0 w 3062176"/>
              <a:gd name="connsiteY6" fmla="*/ 5340011 h 5461488"/>
              <a:gd name="connsiteX7" fmla="*/ 0 w 3062176"/>
              <a:gd name="connsiteY7" fmla="*/ 121477 h 5461488"/>
              <a:gd name="connsiteX8" fmla="*/ 121477 w 3062176"/>
              <a:gd name="connsiteY8" fmla="*/ 0 h 54614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062176" h="5461488">
                <a:moveTo>
                  <a:pt x="121477" y="0"/>
                </a:moveTo>
                <a:lnTo>
                  <a:pt x="2940699" y="0"/>
                </a:lnTo>
                <a:cubicBezTo>
                  <a:pt x="3007789" y="0"/>
                  <a:pt x="3062176" y="54387"/>
                  <a:pt x="3062176" y="121477"/>
                </a:cubicBezTo>
                <a:lnTo>
                  <a:pt x="3062176" y="5340011"/>
                </a:lnTo>
                <a:cubicBezTo>
                  <a:pt x="3062176" y="5407101"/>
                  <a:pt x="3007789" y="5461488"/>
                  <a:pt x="2940699" y="5461488"/>
                </a:cubicBezTo>
                <a:lnTo>
                  <a:pt x="121477" y="5461488"/>
                </a:lnTo>
                <a:cubicBezTo>
                  <a:pt x="54387" y="5461488"/>
                  <a:pt x="0" y="5407101"/>
                  <a:pt x="0" y="5340011"/>
                </a:cubicBezTo>
                <a:lnTo>
                  <a:pt x="0" y="121477"/>
                </a:lnTo>
                <a:cubicBezTo>
                  <a:pt x="0" y="54387"/>
                  <a:pt x="54387" y="0"/>
                  <a:pt x="121477" y="0"/>
                </a:cubicBezTo>
                <a:close/>
              </a:path>
            </a:pathLst>
          </a:custGeom>
        </p:spPr>
      </p:pic>
      <p:sp>
        <p:nvSpPr>
          <p:cNvPr id="8" name="Title 1">
            <a:extLst>
              <a:ext uri="{FF2B5EF4-FFF2-40B4-BE49-F238E27FC236}">
                <a16:creationId xmlns:a16="http://schemas.microsoft.com/office/drawing/2014/main" id="{7865D1AB-DBB9-BCCF-98C4-781681FADCB4}"/>
              </a:ext>
            </a:extLst>
          </p:cNvPr>
          <p:cNvSpPr>
            <a:spLocks noGrp="1"/>
          </p:cNvSpPr>
          <p:nvPr>
            <p:ph type="title" hasCustomPrompt="1"/>
          </p:nvPr>
        </p:nvSpPr>
        <p:spPr>
          <a:xfrm>
            <a:off x="479125" y="435912"/>
            <a:ext cx="4902079" cy="1628540"/>
          </a:xfrm>
          <a:prstGeom prst="rect">
            <a:avLst/>
          </a:prstGeom>
        </p:spPr>
        <p:txBody>
          <a:bodyPr anchor="ctr"/>
          <a:lstStyle>
            <a:lvl1pPr>
              <a:defRPr sz="3200">
                <a:solidFill>
                  <a:srgbClr val="7030A0"/>
                </a:solidFill>
              </a:defRPr>
            </a:lvl1pPr>
          </a:lstStyle>
          <a:p>
            <a:r>
              <a:rPr lang="en-GB" dirty="0"/>
              <a:t>Click to edit master text styles</a:t>
            </a:r>
            <a:endParaRPr lang="en-US" dirty="0"/>
          </a:p>
        </p:txBody>
      </p:sp>
      <p:sp>
        <p:nvSpPr>
          <p:cNvPr id="9" name="Text Placeholder 3">
            <a:extLst>
              <a:ext uri="{FF2B5EF4-FFF2-40B4-BE49-F238E27FC236}">
                <a16:creationId xmlns:a16="http://schemas.microsoft.com/office/drawing/2014/main" id="{680D7C2C-D953-1535-C17F-86D9074DE636}"/>
              </a:ext>
            </a:extLst>
          </p:cNvPr>
          <p:cNvSpPr>
            <a:spLocks noGrp="1"/>
          </p:cNvSpPr>
          <p:nvPr>
            <p:ph type="body" sz="half" idx="2" hasCustomPrompt="1"/>
          </p:nvPr>
        </p:nvSpPr>
        <p:spPr>
          <a:xfrm>
            <a:off x="479125" y="2270855"/>
            <a:ext cx="4902079" cy="3879092"/>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it-IT" dirty="0"/>
              <a:t>Click to </a:t>
            </a:r>
            <a:r>
              <a:rPr lang="it-IT" dirty="0" err="1"/>
              <a:t>edit</a:t>
            </a:r>
            <a:r>
              <a:rPr lang="it-IT" dirty="0"/>
              <a:t> text style</a:t>
            </a:r>
            <a:endParaRPr lang="en-US" dirty="0"/>
          </a:p>
        </p:txBody>
      </p:sp>
      <p:pic>
        <p:nvPicPr>
          <p:cNvPr id="13" name="Immagine 12">
            <a:extLst>
              <a:ext uri="{FF2B5EF4-FFF2-40B4-BE49-F238E27FC236}">
                <a16:creationId xmlns:a16="http://schemas.microsoft.com/office/drawing/2014/main" id="{D764B468-ED82-9D66-8906-D26E8AE1489E}"/>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286657" y="6471721"/>
            <a:ext cx="931804" cy="293402"/>
          </a:xfrm>
          <a:prstGeom prst="rect">
            <a:avLst/>
          </a:prstGeom>
        </p:spPr>
      </p:pic>
      <p:cxnSp>
        <p:nvCxnSpPr>
          <p:cNvPr id="14" name="Connettore diritto 13">
            <a:extLst>
              <a:ext uri="{FF2B5EF4-FFF2-40B4-BE49-F238E27FC236}">
                <a16:creationId xmlns:a16="http://schemas.microsoft.com/office/drawing/2014/main" id="{68C58FA2-8EC6-0B89-DFE7-9CFBC96050E2}"/>
              </a:ext>
            </a:extLst>
          </p:cNvPr>
          <p:cNvCxnSpPr>
            <a:cxnSpLocks/>
          </p:cNvCxnSpPr>
          <p:nvPr userDrawn="1"/>
        </p:nvCxnSpPr>
        <p:spPr>
          <a:xfrm>
            <a:off x="0" y="6345138"/>
            <a:ext cx="1219200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FA207039-7F53-7399-CF78-BEF0799A64EA}"/>
              </a:ext>
            </a:extLst>
          </p:cNvPr>
          <p:cNvSpPr>
            <a:spLocks noGrp="1"/>
          </p:cNvSpPr>
          <p:nvPr>
            <p:ph type="dt" sz="half" idx="10"/>
          </p:nvPr>
        </p:nvSpPr>
        <p:spPr/>
        <p:txBody>
          <a:bodyPr/>
          <a:lstStyle/>
          <a:p>
            <a:fld id="{DA1079A3-EDB3-4213-B1E2-BEC976995E7D}" type="datetime1">
              <a:rPr lang="en-GB" smtClean="0"/>
              <a:t>14/11/2024</a:t>
            </a:fld>
            <a:endParaRPr lang="it-IT"/>
          </a:p>
        </p:txBody>
      </p:sp>
      <p:sp>
        <p:nvSpPr>
          <p:cNvPr id="4" name="Footer Placeholder 3">
            <a:extLst>
              <a:ext uri="{FF2B5EF4-FFF2-40B4-BE49-F238E27FC236}">
                <a16:creationId xmlns:a16="http://schemas.microsoft.com/office/drawing/2014/main" id="{7E05BCBA-00AA-4743-7D24-7B89532FE082}"/>
              </a:ext>
            </a:extLst>
          </p:cNvPr>
          <p:cNvSpPr>
            <a:spLocks noGrp="1"/>
          </p:cNvSpPr>
          <p:nvPr>
            <p:ph type="ftr" sz="quarter" idx="11"/>
          </p:nvPr>
        </p:nvSpPr>
        <p:spPr/>
        <p:txBody>
          <a:bodyPr/>
          <a:lstStyle/>
          <a:p>
            <a:r>
              <a:rPr lang="it-IT"/>
              <a:t>AGISTIN PMT meeting - April 2023</a:t>
            </a:r>
            <a:endParaRPr lang="it-IT" dirty="0"/>
          </a:p>
        </p:txBody>
      </p:sp>
      <p:sp>
        <p:nvSpPr>
          <p:cNvPr id="5" name="Slide Number Placeholder 4">
            <a:extLst>
              <a:ext uri="{FF2B5EF4-FFF2-40B4-BE49-F238E27FC236}">
                <a16:creationId xmlns:a16="http://schemas.microsoft.com/office/drawing/2014/main" id="{EE477BE3-742B-45E8-B02E-C99132556E31}"/>
              </a:ext>
            </a:extLst>
          </p:cNvPr>
          <p:cNvSpPr>
            <a:spLocks noGrp="1"/>
          </p:cNvSpPr>
          <p:nvPr>
            <p:ph type="sldNum" sz="quarter" idx="12"/>
          </p:nvPr>
        </p:nvSpPr>
        <p:spPr/>
        <p:txBody>
          <a:bodyPr/>
          <a:lstStyle/>
          <a:p>
            <a:fld id="{3831EE3E-1033-44C5-81CC-A338D7D9C080}" type="slidenum">
              <a:rPr lang="it-IT" smtClean="0"/>
              <a:pPr/>
              <a:t>‹Nr.›</a:t>
            </a:fld>
            <a:endParaRPr lang="it-IT"/>
          </a:p>
        </p:txBody>
      </p:sp>
    </p:spTree>
    <p:extLst>
      <p:ext uri="{BB962C8B-B14F-4D97-AF65-F5344CB8AC3E}">
        <p14:creationId xmlns:p14="http://schemas.microsoft.com/office/powerpoint/2010/main" val="13213906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0_custom Layout">
    <p:spTree>
      <p:nvGrpSpPr>
        <p:cNvPr id="1" name=""/>
        <p:cNvGrpSpPr/>
        <p:nvPr/>
      </p:nvGrpSpPr>
      <p:grpSpPr>
        <a:xfrm>
          <a:off x="0" y="0"/>
          <a:ext cx="0" cy="0"/>
          <a:chOff x="0" y="0"/>
          <a:chExt cx="0" cy="0"/>
        </a:xfrm>
      </p:grpSpPr>
      <p:pic>
        <p:nvPicPr>
          <p:cNvPr id="10" name="Immagine 9">
            <a:extLst>
              <a:ext uri="{FF2B5EF4-FFF2-40B4-BE49-F238E27FC236}">
                <a16:creationId xmlns:a16="http://schemas.microsoft.com/office/drawing/2014/main" id="{2374AC35-E601-E1CA-C24A-D6A8CD8AFAB8}"/>
              </a:ext>
            </a:extLst>
          </p:cNvPr>
          <p:cNvPicPr>
            <a:picLocks noGrp="1" noRot="1" noChangeAspect="1" noMove="1" noResize="1" noEditPoints="1" noAdjustHandles="1" noChangeArrowheads="1" noChangeShapeType="1" noCrop="1"/>
          </p:cNvPicPr>
          <p:nvPr userDrawn="1"/>
        </p:nvPicPr>
        <p:blipFill>
          <a:blip r:embed="rId2" cstate="hqprint">
            <a:extLst>
              <a:ext uri="{28A0092B-C50C-407E-A947-70E740481C1C}">
                <a14:useLocalDpi xmlns:a14="http://schemas.microsoft.com/office/drawing/2010/main" val="0"/>
              </a:ext>
            </a:extLst>
          </a:blip>
          <a:stretch>
            <a:fillRect/>
          </a:stretch>
        </p:blipFill>
        <p:spPr>
          <a:xfrm>
            <a:off x="5067" y="0"/>
            <a:ext cx="12181865" cy="6858000"/>
          </a:xfrm>
          <a:prstGeom prst="rect">
            <a:avLst/>
          </a:prstGeom>
        </p:spPr>
      </p:pic>
      <p:sp>
        <p:nvSpPr>
          <p:cNvPr id="8" name="Title 1">
            <a:extLst>
              <a:ext uri="{FF2B5EF4-FFF2-40B4-BE49-F238E27FC236}">
                <a16:creationId xmlns:a16="http://schemas.microsoft.com/office/drawing/2014/main" id="{7865D1AB-DBB9-BCCF-98C4-781681FADCB4}"/>
              </a:ext>
            </a:extLst>
          </p:cNvPr>
          <p:cNvSpPr>
            <a:spLocks noGrp="1"/>
          </p:cNvSpPr>
          <p:nvPr>
            <p:ph type="title" hasCustomPrompt="1"/>
          </p:nvPr>
        </p:nvSpPr>
        <p:spPr>
          <a:xfrm>
            <a:off x="479125" y="435912"/>
            <a:ext cx="5528730" cy="1628540"/>
          </a:xfrm>
          <a:prstGeom prst="rect">
            <a:avLst/>
          </a:prstGeom>
        </p:spPr>
        <p:txBody>
          <a:bodyPr anchor="ctr"/>
          <a:lstStyle>
            <a:lvl1pPr>
              <a:defRPr sz="3200"/>
            </a:lvl1pPr>
          </a:lstStyle>
          <a:p>
            <a:r>
              <a:rPr lang="en-GB" dirty="0"/>
              <a:t>Click to edit master text styles</a:t>
            </a:r>
            <a:endParaRPr lang="en-US" dirty="0"/>
          </a:p>
        </p:txBody>
      </p:sp>
      <p:sp>
        <p:nvSpPr>
          <p:cNvPr id="9" name="Text Placeholder 3">
            <a:extLst>
              <a:ext uri="{FF2B5EF4-FFF2-40B4-BE49-F238E27FC236}">
                <a16:creationId xmlns:a16="http://schemas.microsoft.com/office/drawing/2014/main" id="{680D7C2C-D953-1535-C17F-86D9074DE636}"/>
              </a:ext>
            </a:extLst>
          </p:cNvPr>
          <p:cNvSpPr>
            <a:spLocks noGrp="1"/>
          </p:cNvSpPr>
          <p:nvPr>
            <p:ph type="body" sz="half" idx="2" hasCustomPrompt="1"/>
          </p:nvPr>
        </p:nvSpPr>
        <p:spPr>
          <a:xfrm>
            <a:off x="479125" y="2270855"/>
            <a:ext cx="5528730" cy="3879092"/>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it-IT" dirty="0"/>
              <a:t>Click to </a:t>
            </a:r>
            <a:r>
              <a:rPr lang="it-IT" dirty="0" err="1"/>
              <a:t>edit</a:t>
            </a:r>
            <a:r>
              <a:rPr lang="it-IT" dirty="0"/>
              <a:t> text style</a:t>
            </a:r>
            <a:endParaRPr lang="en-US" dirty="0"/>
          </a:p>
        </p:txBody>
      </p:sp>
      <p:pic>
        <p:nvPicPr>
          <p:cNvPr id="2" name="Picture 14">
            <a:extLst>
              <a:ext uri="{FF2B5EF4-FFF2-40B4-BE49-F238E27FC236}">
                <a16:creationId xmlns:a16="http://schemas.microsoft.com/office/drawing/2014/main" id="{7BB6F0D2-6AF8-6D40-847B-72CCF283D6F3}"/>
              </a:ext>
            </a:extLst>
          </p:cNvPr>
          <p:cNvPicPr>
            <a:picLocks noChangeAspect="1"/>
          </p:cNvPicPr>
          <p:nvPr userDrawn="1"/>
        </p:nvPicPr>
        <p:blipFill>
          <a:blip r:embed="rId3">
            <a:extLst>
              <a:ext uri="{28A0092B-C50C-407E-A947-70E740481C1C}">
                <a14:useLocalDpi xmlns:a14="http://schemas.microsoft.com/office/drawing/2010/main" val="0"/>
              </a:ext>
            </a:extLst>
          </a:blip>
          <a:srcRect l="9400" t="8102" r="9400" b="8102"/>
          <a:stretch>
            <a:fillRect/>
          </a:stretch>
        </p:blipFill>
        <p:spPr>
          <a:xfrm>
            <a:off x="6184145" y="435912"/>
            <a:ext cx="5528730" cy="5705494"/>
          </a:xfrm>
          <a:custGeom>
            <a:avLst/>
            <a:gdLst>
              <a:gd name="connsiteX0" fmla="*/ 125825 w 2542956"/>
              <a:gd name="connsiteY0" fmla="*/ 0 h 2624259"/>
              <a:gd name="connsiteX1" fmla="*/ 2417131 w 2542956"/>
              <a:gd name="connsiteY1" fmla="*/ 0 h 2624259"/>
              <a:gd name="connsiteX2" fmla="*/ 2542956 w 2542956"/>
              <a:gd name="connsiteY2" fmla="*/ 125825 h 2624259"/>
              <a:gd name="connsiteX3" fmla="*/ 2542956 w 2542956"/>
              <a:gd name="connsiteY3" fmla="*/ 2498434 h 2624259"/>
              <a:gd name="connsiteX4" fmla="*/ 2417131 w 2542956"/>
              <a:gd name="connsiteY4" fmla="*/ 2624259 h 2624259"/>
              <a:gd name="connsiteX5" fmla="*/ 125825 w 2542956"/>
              <a:gd name="connsiteY5" fmla="*/ 2624259 h 2624259"/>
              <a:gd name="connsiteX6" fmla="*/ 0 w 2542956"/>
              <a:gd name="connsiteY6" fmla="*/ 2498434 h 2624259"/>
              <a:gd name="connsiteX7" fmla="*/ 0 w 2542956"/>
              <a:gd name="connsiteY7" fmla="*/ 125825 h 2624259"/>
              <a:gd name="connsiteX8" fmla="*/ 125825 w 2542956"/>
              <a:gd name="connsiteY8" fmla="*/ 0 h 26242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42956" h="2624259">
                <a:moveTo>
                  <a:pt x="125825" y="0"/>
                </a:moveTo>
                <a:lnTo>
                  <a:pt x="2417131" y="0"/>
                </a:lnTo>
                <a:cubicBezTo>
                  <a:pt x="2486622" y="0"/>
                  <a:pt x="2542956" y="56334"/>
                  <a:pt x="2542956" y="125825"/>
                </a:cubicBezTo>
                <a:lnTo>
                  <a:pt x="2542956" y="2498434"/>
                </a:lnTo>
                <a:cubicBezTo>
                  <a:pt x="2542956" y="2567925"/>
                  <a:pt x="2486622" y="2624259"/>
                  <a:pt x="2417131" y="2624259"/>
                </a:cubicBezTo>
                <a:lnTo>
                  <a:pt x="125825" y="2624259"/>
                </a:lnTo>
                <a:cubicBezTo>
                  <a:pt x="56334" y="2624259"/>
                  <a:pt x="0" y="2567925"/>
                  <a:pt x="0" y="2498434"/>
                </a:cubicBezTo>
                <a:lnTo>
                  <a:pt x="0" y="125825"/>
                </a:lnTo>
                <a:cubicBezTo>
                  <a:pt x="0" y="56334"/>
                  <a:pt x="56334" y="0"/>
                  <a:pt x="125825" y="0"/>
                </a:cubicBezTo>
                <a:close/>
              </a:path>
            </a:pathLst>
          </a:custGeom>
        </p:spPr>
      </p:pic>
      <p:pic>
        <p:nvPicPr>
          <p:cNvPr id="12" name="Immagine 11">
            <a:extLst>
              <a:ext uri="{FF2B5EF4-FFF2-40B4-BE49-F238E27FC236}">
                <a16:creationId xmlns:a16="http://schemas.microsoft.com/office/drawing/2014/main" id="{24869DAE-D12D-9414-814C-CA833132B441}"/>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286657" y="6471721"/>
            <a:ext cx="931804" cy="293402"/>
          </a:xfrm>
          <a:prstGeom prst="rect">
            <a:avLst/>
          </a:prstGeom>
        </p:spPr>
      </p:pic>
      <p:cxnSp>
        <p:nvCxnSpPr>
          <p:cNvPr id="13" name="Connettore diritto 12">
            <a:extLst>
              <a:ext uri="{FF2B5EF4-FFF2-40B4-BE49-F238E27FC236}">
                <a16:creationId xmlns:a16="http://schemas.microsoft.com/office/drawing/2014/main" id="{55087A0B-B897-B250-4203-055B3FC755DE}"/>
              </a:ext>
            </a:extLst>
          </p:cNvPr>
          <p:cNvCxnSpPr>
            <a:cxnSpLocks/>
          </p:cNvCxnSpPr>
          <p:nvPr userDrawn="1"/>
        </p:nvCxnSpPr>
        <p:spPr>
          <a:xfrm>
            <a:off x="0" y="6345138"/>
            <a:ext cx="1219200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2224B8B9-25B4-DB47-3409-A9B97E87312E}"/>
              </a:ext>
            </a:extLst>
          </p:cNvPr>
          <p:cNvSpPr>
            <a:spLocks noGrp="1"/>
          </p:cNvSpPr>
          <p:nvPr>
            <p:ph type="dt" sz="half" idx="10"/>
          </p:nvPr>
        </p:nvSpPr>
        <p:spPr/>
        <p:txBody>
          <a:bodyPr/>
          <a:lstStyle/>
          <a:p>
            <a:fld id="{429EDE37-8A91-4714-84E3-A580C19CF08E}" type="datetime1">
              <a:rPr lang="en-GB" smtClean="0"/>
              <a:t>14/11/2024</a:t>
            </a:fld>
            <a:endParaRPr lang="it-IT"/>
          </a:p>
        </p:txBody>
      </p:sp>
      <p:sp>
        <p:nvSpPr>
          <p:cNvPr id="4" name="Footer Placeholder 3">
            <a:extLst>
              <a:ext uri="{FF2B5EF4-FFF2-40B4-BE49-F238E27FC236}">
                <a16:creationId xmlns:a16="http://schemas.microsoft.com/office/drawing/2014/main" id="{2C69EA50-C77F-E8C7-4528-B2C5C23BE954}"/>
              </a:ext>
            </a:extLst>
          </p:cNvPr>
          <p:cNvSpPr>
            <a:spLocks noGrp="1"/>
          </p:cNvSpPr>
          <p:nvPr>
            <p:ph type="ftr" sz="quarter" idx="11"/>
          </p:nvPr>
        </p:nvSpPr>
        <p:spPr/>
        <p:txBody>
          <a:bodyPr/>
          <a:lstStyle/>
          <a:p>
            <a:r>
              <a:rPr lang="it-IT"/>
              <a:t>AGISTIN PMT meeting - April 2023</a:t>
            </a:r>
            <a:endParaRPr lang="it-IT" dirty="0"/>
          </a:p>
        </p:txBody>
      </p:sp>
      <p:sp>
        <p:nvSpPr>
          <p:cNvPr id="5" name="Slide Number Placeholder 4">
            <a:extLst>
              <a:ext uri="{FF2B5EF4-FFF2-40B4-BE49-F238E27FC236}">
                <a16:creationId xmlns:a16="http://schemas.microsoft.com/office/drawing/2014/main" id="{1955B509-323F-9D1E-148C-B60E1F315E49}"/>
              </a:ext>
            </a:extLst>
          </p:cNvPr>
          <p:cNvSpPr>
            <a:spLocks noGrp="1"/>
          </p:cNvSpPr>
          <p:nvPr>
            <p:ph type="sldNum" sz="quarter" idx="12"/>
          </p:nvPr>
        </p:nvSpPr>
        <p:spPr/>
        <p:txBody>
          <a:bodyPr/>
          <a:lstStyle/>
          <a:p>
            <a:fld id="{3831EE3E-1033-44C5-81CC-A338D7D9C080}" type="slidenum">
              <a:rPr lang="it-IT" smtClean="0"/>
              <a:pPr/>
              <a:t>‹Nr.›</a:t>
            </a:fld>
            <a:endParaRPr lang="it-IT"/>
          </a:p>
        </p:txBody>
      </p:sp>
    </p:spTree>
    <p:extLst>
      <p:ext uri="{BB962C8B-B14F-4D97-AF65-F5344CB8AC3E}">
        <p14:creationId xmlns:p14="http://schemas.microsoft.com/office/powerpoint/2010/main" val="26924654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generic title slide">
    <p:spTree>
      <p:nvGrpSpPr>
        <p:cNvPr id="1" name=""/>
        <p:cNvGrpSpPr/>
        <p:nvPr/>
      </p:nvGrpSpPr>
      <p:grpSpPr>
        <a:xfrm>
          <a:off x="0" y="0"/>
          <a:ext cx="0" cy="0"/>
          <a:chOff x="0" y="0"/>
          <a:chExt cx="0" cy="0"/>
        </a:xfrm>
      </p:grpSpPr>
      <p:pic>
        <p:nvPicPr>
          <p:cNvPr id="12" name="Immagine 11">
            <a:extLst>
              <a:ext uri="{FF2B5EF4-FFF2-40B4-BE49-F238E27FC236}">
                <a16:creationId xmlns:a16="http://schemas.microsoft.com/office/drawing/2014/main" id="{AD1F185A-D48D-D0FE-AE56-7A36176E45BE}"/>
              </a:ext>
            </a:extLst>
          </p:cNvPr>
          <p:cNvPicPr>
            <a:picLocks noGrp="1" noRot="1" noChangeAspect="1" noMove="1" noResize="1" noEditPoints="1" noAdjustHandles="1" noChangeArrowheads="1" noChangeShapeType="1" noCrop="1"/>
          </p:cNvPicPr>
          <p:nvPr userDrawn="1"/>
        </p:nvPicPr>
        <p:blipFill>
          <a:blip r:embed="rId2" cstate="hqprint">
            <a:extLst>
              <a:ext uri="{28A0092B-C50C-407E-A947-70E740481C1C}">
                <a14:useLocalDpi xmlns:a14="http://schemas.microsoft.com/office/drawing/2010/main" val="0"/>
              </a:ext>
            </a:extLst>
          </a:blip>
          <a:stretch>
            <a:fillRect/>
          </a:stretch>
        </p:blipFill>
        <p:spPr>
          <a:xfrm>
            <a:off x="5067" y="0"/>
            <a:ext cx="12181865" cy="6858000"/>
          </a:xfrm>
          <a:prstGeom prst="rect">
            <a:avLst/>
          </a:prstGeom>
        </p:spPr>
      </p:pic>
      <p:sp>
        <p:nvSpPr>
          <p:cNvPr id="2" name="Title 1"/>
          <p:cNvSpPr>
            <a:spLocks noGrp="1"/>
          </p:cNvSpPr>
          <p:nvPr>
            <p:ph type="ctrTitle" hasCustomPrompt="1"/>
          </p:nvPr>
        </p:nvSpPr>
        <p:spPr>
          <a:xfrm>
            <a:off x="1524000" y="1122363"/>
            <a:ext cx="9144000" cy="2387600"/>
          </a:xfrm>
          <a:prstGeom prst="rect">
            <a:avLst/>
          </a:prstGeom>
        </p:spPr>
        <p:txBody>
          <a:bodyPr anchor="b"/>
          <a:lstStyle>
            <a:lvl1pPr algn="ctr">
              <a:defRPr sz="6000">
                <a:solidFill>
                  <a:srgbClr val="7030A0"/>
                </a:solidFill>
              </a:defRPr>
            </a:lvl1pPr>
          </a:lstStyle>
          <a:p>
            <a:r>
              <a:rPr lang="en-GB" dirty="0"/>
              <a:t>Click to edit master text styles</a:t>
            </a:r>
            <a:endParaRPr lang="en-US" dirty="0"/>
          </a:p>
        </p:txBody>
      </p:sp>
      <p:sp>
        <p:nvSpPr>
          <p:cNvPr id="3" name="Subtitle 2"/>
          <p:cNvSpPr>
            <a:spLocks noGrp="1"/>
          </p:cNvSpPr>
          <p:nvPr>
            <p:ph type="subTitle" idx="1" hasCustomPrompt="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dirty="0"/>
              <a:t>Click to </a:t>
            </a:r>
            <a:r>
              <a:rPr lang="it-IT" dirty="0" err="1"/>
              <a:t>edit</a:t>
            </a:r>
            <a:r>
              <a:rPr lang="it-IT" dirty="0"/>
              <a:t> </a:t>
            </a:r>
            <a:r>
              <a:rPr lang="it-IT" dirty="0" err="1"/>
              <a:t>subtitle</a:t>
            </a:r>
            <a:r>
              <a:rPr lang="it-IT" dirty="0"/>
              <a:t> text style</a:t>
            </a:r>
            <a:endParaRPr lang="en-US" dirty="0"/>
          </a:p>
        </p:txBody>
      </p:sp>
      <p:pic>
        <p:nvPicPr>
          <p:cNvPr id="10" name="Immagine 9">
            <a:extLst>
              <a:ext uri="{FF2B5EF4-FFF2-40B4-BE49-F238E27FC236}">
                <a16:creationId xmlns:a16="http://schemas.microsoft.com/office/drawing/2014/main" id="{D7E4A608-DF03-5B71-04C6-834A5898F2BA}"/>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286657" y="6471721"/>
            <a:ext cx="931804" cy="293402"/>
          </a:xfrm>
          <a:prstGeom prst="rect">
            <a:avLst/>
          </a:prstGeom>
        </p:spPr>
      </p:pic>
      <p:cxnSp>
        <p:nvCxnSpPr>
          <p:cNvPr id="11" name="Connettore diritto 10">
            <a:extLst>
              <a:ext uri="{FF2B5EF4-FFF2-40B4-BE49-F238E27FC236}">
                <a16:creationId xmlns:a16="http://schemas.microsoft.com/office/drawing/2014/main" id="{A441DBE4-2A9B-63BA-99A0-212042D87B94}"/>
              </a:ext>
            </a:extLst>
          </p:cNvPr>
          <p:cNvCxnSpPr>
            <a:cxnSpLocks/>
          </p:cNvCxnSpPr>
          <p:nvPr userDrawn="1"/>
        </p:nvCxnSpPr>
        <p:spPr>
          <a:xfrm>
            <a:off x="0" y="6345138"/>
            <a:ext cx="1219200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7E22383-BFC9-750A-3A67-2C663470D246}"/>
              </a:ext>
            </a:extLst>
          </p:cNvPr>
          <p:cNvSpPr>
            <a:spLocks noGrp="1"/>
          </p:cNvSpPr>
          <p:nvPr>
            <p:ph type="dt" sz="half" idx="10"/>
          </p:nvPr>
        </p:nvSpPr>
        <p:spPr/>
        <p:txBody>
          <a:bodyPr/>
          <a:lstStyle/>
          <a:p>
            <a:fld id="{94D637B4-75ED-46D0-BC62-1EA2943ED4F0}" type="datetime1">
              <a:rPr lang="en-GB" smtClean="0"/>
              <a:t>14/11/2024</a:t>
            </a:fld>
            <a:endParaRPr lang="it-IT"/>
          </a:p>
        </p:txBody>
      </p:sp>
      <p:sp>
        <p:nvSpPr>
          <p:cNvPr id="5" name="Footer Placeholder 4">
            <a:extLst>
              <a:ext uri="{FF2B5EF4-FFF2-40B4-BE49-F238E27FC236}">
                <a16:creationId xmlns:a16="http://schemas.microsoft.com/office/drawing/2014/main" id="{13548D24-FB08-1DF0-2C3A-3953E0DAB85B}"/>
              </a:ext>
            </a:extLst>
          </p:cNvPr>
          <p:cNvSpPr>
            <a:spLocks noGrp="1"/>
          </p:cNvSpPr>
          <p:nvPr>
            <p:ph type="ftr" sz="quarter" idx="11"/>
          </p:nvPr>
        </p:nvSpPr>
        <p:spPr/>
        <p:txBody>
          <a:bodyPr/>
          <a:lstStyle/>
          <a:p>
            <a:r>
              <a:rPr lang="it-IT"/>
              <a:t>AGISTIN PMT meeting - April 2023</a:t>
            </a:r>
            <a:endParaRPr lang="it-IT" dirty="0"/>
          </a:p>
        </p:txBody>
      </p:sp>
      <p:sp>
        <p:nvSpPr>
          <p:cNvPr id="6" name="Slide Number Placeholder 5">
            <a:extLst>
              <a:ext uri="{FF2B5EF4-FFF2-40B4-BE49-F238E27FC236}">
                <a16:creationId xmlns:a16="http://schemas.microsoft.com/office/drawing/2014/main" id="{9504F192-4FA9-914A-EBCC-7EBE3DF13834}"/>
              </a:ext>
            </a:extLst>
          </p:cNvPr>
          <p:cNvSpPr>
            <a:spLocks noGrp="1"/>
          </p:cNvSpPr>
          <p:nvPr>
            <p:ph type="sldNum" sz="quarter" idx="12"/>
          </p:nvPr>
        </p:nvSpPr>
        <p:spPr/>
        <p:txBody>
          <a:bodyPr/>
          <a:lstStyle/>
          <a:p>
            <a:fld id="{3831EE3E-1033-44C5-81CC-A338D7D9C080}" type="slidenum">
              <a:rPr lang="it-IT" smtClean="0"/>
              <a:pPr/>
              <a:t>‹Nr.›</a:t>
            </a:fld>
            <a:endParaRPr lang="it-IT"/>
          </a:p>
        </p:txBody>
      </p:sp>
    </p:spTree>
    <p:extLst>
      <p:ext uri="{BB962C8B-B14F-4D97-AF65-F5344CB8AC3E}">
        <p14:creationId xmlns:p14="http://schemas.microsoft.com/office/powerpoint/2010/main" val="292667626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Presenter slide">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3A5EA400-1C30-9767-2CFF-B58FDF3C089D}"/>
              </a:ext>
            </a:extLst>
          </p:cNvPr>
          <p:cNvPicPr>
            <a:picLocks noGrp="1" noRot="1" noChangeAspect="1" noMove="1" noResize="1" noEditPoints="1" noAdjustHandles="1" noChangeArrowheads="1" noChangeShapeType="1" noCrop="1"/>
          </p:cNvPicPr>
          <p:nvPr userDrawn="1"/>
        </p:nvPicPr>
        <p:blipFill>
          <a:blip r:embed="rId2">
            <a:extLst>
              <a:ext uri="{BEBA8EAE-BF5A-486C-A8C5-ECC9F3942E4B}">
                <a14:imgProps xmlns:a14="http://schemas.microsoft.com/office/drawing/2010/main">
                  <a14:imgLayer r:embed="rId3">
                    <a14:imgEffect>
                      <a14:brightnessContrast contrast="-41000"/>
                    </a14:imgEffect>
                  </a14:imgLayer>
                </a14:imgProps>
              </a:ext>
              <a:ext uri="{28A0092B-C50C-407E-A947-70E740481C1C}">
                <a14:useLocalDpi xmlns:a14="http://schemas.microsoft.com/office/drawing/2010/main" val="0"/>
              </a:ext>
            </a:extLst>
          </a:blip>
          <a:stretch>
            <a:fillRect/>
          </a:stretch>
        </p:blipFill>
        <p:spPr>
          <a:xfrm>
            <a:off x="5067" y="0"/>
            <a:ext cx="12181865" cy="6858000"/>
          </a:xfrm>
          <a:prstGeom prst="rect">
            <a:avLst/>
          </a:prstGeom>
        </p:spPr>
      </p:pic>
      <p:sp>
        <p:nvSpPr>
          <p:cNvPr id="6" name="Rectangle 1">
            <a:extLst>
              <a:ext uri="{FF2B5EF4-FFF2-40B4-BE49-F238E27FC236}">
                <a16:creationId xmlns:a16="http://schemas.microsoft.com/office/drawing/2014/main" id="{C54C5900-59D7-0932-625E-646F3752ADED}"/>
              </a:ext>
            </a:extLst>
          </p:cNvPr>
          <p:cNvSpPr>
            <a:spLocks noGrp="1" noRot="1" noMove="1" noResize="1" noEditPoints="1" noAdjustHandles="1" noChangeArrowheads="1" noChangeShapeType="1"/>
          </p:cNvSpPr>
          <p:nvPr userDrawn="1"/>
        </p:nvSpPr>
        <p:spPr>
          <a:xfrm>
            <a:off x="0" y="1"/>
            <a:ext cx="12205592" cy="685799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extBox 12">
            <a:extLst>
              <a:ext uri="{FF2B5EF4-FFF2-40B4-BE49-F238E27FC236}">
                <a16:creationId xmlns:a16="http://schemas.microsoft.com/office/drawing/2014/main" id="{DDEBDBF2-B9F5-D4D5-170F-F0BC20ED4BC6}"/>
              </a:ext>
            </a:extLst>
          </p:cNvPr>
          <p:cNvSpPr txBox="1"/>
          <p:nvPr userDrawn="1"/>
        </p:nvSpPr>
        <p:spPr>
          <a:xfrm>
            <a:off x="5689725" y="2148518"/>
            <a:ext cx="5551520" cy="830997"/>
          </a:xfrm>
          <a:prstGeom prst="rect">
            <a:avLst/>
          </a:prstGeom>
          <a:noFill/>
        </p:spPr>
        <p:txBody>
          <a:bodyPr wrap="none" rtlCol="0">
            <a:spAutoFit/>
          </a:bodyPr>
          <a:lstStyle/>
          <a:p>
            <a:pPr algn="r"/>
            <a:r>
              <a:rPr lang="en-US" sz="4800" b="1" dirty="0">
                <a:solidFill>
                  <a:schemeClr val="bg2"/>
                </a:solidFill>
                <a:latin typeface="+mj-lt"/>
              </a:rPr>
              <a:t>Title presentation</a:t>
            </a:r>
          </a:p>
        </p:txBody>
      </p:sp>
      <p:sp>
        <p:nvSpPr>
          <p:cNvPr id="11" name="TextBox 15">
            <a:extLst>
              <a:ext uri="{FF2B5EF4-FFF2-40B4-BE49-F238E27FC236}">
                <a16:creationId xmlns:a16="http://schemas.microsoft.com/office/drawing/2014/main" id="{056F7928-EEAE-EE07-7BF3-A820E5B7D631}"/>
              </a:ext>
            </a:extLst>
          </p:cNvPr>
          <p:cNvSpPr txBox="1"/>
          <p:nvPr userDrawn="1"/>
        </p:nvSpPr>
        <p:spPr>
          <a:xfrm>
            <a:off x="5495439" y="2979515"/>
            <a:ext cx="5685860" cy="1169551"/>
          </a:xfrm>
          <a:prstGeom prst="rect">
            <a:avLst/>
          </a:prstGeom>
          <a:noFill/>
        </p:spPr>
        <p:txBody>
          <a:bodyPr wrap="square" rtlCol="0">
            <a:spAutoFit/>
          </a:bodyPr>
          <a:lstStyle/>
          <a:p>
            <a:pPr algn="r">
              <a:lnSpc>
                <a:spcPct val="150000"/>
              </a:lnSpc>
            </a:pPr>
            <a:r>
              <a:rPr lang="en-US" sz="1200" dirty="0">
                <a:solidFill>
                  <a:schemeClr val="bg2"/>
                </a:solidFill>
              </a:rPr>
              <a:t>Lorem ipsum dolor sit </a:t>
            </a:r>
            <a:r>
              <a:rPr lang="en-US" sz="1200" dirty="0" err="1">
                <a:solidFill>
                  <a:schemeClr val="bg2"/>
                </a:solidFill>
              </a:rPr>
              <a:t>amet</a:t>
            </a:r>
            <a:r>
              <a:rPr lang="en-US" sz="1200" dirty="0">
                <a:solidFill>
                  <a:schemeClr val="bg2"/>
                </a:solidFill>
              </a:rPr>
              <a:t>, </a:t>
            </a:r>
            <a:r>
              <a:rPr lang="en-US" sz="1200" dirty="0" err="1">
                <a:solidFill>
                  <a:schemeClr val="bg2"/>
                </a:solidFill>
              </a:rPr>
              <a:t>consectetuer</a:t>
            </a:r>
            <a:r>
              <a:rPr lang="en-US" sz="1200" dirty="0">
                <a:solidFill>
                  <a:schemeClr val="bg2"/>
                </a:solidFill>
              </a:rPr>
              <a:t> </a:t>
            </a:r>
            <a:r>
              <a:rPr lang="en-US" sz="1200" dirty="0" err="1">
                <a:solidFill>
                  <a:schemeClr val="bg2"/>
                </a:solidFill>
              </a:rPr>
              <a:t>adipiscing</a:t>
            </a:r>
            <a:r>
              <a:rPr lang="en-US" sz="1200" dirty="0">
                <a:solidFill>
                  <a:schemeClr val="bg2"/>
                </a:solidFill>
              </a:rPr>
              <a:t> </a:t>
            </a:r>
            <a:r>
              <a:rPr lang="en-US" sz="1200" dirty="0" err="1">
                <a:solidFill>
                  <a:schemeClr val="bg2"/>
                </a:solidFill>
              </a:rPr>
              <a:t>elit</a:t>
            </a:r>
            <a:r>
              <a:rPr lang="en-US" sz="1200" dirty="0">
                <a:solidFill>
                  <a:schemeClr val="bg2"/>
                </a:solidFill>
              </a:rPr>
              <a:t>. Aenean </a:t>
            </a:r>
            <a:r>
              <a:rPr lang="en-US" sz="1200" dirty="0" err="1">
                <a:solidFill>
                  <a:schemeClr val="bg2"/>
                </a:solidFill>
              </a:rPr>
              <a:t>commodo</a:t>
            </a:r>
            <a:r>
              <a:rPr lang="en-US" sz="1200" dirty="0">
                <a:solidFill>
                  <a:schemeClr val="bg2"/>
                </a:solidFill>
              </a:rPr>
              <a:t> ligula </a:t>
            </a:r>
            <a:r>
              <a:rPr lang="en-US" sz="1200" dirty="0" err="1">
                <a:solidFill>
                  <a:schemeClr val="bg2"/>
                </a:solidFill>
              </a:rPr>
              <a:t>eget</a:t>
            </a:r>
            <a:r>
              <a:rPr lang="en-US" sz="1200" dirty="0">
                <a:solidFill>
                  <a:schemeClr val="bg2"/>
                </a:solidFill>
              </a:rPr>
              <a:t> dolor. Aenean </a:t>
            </a:r>
            <a:r>
              <a:rPr lang="en-US" sz="1200" dirty="0" err="1">
                <a:solidFill>
                  <a:schemeClr val="bg2"/>
                </a:solidFill>
              </a:rPr>
              <a:t>massa</a:t>
            </a:r>
            <a:r>
              <a:rPr lang="en-US" sz="1200" dirty="0">
                <a:solidFill>
                  <a:schemeClr val="bg2"/>
                </a:solidFill>
              </a:rPr>
              <a:t>. Cum sociis </a:t>
            </a:r>
            <a:r>
              <a:rPr lang="en-US" sz="1200" dirty="0" err="1">
                <a:solidFill>
                  <a:schemeClr val="bg2"/>
                </a:solidFill>
              </a:rPr>
              <a:t>natoque</a:t>
            </a:r>
            <a:r>
              <a:rPr lang="en-US" sz="1200" dirty="0">
                <a:solidFill>
                  <a:schemeClr val="bg2"/>
                </a:solidFill>
              </a:rPr>
              <a:t> </a:t>
            </a:r>
            <a:r>
              <a:rPr lang="en-US" sz="1200" dirty="0" err="1">
                <a:solidFill>
                  <a:schemeClr val="bg2"/>
                </a:solidFill>
              </a:rPr>
              <a:t>penatibus</a:t>
            </a:r>
            <a:r>
              <a:rPr lang="en-US" sz="1200" dirty="0">
                <a:solidFill>
                  <a:schemeClr val="bg2"/>
                </a:solidFill>
              </a:rPr>
              <a:t> et </a:t>
            </a:r>
            <a:r>
              <a:rPr lang="en-US" sz="1200" dirty="0" err="1">
                <a:solidFill>
                  <a:schemeClr val="bg2"/>
                </a:solidFill>
              </a:rPr>
              <a:t>magnis</a:t>
            </a:r>
            <a:r>
              <a:rPr lang="en-US" sz="1200" dirty="0">
                <a:solidFill>
                  <a:schemeClr val="bg2"/>
                </a:solidFill>
              </a:rPr>
              <a:t> dis parturient </a:t>
            </a:r>
            <a:r>
              <a:rPr lang="en-US" sz="1200" dirty="0" err="1">
                <a:solidFill>
                  <a:schemeClr val="bg2"/>
                </a:solidFill>
              </a:rPr>
              <a:t>montes</a:t>
            </a:r>
            <a:r>
              <a:rPr lang="en-US" sz="1200" dirty="0">
                <a:solidFill>
                  <a:schemeClr val="bg2"/>
                </a:solidFill>
              </a:rPr>
              <a:t>, </a:t>
            </a:r>
            <a:r>
              <a:rPr lang="en-US" sz="1200" dirty="0" err="1">
                <a:solidFill>
                  <a:schemeClr val="bg2"/>
                </a:solidFill>
              </a:rPr>
              <a:t>nascetur</a:t>
            </a:r>
            <a:r>
              <a:rPr lang="en-US" sz="1200" dirty="0">
                <a:solidFill>
                  <a:schemeClr val="bg2"/>
                </a:solidFill>
              </a:rPr>
              <a:t> </a:t>
            </a:r>
            <a:r>
              <a:rPr lang="en-US" sz="1200" dirty="0" err="1">
                <a:solidFill>
                  <a:schemeClr val="bg2"/>
                </a:solidFill>
              </a:rPr>
              <a:t>ridiculus</a:t>
            </a:r>
            <a:r>
              <a:rPr lang="en-US" sz="1200" dirty="0">
                <a:solidFill>
                  <a:schemeClr val="bg2"/>
                </a:solidFill>
              </a:rPr>
              <a:t> mus. Donec </a:t>
            </a:r>
            <a:r>
              <a:rPr lang="en-US" sz="1200" dirty="0" err="1">
                <a:solidFill>
                  <a:schemeClr val="bg2"/>
                </a:solidFill>
              </a:rPr>
              <a:t>quam</a:t>
            </a:r>
            <a:r>
              <a:rPr lang="en-US" sz="1200" dirty="0">
                <a:solidFill>
                  <a:schemeClr val="bg2"/>
                </a:solidFill>
              </a:rPr>
              <a:t> </a:t>
            </a:r>
            <a:r>
              <a:rPr lang="en-US" sz="1200" dirty="0" err="1">
                <a:solidFill>
                  <a:schemeClr val="bg2"/>
                </a:solidFill>
              </a:rPr>
              <a:t>felis</a:t>
            </a:r>
            <a:r>
              <a:rPr lang="en-US" sz="1200" dirty="0">
                <a:solidFill>
                  <a:schemeClr val="bg2"/>
                </a:solidFill>
              </a:rPr>
              <a:t>, </a:t>
            </a:r>
            <a:r>
              <a:rPr lang="en-US" sz="1200" dirty="0" err="1">
                <a:solidFill>
                  <a:schemeClr val="bg2"/>
                </a:solidFill>
              </a:rPr>
              <a:t>ultricies</a:t>
            </a:r>
            <a:r>
              <a:rPr lang="en-US" sz="1200" dirty="0">
                <a:solidFill>
                  <a:schemeClr val="bg2"/>
                </a:solidFill>
              </a:rPr>
              <a:t> </a:t>
            </a:r>
            <a:r>
              <a:rPr lang="en-US" sz="1200" dirty="0" err="1">
                <a:solidFill>
                  <a:schemeClr val="bg2"/>
                </a:solidFill>
              </a:rPr>
              <a:t>nec</a:t>
            </a:r>
            <a:r>
              <a:rPr lang="en-US" sz="1200" dirty="0">
                <a:solidFill>
                  <a:schemeClr val="bg2"/>
                </a:solidFill>
              </a:rPr>
              <a:t>, </a:t>
            </a:r>
            <a:r>
              <a:rPr lang="en-US" sz="1200" dirty="0" err="1">
                <a:solidFill>
                  <a:schemeClr val="bg2"/>
                </a:solidFill>
              </a:rPr>
              <a:t>pellentesque</a:t>
            </a:r>
            <a:r>
              <a:rPr lang="en-US" sz="1200" dirty="0">
                <a:solidFill>
                  <a:schemeClr val="bg2"/>
                </a:solidFill>
              </a:rPr>
              <a:t> </a:t>
            </a:r>
            <a:r>
              <a:rPr lang="en-US" sz="1200" dirty="0" err="1">
                <a:solidFill>
                  <a:schemeClr val="bg2"/>
                </a:solidFill>
              </a:rPr>
              <a:t>eu</a:t>
            </a:r>
            <a:r>
              <a:rPr lang="en-US" sz="1200" dirty="0">
                <a:solidFill>
                  <a:schemeClr val="bg2"/>
                </a:solidFill>
              </a:rPr>
              <a:t>, </a:t>
            </a:r>
            <a:r>
              <a:rPr lang="en-US" sz="1200" dirty="0" err="1">
                <a:solidFill>
                  <a:schemeClr val="bg2"/>
                </a:solidFill>
              </a:rPr>
              <a:t>pretium</a:t>
            </a:r>
            <a:r>
              <a:rPr lang="en-US" sz="1200" dirty="0">
                <a:solidFill>
                  <a:schemeClr val="bg2"/>
                </a:solidFill>
              </a:rPr>
              <a:t> </a:t>
            </a:r>
            <a:r>
              <a:rPr lang="en-US" sz="1200" dirty="0" err="1">
                <a:solidFill>
                  <a:schemeClr val="bg2"/>
                </a:solidFill>
              </a:rPr>
              <a:t>quis</a:t>
            </a:r>
            <a:r>
              <a:rPr lang="en-US" sz="1200" dirty="0">
                <a:solidFill>
                  <a:schemeClr val="bg2"/>
                </a:solidFill>
              </a:rPr>
              <a:t>, sem. </a:t>
            </a:r>
            <a:r>
              <a:rPr lang="en-US" sz="1200" dirty="0" err="1">
                <a:solidFill>
                  <a:schemeClr val="bg2"/>
                </a:solidFill>
              </a:rPr>
              <a:t>Nulla</a:t>
            </a:r>
            <a:r>
              <a:rPr lang="en-US" sz="1200" dirty="0">
                <a:solidFill>
                  <a:schemeClr val="bg2"/>
                </a:solidFill>
              </a:rPr>
              <a:t> </a:t>
            </a:r>
            <a:r>
              <a:rPr lang="en-US" sz="1200" dirty="0" err="1">
                <a:solidFill>
                  <a:schemeClr val="bg2"/>
                </a:solidFill>
              </a:rPr>
              <a:t>consequat</a:t>
            </a:r>
            <a:r>
              <a:rPr lang="en-US" sz="1200" dirty="0">
                <a:solidFill>
                  <a:schemeClr val="bg2"/>
                </a:solidFill>
              </a:rPr>
              <a:t> </a:t>
            </a:r>
            <a:r>
              <a:rPr lang="en-US" sz="1200" dirty="0" err="1">
                <a:solidFill>
                  <a:schemeClr val="bg2"/>
                </a:solidFill>
              </a:rPr>
              <a:t>massa</a:t>
            </a:r>
            <a:r>
              <a:rPr lang="en-US" sz="1200" dirty="0">
                <a:solidFill>
                  <a:schemeClr val="bg2"/>
                </a:solidFill>
              </a:rPr>
              <a:t> </a:t>
            </a:r>
            <a:r>
              <a:rPr lang="en-US" sz="1200" dirty="0" err="1">
                <a:solidFill>
                  <a:schemeClr val="bg2"/>
                </a:solidFill>
              </a:rPr>
              <a:t>quis</a:t>
            </a:r>
            <a:r>
              <a:rPr lang="en-US" sz="1200" dirty="0">
                <a:solidFill>
                  <a:schemeClr val="bg2"/>
                </a:solidFill>
              </a:rPr>
              <a:t> </a:t>
            </a:r>
            <a:r>
              <a:rPr lang="en-US" sz="1200" dirty="0" err="1">
                <a:solidFill>
                  <a:schemeClr val="bg2"/>
                </a:solidFill>
              </a:rPr>
              <a:t>enim</a:t>
            </a:r>
            <a:r>
              <a:rPr lang="en-US" sz="1200" dirty="0">
                <a:solidFill>
                  <a:schemeClr val="bg2"/>
                </a:solidFill>
              </a:rPr>
              <a:t>. Donec, </a:t>
            </a:r>
          </a:p>
        </p:txBody>
      </p:sp>
      <p:sp>
        <p:nvSpPr>
          <p:cNvPr id="2" name="Freeform: Shape 3">
            <a:extLst>
              <a:ext uri="{FF2B5EF4-FFF2-40B4-BE49-F238E27FC236}">
                <a16:creationId xmlns:a16="http://schemas.microsoft.com/office/drawing/2014/main" id="{A11C115D-4058-9BFC-F6DB-7198B5091421}"/>
              </a:ext>
            </a:extLst>
          </p:cNvPr>
          <p:cNvSpPr>
            <a:spLocks/>
          </p:cNvSpPr>
          <p:nvPr userDrawn="1"/>
        </p:nvSpPr>
        <p:spPr bwMode="auto">
          <a:xfrm>
            <a:off x="626934" y="594237"/>
            <a:ext cx="4654915" cy="5208869"/>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solidFill>
            <a:schemeClr val="accent2"/>
          </a:solidFill>
          <a:ln>
            <a:noFill/>
          </a:ln>
          <a:effectLst/>
        </p:spPr>
        <p:txBody>
          <a:bodyPr vert="horz" wrap="square" lIns="51435" tIns="25718" rIns="51435" bIns="25718" numCol="1" anchor="ctr" anchorCtr="0" compatLnSpc="1">
            <a:prstTxWarp prst="textNoShape">
              <a:avLst/>
            </a:prstTxWarp>
          </a:bodyPr>
          <a:lstStyle/>
          <a:p>
            <a:pPr lvl="0" algn="ctr"/>
            <a:endParaRPr lang="en-US" sz="4050" b="1" dirty="0">
              <a:solidFill>
                <a:schemeClr val="accent2"/>
              </a:solidFill>
            </a:endParaRPr>
          </a:p>
        </p:txBody>
      </p:sp>
      <p:sp>
        <p:nvSpPr>
          <p:cNvPr id="3" name="TextBox 28">
            <a:extLst>
              <a:ext uri="{FF2B5EF4-FFF2-40B4-BE49-F238E27FC236}">
                <a16:creationId xmlns:a16="http://schemas.microsoft.com/office/drawing/2014/main" id="{FBD2A835-87CF-FA5B-C4F1-EA31BD804DCC}"/>
              </a:ext>
            </a:extLst>
          </p:cNvPr>
          <p:cNvSpPr txBox="1"/>
          <p:nvPr userDrawn="1"/>
        </p:nvSpPr>
        <p:spPr>
          <a:xfrm>
            <a:off x="7881542" y="4234727"/>
            <a:ext cx="3299757" cy="400110"/>
          </a:xfrm>
          <a:prstGeom prst="rect">
            <a:avLst/>
          </a:prstGeom>
          <a:noFill/>
        </p:spPr>
        <p:txBody>
          <a:bodyPr wrap="square" rtlCol="0" anchor="ctr">
            <a:spAutoFit/>
          </a:bodyPr>
          <a:lstStyle/>
          <a:p>
            <a:pPr algn="r"/>
            <a:r>
              <a:rPr lang="en-US" sz="2000" b="1" dirty="0">
                <a:latin typeface="+mj-lt"/>
              </a:rPr>
              <a:t>Speaker Name</a:t>
            </a:r>
          </a:p>
        </p:txBody>
      </p:sp>
      <p:sp>
        <p:nvSpPr>
          <p:cNvPr id="4" name="TextBox 29">
            <a:extLst>
              <a:ext uri="{FF2B5EF4-FFF2-40B4-BE49-F238E27FC236}">
                <a16:creationId xmlns:a16="http://schemas.microsoft.com/office/drawing/2014/main" id="{D8AD2165-8404-E78D-E775-BC767803778A}"/>
              </a:ext>
            </a:extLst>
          </p:cNvPr>
          <p:cNvSpPr txBox="1"/>
          <p:nvPr userDrawn="1"/>
        </p:nvSpPr>
        <p:spPr>
          <a:xfrm>
            <a:off x="9207610" y="4634837"/>
            <a:ext cx="1973689" cy="338554"/>
          </a:xfrm>
          <a:prstGeom prst="rect">
            <a:avLst/>
          </a:prstGeom>
          <a:noFill/>
        </p:spPr>
        <p:txBody>
          <a:bodyPr wrap="square" rtlCol="0" anchor="ctr">
            <a:spAutoFit/>
          </a:bodyPr>
          <a:lstStyle/>
          <a:p>
            <a:pPr algn="r"/>
            <a:r>
              <a:rPr lang="en-US" sz="1600" dirty="0">
                <a:solidFill>
                  <a:schemeClr val="accent2"/>
                </a:solidFill>
              </a:rPr>
              <a:t>Speaker Position</a:t>
            </a:r>
          </a:p>
        </p:txBody>
      </p:sp>
      <p:pic>
        <p:nvPicPr>
          <p:cNvPr id="8" name="Picture 43">
            <a:extLst>
              <a:ext uri="{FF2B5EF4-FFF2-40B4-BE49-F238E27FC236}">
                <a16:creationId xmlns:a16="http://schemas.microsoft.com/office/drawing/2014/main" id="{F4CC44E9-51F4-F25C-DC58-FE3074A2A5BA}"/>
              </a:ext>
            </a:extLst>
          </p:cNvPr>
          <p:cNvPicPr>
            <a:picLocks noChangeAspect="1"/>
          </p:cNvPicPr>
          <p:nvPr userDrawn="1"/>
        </p:nvPicPr>
        <p:blipFill>
          <a:blip r:embed="rId4">
            <a:extLst>
              <a:ext uri="{28A0092B-C50C-407E-A947-70E740481C1C}">
                <a14:useLocalDpi xmlns:a14="http://schemas.microsoft.com/office/drawing/2010/main" val="0"/>
              </a:ext>
            </a:extLst>
          </a:blip>
          <a:srcRect l="12055" t="7539" r="12055" b="7539"/>
          <a:stretch>
            <a:fillRect/>
          </a:stretch>
        </p:blipFill>
        <p:spPr>
          <a:xfrm>
            <a:off x="704676" y="795574"/>
            <a:ext cx="4315415" cy="4828967"/>
          </a:xfrm>
          <a:custGeom>
            <a:avLst/>
            <a:gdLst>
              <a:gd name="connsiteX0" fmla="*/ 987917 w 1976337"/>
              <a:gd name="connsiteY0" fmla="*/ 0 h 2211529"/>
              <a:gd name="connsiteX1" fmla="*/ 1099459 w 1976337"/>
              <a:gd name="connsiteY1" fmla="*/ 29732 h 2211529"/>
              <a:gd name="connsiteX2" fmla="*/ 1864711 w 1976337"/>
              <a:gd name="connsiteY2" fmla="*/ 471164 h 2211529"/>
              <a:gd name="connsiteX3" fmla="*/ 1976337 w 1976337"/>
              <a:gd name="connsiteY3" fmla="*/ 663996 h 2211529"/>
              <a:gd name="connsiteX4" fmla="*/ 1976337 w 1976337"/>
              <a:gd name="connsiteY4" fmla="*/ 1547533 h 2211529"/>
              <a:gd name="connsiteX5" fmla="*/ 1864711 w 1976337"/>
              <a:gd name="connsiteY5" fmla="*/ 1739695 h 2211529"/>
              <a:gd name="connsiteX6" fmla="*/ 1099459 w 1976337"/>
              <a:gd name="connsiteY6" fmla="*/ 2181798 h 2211529"/>
              <a:gd name="connsiteX7" fmla="*/ 876878 w 1976337"/>
              <a:gd name="connsiteY7" fmla="*/ 2181798 h 2211529"/>
              <a:gd name="connsiteX8" fmla="*/ 110955 w 1976337"/>
              <a:gd name="connsiteY8" fmla="*/ 1739695 h 2211529"/>
              <a:gd name="connsiteX9" fmla="*/ 0 w 1976337"/>
              <a:gd name="connsiteY9" fmla="*/ 1547533 h 2211529"/>
              <a:gd name="connsiteX10" fmla="*/ 0 w 1976337"/>
              <a:gd name="connsiteY10" fmla="*/ 663996 h 2211529"/>
              <a:gd name="connsiteX11" fmla="*/ 110955 w 1976337"/>
              <a:gd name="connsiteY11" fmla="*/ 471164 h 2211529"/>
              <a:gd name="connsiteX12" fmla="*/ 876878 w 1976337"/>
              <a:gd name="connsiteY12" fmla="*/ 29732 h 2211529"/>
              <a:gd name="connsiteX13" fmla="*/ 987917 w 1976337"/>
              <a:gd name="connsiteY13" fmla="*/ 0 h 2211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76337" h="2211529">
                <a:moveTo>
                  <a:pt x="987917" y="0"/>
                </a:moveTo>
                <a:cubicBezTo>
                  <a:pt x="1026331" y="0"/>
                  <a:pt x="1064828" y="9910"/>
                  <a:pt x="1099459" y="29732"/>
                </a:cubicBezTo>
                <a:lnTo>
                  <a:pt x="1864711" y="471164"/>
                </a:lnTo>
                <a:cubicBezTo>
                  <a:pt x="1933973" y="511477"/>
                  <a:pt x="1976337" y="584714"/>
                  <a:pt x="1976337" y="663996"/>
                </a:cubicBezTo>
                <a:lnTo>
                  <a:pt x="1976337" y="1547533"/>
                </a:lnTo>
                <a:cubicBezTo>
                  <a:pt x="1976337" y="1626816"/>
                  <a:pt x="1933973" y="1700052"/>
                  <a:pt x="1864711" y="1739695"/>
                </a:cubicBezTo>
                <a:lnTo>
                  <a:pt x="1099459" y="2181798"/>
                </a:lnTo>
                <a:cubicBezTo>
                  <a:pt x="1030197" y="2221440"/>
                  <a:pt x="945468" y="2221440"/>
                  <a:pt x="876878" y="2181798"/>
                </a:cubicBezTo>
                <a:lnTo>
                  <a:pt x="110955" y="1739695"/>
                </a:lnTo>
                <a:cubicBezTo>
                  <a:pt x="42365" y="1700052"/>
                  <a:pt x="0" y="1626816"/>
                  <a:pt x="0" y="1547533"/>
                </a:cubicBezTo>
                <a:lnTo>
                  <a:pt x="0" y="663996"/>
                </a:lnTo>
                <a:cubicBezTo>
                  <a:pt x="0" y="584714"/>
                  <a:pt x="42365" y="511477"/>
                  <a:pt x="110955" y="471164"/>
                </a:cubicBezTo>
                <a:lnTo>
                  <a:pt x="876878" y="29732"/>
                </a:lnTo>
                <a:cubicBezTo>
                  <a:pt x="911173" y="9910"/>
                  <a:pt x="949503" y="0"/>
                  <a:pt x="987917" y="0"/>
                </a:cubicBezTo>
                <a:close/>
              </a:path>
            </a:pathLst>
          </a:custGeom>
        </p:spPr>
      </p:pic>
    </p:spTree>
    <p:extLst>
      <p:ext uri="{BB962C8B-B14F-4D97-AF65-F5344CB8AC3E}">
        <p14:creationId xmlns:p14="http://schemas.microsoft.com/office/powerpoint/2010/main" val="471235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fade">
                                      <p:cBhvr>
                                        <p:cTn id="19" dur="500"/>
                                        <p:tgtEl>
                                          <p:spTgt spid="2"/>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fade">
                                      <p:cBhvr>
                                        <p:cTn id="23" dur="500"/>
                                        <p:tgtEl>
                                          <p:spTgt spid="3"/>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1" grpId="0"/>
      <p:bldP spid="2" grpId="0" animBg="1"/>
      <p:bldP spid="3" grpId="0"/>
      <p:bldP spid="4" grpId="0"/>
    </p:bld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ection Slide - Main">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3A5EA400-1C30-9767-2CFF-B58FDF3C089D}"/>
              </a:ext>
            </a:extLst>
          </p:cNvPr>
          <p:cNvPicPr>
            <a:picLocks noGrp="1" noRot="1" noChangeAspect="1" noMove="1" noResize="1" noEditPoints="1" noAdjustHandles="1" noChangeArrowheads="1" noChangeShapeType="1" noCrop="1"/>
          </p:cNvPicPr>
          <p:nvPr userDrawn="1"/>
        </p:nvPicPr>
        <p:blipFill>
          <a:blip r:embed="rId2">
            <a:extLst>
              <a:ext uri="{BEBA8EAE-BF5A-486C-A8C5-ECC9F3942E4B}">
                <a14:imgProps xmlns:a14="http://schemas.microsoft.com/office/drawing/2010/main">
                  <a14:imgLayer r:embed="rId3">
                    <a14:imgEffect>
                      <a14:brightnessContrast contrast="-41000"/>
                    </a14:imgEffect>
                  </a14:imgLayer>
                </a14:imgProps>
              </a:ext>
              <a:ext uri="{28A0092B-C50C-407E-A947-70E740481C1C}">
                <a14:useLocalDpi xmlns:a14="http://schemas.microsoft.com/office/drawing/2010/main" val="0"/>
              </a:ext>
            </a:extLst>
          </a:blip>
          <a:stretch>
            <a:fillRect/>
          </a:stretch>
        </p:blipFill>
        <p:spPr>
          <a:xfrm>
            <a:off x="5067" y="0"/>
            <a:ext cx="12181865" cy="6858000"/>
          </a:xfrm>
          <a:prstGeom prst="rect">
            <a:avLst/>
          </a:prstGeom>
        </p:spPr>
      </p:pic>
      <p:sp>
        <p:nvSpPr>
          <p:cNvPr id="6" name="Rectangle 1">
            <a:extLst>
              <a:ext uri="{FF2B5EF4-FFF2-40B4-BE49-F238E27FC236}">
                <a16:creationId xmlns:a16="http://schemas.microsoft.com/office/drawing/2014/main" id="{C54C5900-59D7-0932-625E-646F3752ADED}"/>
              </a:ext>
            </a:extLst>
          </p:cNvPr>
          <p:cNvSpPr>
            <a:spLocks noGrp="1" noRot="1" noMove="1" noResize="1" noEditPoints="1" noAdjustHandles="1" noChangeArrowheads="1" noChangeShapeType="1"/>
          </p:cNvSpPr>
          <p:nvPr userDrawn="1"/>
        </p:nvSpPr>
        <p:spPr>
          <a:xfrm>
            <a:off x="0" y="1"/>
            <a:ext cx="12192000" cy="6857999"/>
          </a:xfrm>
          <a:prstGeom prst="rect">
            <a:avLst/>
          </a:prstGeom>
          <a:solidFill>
            <a:schemeClr val="accent1">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93317B87-1DBE-F444-3542-D610EB7D03CE}"/>
              </a:ext>
            </a:extLst>
          </p:cNvPr>
          <p:cNvPicPr>
            <a:picLocks noChangeAspect="1"/>
          </p:cNvPicPr>
          <p:nvPr userDrawn="1"/>
        </p:nvPicPr>
        <p:blipFill>
          <a:blip r:embed="rId4">
            <a:extLst>
              <a:ext uri="{28A0092B-C50C-407E-A947-70E740481C1C}">
                <a14:useLocalDpi xmlns:a14="http://schemas.microsoft.com/office/drawing/2010/main" val="0"/>
              </a:ext>
            </a:extLst>
          </a:blip>
          <a:srcRect l="14628" t="10419" r="14628" b="10419"/>
          <a:stretch>
            <a:fillRect/>
          </a:stretch>
        </p:blipFill>
        <p:spPr>
          <a:xfrm>
            <a:off x="-420541" y="247748"/>
            <a:ext cx="5685860" cy="6362501"/>
          </a:xfrm>
          <a:custGeom>
            <a:avLst/>
            <a:gdLst>
              <a:gd name="connsiteX0" fmla="*/ 2842207 w 5685860"/>
              <a:gd name="connsiteY0" fmla="*/ 0 h 6362501"/>
              <a:gd name="connsiteX1" fmla="*/ 3163110 w 5685860"/>
              <a:gd name="connsiteY1" fmla="*/ 85538 h 6362501"/>
              <a:gd name="connsiteX2" fmla="*/ 5364714 w 5685860"/>
              <a:gd name="connsiteY2" fmla="*/ 1355524 h 6362501"/>
              <a:gd name="connsiteX3" fmla="*/ 5685860 w 5685860"/>
              <a:gd name="connsiteY3" fmla="*/ 1910297 h 6362501"/>
              <a:gd name="connsiteX4" fmla="*/ 5685860 w 5685860"/>
              <a:gd name="connsiteY4" fmla="*/ 4452205 h 6362501"/>
              <a:gd name="connsiteX5" fmla="*/ 5364714 w 5685860"/>
              <a:gd name="connsiteY5" fmla="*/ 5005047 h 6362501"/>
              <a:gd name="connsiteX6" fmla="*/ 3163110 w 5685860"/>
              <a:gd name="connsiteY6" fmla="*/ 6276967 h 6362501"/>
              <a:gd name="connsiteX7" fmla="*/ 2522750 w 5685860"/>
              <a:gd name="connsiteY7" fmla="*/ 6276967 h 6362501"/>
              <a:gd name="connsiteX8" fmla="*/ 319214 w 5685860"/>
              <a:gd name="connsiteY8" fmla="*/ 5005047 h 6362501"/>
              <a:gd name="connsiteX9" fmla="*/ 0 w 5685860"/>
              <a:gd name="connsiteY9" fmla="*/ 4452205 h 6362501"/>
              <a:gd name="connsiteX10" fmla="*/ 0 w 5685860"/>
              <a:gd name="connsiteY10" fmla="*/ 1910297 h 6362501"/>
              <a:gd name="connsiteX11" fmla="*/ 319214 w 5685860"/>
              <a:gd name="connsiteY11" fmla="*/ 1355524 h 6362501"/>
              <a:gd name="connsiteX12" fmla="*/ 2522750 w 5685860"/>
              <a:gd name="connsiteY12" fmla="*/ 85538 h 6362501"/>
              <a:gd name="connsiteX13" fmla="*/ 2842207 w 5685860"/>
              <a:gd name="connsiteY13" fmla="*/ 0 h 6362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860" h="6362501">
                <a:moveTo>
                  <a:pt x="2842207" y="0"/>
                </a:moveTo>
                <a:cubicBezTo>
                  <a:pt x="2952722" y="0"/>
                  <a:pt x="3063477" y="28512"/>
                  <a:pt x="3163110" y="85538"/>
                </a:cubicBezTo>
                <a:lnTo>
                  <a:pt x="5364714" y="1355524"/>
                </a:lnTo>
                <a:cubicBezTo>
                  <a:pt x="5563980" y="1471503"/>
                  <a:pt x="5685860" y="1682203"/>
                  <a:pt x="5685860" y="1910297"/>
                </a:cubicBezTo>
                <a:lnTo>
                  <a:pt x="5685860" y="4452205"/>
                </a:lnTo>
                <a:cubicBezTo>
                  <a:pt x="5685860" y="4680300"/>
                  <a:pt x="5563980" y="4890998"/>
                  <a:pt x="5364714" y="5005047"/>
                </a:cubicBezTo>
                <a:lnTo>
                  <a:pt x="3163110" y="6276967"/>
                </a:lnTo>
                <a:cubicBezTo>
                  <a:pt x="2963843" y="6391013"/>
                  <a:pt x="2720081" y="6391013"/>
                  <a:pt x="2522750" y="6276967"/>
                </a:cubicBezTo>
                <a:lnTo>
                  <a:pt x="319214" y="5005047"/>
                </a:lnTo>
                <a:cubicBezTo>
                  <a:pt x="121884" y="4890998"/>
                  <a:pt x="0" y="4680300"/>
                  <a:pt x="0" y="4452205"/>
                </a:cubicBezTo>
                <a:lnTo>
                  <a:pt x="0" y="1910297"/>
                </a:lnTo>
                <a:cubicBezTo>
                  <a:pt x="0" y="1682203"/>
                  <a:pt x="121884" y="1471503"/>
                  <a:pt x="319214" y="1355524"/>
                </a:cubicBezTo>
                <a:lnTo>
                  <a:pt x="2522750" y="85538"/>
                </a:lnTo>
                <a:cubicBezTo>
                  <a:pt x="2621416" y="28512"/>
                  <a:pt x="2731689" y="0"/>
                  <a:pt x="2842207" y="0"/>
                </a:cubicBezTo>
                <a:close/>
              </a:path>
            </a:pathLst>
          </a:custGeom>
        </p:spPr>
      </p:pic>
      <p:sp>
        <p:nvSpPr>
          <p:cNvPr id="10" name="TextBox 12">
            <a:extLst>
              <a:ext uri="{FF2B5EF4-FFF2-40B4-BE49-F238E27FC236}">
                <a16:creationId xmlns:a16="http://schemas.microsoft.com/office/drawing/2014/main" id="{DDEBDBF2-B9F5-D4D5-170F-F0BC20ED4BC6}"/>
              </a:ext>
            </a:extLst>
          </p:cNvPr>
          <p:cNvSpPr txBox="1"/>
          <p:nvPr userDrawn="1"/>
        </p:nvSpPr>
        <p:spPr>
          <a:xfrm>
            <a:off x="5590888" y="2428726"/>
            <a:ext cx="4019755" cy="830997"/>
          </a:xfrm>
          <a:prstGeom prst="rect">
            <a:avLst/>
          </a:prstGeom>
          <a:noFill/>
        </p:spPr>
        <p:txBody>
          <a:bodyPr wrap="none" rtlCol="0">
            <a:spAutoFit/>
          </a:bodyPr>
          <a:lstStyle/>
          <a:p>
            <a:r>
              <a:rPr lang="en-US" sz="4800" b="1" dirty="0">
                <a:solidFill>
                  <a:schemeClr val="bg2"/>
                </a:solidFill>
                <a:latin typeface="+mj-lt"/>
              </a:rPr>
              <a:t>Section Break</a:t>
            </a:r>
          </a:p>
        </p:txBody>
      </p:sp>
      <p:sp>
        <p:nvSpPr>
          <p:cNvPr id="11" name="TextBox 15">
            <a:extLst>
              <a:ext uri="{FF2B5EF4-FFF2-40B4-BE49-F238E27FC236}">
                <a16:creationId xmlns:a16="http://schemas.microsoft.com/office/drawing/2014/main" id="{056F7928-EEAE-EE07-7BF3-A820E5B7D631}"/>
              </a:ext>
            </a:extLst>
          </p:cNvPr>
          <p:cNvSpPr txBox="1"/>
          <p:nvPr userDrawn="1"/>
        </p:nvSpPr>
        <p:spPr>
          <a:xfrm>
            <a:off x="5590889" y="3259723"/>
            <a:ext cx="5685860" cy="1169551"/>
          </a:xfrm>
          <a:prstGeom prst="rect">
            <a:avLst/>
          </a:prstGeom>
          <a:noFill/>
        </p:spPr>
        <p:txBody>
          <a:bodyPr wrap="square" rtlCol="0">
            <a:spAutoFit/>
          </a:bodyPr>
          <a:lstStyle/>
          <a:p>
            <a:pPr algn="just">
              <a:lnSpc>
                <a:spcPct val="150000"/>
              </a:lnSpc>
            </a:pPr>
            <a:r>
              <a:rPr lang="en-US" sz="1200">
                <a:solidFill>
                  <a:schemeClr val="bg2"/>
                </a:solidFil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Donec, </a:t>
            </a:r>
          </a:p>
        </p:txBody>
      </p:sp>
    </p:spTree>
    <p:extLst>
      <p:ext uri="{BB962C8B-B14F-4D97-AF65-F5344CB8AC3E}">
        <p14:creationId xmlns:p14="http://schemas.microsoft.com/office/powerpoint/2010/main" val="3955078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1" grpId="0"/>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Slide 1">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3A5EA400-1C30-9767-2CFF-B58FDF3C089D}"/>
              </a:ext>
            </a:extLst>
          </p:cNvPr>
          <p:cNvPicPr>
            <a:picLocks noGrp="1" noRot="1" noChangeAspect="1" noMove="1" noResize="1" noEditPoints="1" noAdjustHandles="1" noChangeArrowheads="1" noChangeShapeType="1" noCrop="1"/>
          </p:cNvPicPr>
          <p:nvPr userDrawn="1"/>
        </p:nvPicPr>
        <p:blipFill>
          <a:blip r:embed="rId2">
            <a:extLst>
              <a:ext uri="{BEBA8EAE-BF5A-486C-A8C5-ECC9F3942E4B}">
                <a14:imgProps xmlns:a14="http://schemas.microsoft.com/office/drawing/2010/main">
                  <a14:imgLayer r:embed="rId3">
                    <a14:imgEffect>
                      <a14:brightnessContrast contrast="-41000"/>
                    </a14:imgEffect>
                  </a14:imgLayer>
                </a14:imgProps>
              </a:ext>
              <a:ext uri="{28A0092B-C50C-407E-A947-70E740481C1C}">
                <a14:useLocalDpi xmlns:a14="http://schemas.microsoft.com/office/drawing/2010/main" val="0"/>
              </a:ext>
            </a:extLst>
          </a:blip>
          <a:stretch>
            <a:fillRect/>
          </a:stretch>
        </p:blipFill>
        <p:spPr>
          <a:xfrm>
            <a:off x="5067" y="0"/>
            <a:ext cx="12181865" cy="6858000"/>
          </a:xfrm>
          <a:prstGeom prst="rect">
            <a:avLst/>
          </a:prstGeom>
        </p:spPr>
      </p:pic>
      <p:sp>
        <p:nvSpPr>
          <p:cNvPr id="6" name="Rectangle 1">
            <a:extLst>
              <a:ext uri="{FF2B5EF4-FFF2-40B4-BE49-F238E27FC236}">
                <a16:creationId xmlns:a16="http://schemas.microsoft.com/office/drawing/2014/main" id="{C54C5900-59D7-0932-625E-646F3752ADED}"/>
              </a:ext>
            </a:extLst>
          </p:cNvPr>
          <p:cNvSpPr>
            <a:spLocks/>
          </p:cNvSpPr>
          <p:nvPr userDrawn="1"/>
        </p:nvSpPr>
        <p:spPr>
          <a:xfrm>
            <a:off x="0" y="1"/>
            <a:ext cx="12192000" cy="6857999"/>
          </a:xfrm>
          <a:prstGeom prst="rect">
            <a:avLst/>
          </a:prstGeom>
          <a:solidFill>
            <a:srgbClr val="92D05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93317B87-1DBE-F444-3542-D610EB7D03CE}"/>
              </a:ext>
            </a:extLst>
          </p:cNvPr>
          <p:cNvPicPr>
            <a:picLocks noChangeAspect="1"/>
          </p:cNvPicPr>
          <p:nvPr userDrawn="1"/>
        </p:nvPicPr>
        <p:blipFill>
          <a:blip r:embed="rId4">
            <a:extLst>
              <a:ext uri="{28A0092B-C50C-407E-A947-70E740481C1C}">
                <a14:useLocalDpi xmlns:a14="http://schemas.microsoft.com/office/drawing/2010/main" val="0"/>
              </a:ext>
            </a:extLst>
          </a:blip>
          <a:srcRect l="14628" t="10419" r="14628" b="10419"/>
          <a:stretch>
            <a:fillRect/>
          </a:stretch>
        </p:blipFill>
        <p:spPr>
          <a:xfrm>
            <a:off x="-420541" y="247748"/>
            <a:ext cx="5685860" cy="6362501"/>
          </a:xfrm>
          <a:custGeom>
            <a:avLst/>
            <a:gdLst>
              <a:gd name="connsiteX0" fmla="*/ 2842207 w 5685860"/>
              <a:gd name="connsiteY0" fmla="*/ 0 h 6362501"/>
              <a:gd name="connsiteX1" fmla="*/ 3163110 w 5685860"/>
              <a:gd name="connsiteY1" fmla="*/ 85538 h 6362501"/>
              <a:gd name="connsiteX2" fmla="*/ 5364714 w 5685860"/>
              <a:gd name="connsiteY2" fmla="*/ 1355524 h 6362501"/>
              <a:gd name="connsiteX3" fmla="*/ 5685860 w 5685860"/>
              <a:gd name="connsiteY3" fmla="*/ 1910297 h 6362501"/>
              <a:gd name="connsiteX4" fmla="*/ 5685860 w 5685860"/>
              <a:gd name="connsiteY4" fmla="*/ 4452205 h 6362501"/>
              <a:gd name="connsiteX5" fmla="*/ 5364714 w 5685860"/>
              <a:gd name="connsiteY5" fmla="*/ 5005047 h 6362501"/>
              <a:gd name="connsiteX6" fmla="*/ 3163110 w 5685860"/>
              <a:gd name="connsiteY6" fmla="*/ 6276967 h 6362501"/>
              <a:gd name="connsiteX7" fmla="*/ 2522750 w 5685860"/>
              <a:gd name="connsiteY7" fmla="*/ 6276967 h 6362501"/>
              <a:gd name="connsiteX8" fmla="*/ 319214 w 5685860"/>
              <a:gd name="connsiteY8" fmla="*/ 5005047 h 6362501"/>
              <a:gd name="connsiteX9" fmla="*/ 0 w 5685860"/>
              <a:gd name="connsiteY9" fmla="*/ 4452205 h 6362501"/>
              <a:gd name="connsiteX10" fmla="*/ 0 w 5685860"/>
              <a:gd name="connsiteY10" fmla="*/ 1910297 h 6362501"/>
              <a:gd name="connsiteX11" fmla="*/ 319214 w 5685860"/>
              <a:gd name="connsiteY11" fmla="*/ 1355524 h 6362501"/>
              <a:gd name="connsiteX12" fmla="*/ 2522750 w 5685860"/>
              <a:gd name="connsiteY12" fmla="*/ 85538 h 6362501"/>
              <a:gd name="connsiteX13" fmla="*/ 2842207 w 5685860"/>
              <a:gd name="connsiteY13" fmla="*/ 0 h 6362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860" h="6362501">
                <a:moveTo>
                  <a:pt x="2842207" y="0"/>
                </a:moveTo>
                <a:cubicBezTo>
                  <a:pt x="2952722" y="0"/>
                  <a:pt x="3063477" y="28512"/>
                  <a:pt x="3163110" y="85538"/>
                </a:cubicBezTo>
                <a:lnTo>
                  <a:pt x="5364714" y="1355524"/>
                </a:lnTo>
                <a:cubicBezTo>
                  <a:pt x="5563980" y="1471503"/>
                  <a:pt x="5685860" y="1682203"/>
                  <a:pt x="5685860" y="1910297"/>
                </a:cubicBezTo>
                <a:lnTo>
                  <a:pt x="5685860" y="4452205"/>
                </a:lnTo>
                <a:cubicBezTo>
                  <a:pt x="5685860" y="4680300"/>
                  <a:pt x="5563980" y="4890998"/>
                  <a:pt x="5364714" y="5005047"/>
                </a:cubicBezTo>
                <a:lnTo>
                  <a:pt x="3163110" y="6276967"/>
                </a:lnTo>
                <a:cubicBezTo>
                  <a:pt x="2963843" y="6391013"/>
                  <a:pt x="2720081" y="6391013"/>
                  <a:pt x="2522750" y="6276967"/>
                </a:cubicBezTo>
                <a:lnTo>
                  <a:pt x="319214" y="5005047"/>
                </a:lnTo>
                <a:cubicBezTo>
                  <a:pt x="121884" y="4890998"/>
                  <a:pt x="0" y="4680300"/>
                  <a:pt x="0" y="4452205"/>
                </a:cubicBezTo>
                <a:lnTo>
                  <a:pt x="0" y="1910297"/>
                </a:lnTo>
                <a:cubicBezTo>
                  <a:pt x="0" y="1682203"/>
                  <a:pt x="121884" y="1471503"/>
                  <a:pt x="319214" y="1355524"/>
                </a:cubicBezTo>
                <a:lnTo>
                  <a:pt x="2522750" y="85538"/>
                </a:lnTo>
                <a:cubicBezTo>
                  <a:pt x="2621416" y="28512"/>
                  <a:pt x="2731689" y="0"/>
                  <a:pt x="2842207" y="0"/>
                </a:cubicBezTo>
                <a:close/>
              </a:path>
            </a:pathLst>
          </a:custGeom>
        </p:spPr>
      </p:pic>
      <p:sp>
        <p:nvSpPr>
          <p:cNvPr id="10" name="TextBox 12">
            <a:extLst>
              <a:ext uri="{FF2B5EF4-FFF2-40B4-BE49-F238E27FC236}">
                <a16:creationId xmlns:a16="http://schemas.microsoft.com/office/drawing/2014/main" id="{DDEBDBF2-B9F5-D4D5-170F-F0BC20ED4BC6}"/>
              </a:ext>
            </a:extLst>
          </p:cNvPr>
          <p:cNvSpPr txBox="1"/>
          <p:nvPr userDrawn="1"/>
        </p:nvSpPr>
        <p:spPr>
          <a:xfrm>
            <a:off x="5590888" y="2428726"/>
            <a:ext cx="4330032" cy="830997"/>
          </a:xfrm>
          <a:prstGeom prst="rect">
            <a:avLst/>
          </a:prstGeom>
          <a:noFill/>
        </p:spPr>
        <p:txBody>
          <a:bodyPr wrap="none" rtlCol="0">
            <a:spAutoFit/>
          </a:bodyPr>
          <a:lstStyle/>
          <a:p>
            <a:r>
              <a:rPr lang="en-US" sz="4800" b="1" dirty="0">
                <a:solidFill>
                  <a:schemeClr val="tx1"/>
                </a:solidFill>
                <a:latin typeface="+mj-lt"/>
              </a:rPr>
              <a:t>Section Break</a:t>
            </a:r>
          </a:p>
        </p:txBody>
      </p:sp>
      <p:sp>
        <p:nvSpPr>
          <p:cNvPr id="11" name="TextBox 15">
            <a:extLst>
              <a:ext uri="{FF2B5EF4-FFF2-40B4-BE49-F238E27FC236}">
                <a16:creationId xmlns:a16="http://schemas.microsoft.com/office/drawing/2014/main" id="{056F7928-EEAE-EE07-7BF3-A820E5B7D631}"/>
              </a:ext>
            </a:extLst>
          </p:cNvPr>
          <p:cNvSpPr txBox="1"/>
          <p:nvPr userDrawn="1"/>
        </p:nvSpPr>
        <p:spPr>
          <a:xfrm>
            <a:off x="5590889" y="3259723"/>
            <a:ext cx="5685860" cy="1169551"/>
          </a:xfrm>
          <a:prstGeom prst="rect">
            <a:avLst/>
          </a:prstGeom>
          <a:noFill/>
        </p:spPr>
        <p:txBody>
          <a:bodyPr wrap="square" rtlCol="0">
            <a:spAutoFit/>
          </a:bodyPr>
          <a:lstStyle/>
          <a:p>
            <a:pPr algn="just">
              <a:lnSpc>
                <a:spcPct val="150000"/>
              </a:lnSpc>
            </a:pPr>
            <a:r>
              <a:rPr lang="en-US" sz="1200">
                <a:solidFill>
                  <a:schemeClr val="tx1"/>
                </a:solidFil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Donec, </a:t>
            </a:r>
          </a:p>
        </p:txBody>
      </p:sp>
    </p:spTree>
    <p:extLst>
      <p:ext uri="{BB962C8B-B14F-4D97-AF65-F5344CB8AC3E}">
        <p14:creationId xmlns:p14="http://schemas.microsoft.com/office/powerpoint/2010/main" val="145704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1"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1_B - title slide">
    <p:spTree>
      <p:nvGrpSpPr>
        <p:cNvPr id="1" name=""/>
        <p:cNvGrpSpPr/>
        <p:nvPr/>
      </p:nvGrpSpPr>
      <p:grpSpPr>
        <a:xfrm>
          <a:off x="0" y="0"/>
          <a:ext cx="0" cy="0"/>
          <a:chOff x="0" y="0"/>
          <a:chExt cx="0" cy="0"/>
        </a:xfrm>
      </p:grpSpPr>
      <p:sp>
        <p:nvSpPr>
          <p:cNvPr id="2" name="Rettangolo 1">
            <a:extLst>
              <a:ext uri="{FF2B5EF4-FFF2-40B4-BE49-F238E27FC236}">
                <a16:creationId xmlns:a16="http://schemas.microsoft.com/office/drawing/2014/main" id="{09846D2A-3634-3D84-45FD-856962097EF6}"/>
              </a:ext>
            </a:extLst>
          </p:cNvPr>
          <p:cNvSpPr>
            <a:spLocks/>
          </p:cNvSpPr>
          <p:nvPr userDrawn="1"/>
        </p:nvSpPr>
        <p:spPr>
          <a:xfrm>
            <a:off x="0" y="5925312"/>
            <a:ext cx="12192000" cy="9326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pic>
        <p:nvPicPr>
          <p:cNvPr id="16" name="Immagine 15">
            <a:extLst>
              <a:ext uri="{FF2B5EF4-FFF2-40B4-BE49-F238E27FC236}">
                <a16:creationId xmlns:a16="http://schemas.microsoft.com/office/drawing/2014/main" id="{E588940F-70F8-AFC8-9CAF-AADC5436A37B}"/>
              </a:ext>
            </a:extLst>
          </p:cNvPr>
          <p:cNvPicPr>
            <a:picLocks noChangeAspect="1"/>
          </p:cNvPicPr>
          <p:nvPr userDrawn="1"/>
        </p:nvPicPr>
        <p:blipFill>
          <a:blip r:embed="rId2">
            <a:alphaModFix amt="80000"/>
            <a:extLst>
              <a:ext uri="{28A0092B-C50C-407E-A947-70E740481C1C}">
                <a14:useLocalDpi xmlns:a14="http://schemas.microsoft.com/office/drawing/2010/main" val="0"/>
              </a:ext>
            </a:extLst>
          </a:blip>
          <a:stretch>
            <a:fillRect/>
          </a:stretch>
        </p:blipFill>
        <p:spPr>
          <a:xfrm rot="942934">
            <a:off x="-1764590" y="-704328"/>
            <a:ext cx="8299404" cy="6487177"/>
          </a:xfrm>
          <a:prstGeom prst="rect">
            <a:avLst/>
          </a:prstGeom>
        </p:spPr>
      </p:pic>
      <p:pic>
        <p:nvPicPr>
          <p:cNvPr id="8" name="Elemento grafico 7">
            <a:extLst>
              <a:ext uri="{FF2B5EF4-FFF2-40B4-BE49-F238E27FC236}">
                <a16:creationId xmlns:a16="http://schemas.microsoft.com/office/drawing/2014/main" id="{9B0569CF-3CE7-152D-2555-92E807D33B0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17365" y="6388988"/>
            <a:ext cx="379304" cy="256588"/>
          </a:xfrm>
          <a:prstGeom prst="rect">
            <a:avLst/>
          </a:prstGeom>
        </p:spPr>
      </p:pic>
      <p:sp>
        <p:nvSpPr>
          <p:cNvPr id="10" name="CasellaDiTesto 9">
            <a:extLst>
              <a:ext uri="{FF2B5EF4-FFF2-40B4-BE49-F238E27FC236}">
                <a16:creationId xmlns:a16="http://schemas.microsoft.com/office/drawing/2014/main" id="{7AECE1A9-6335-FE7C-049F-48FF8EEFC62E}"/>
              </a:ext>
            </a:extLst>
          </p:cNvPr>
          <p:cNvSpPr txBox="1"/>
          <p:nvPr userDrawn="1"/>
        </p:nvSpPr>
        <p:spPr>
          <a:xfrm>
            <a:off x="996669" y="6411869"/>
            <a:ext cx="10985947" cy="210827"/>
          </a:xfrm>
          <a:prstGeom prst="rect">
            <a:avLst/>
          </a:prstGeom>
          <a:noFill/>
        </p:spPr>
        <p:txBody>
          <a:bodyPr wrap="square">
            <a:spAutoFit/>
          </a:bodyPr>
          <a:lstStyle/>
          <a:p>
            <a:pPr>
              <a:lnSpc>
                <a:spcPct val="100000"/>
              </a:lnSpc>
              <a:spcAft>
                <a:spcPts val="800"/>
              </a:spcAft>
            </a:pPr>
            <a:r>
              <a:rPr lang="en-GB" sz="760" baseline="0" dirty="0">
                <a:effectLst/>
                <a:latin typeface="Nunito" pitchFamily="2" charset="0"/>
                <a:ea typeface="Calibri" panose="020F0502020204030204" pitchFamily="34" charset="0"/>
                <a:cs typeface="Times New Roman" panose="02020603050405020304" pitchFamily="18" charset="0"/>
              </a:rPr>
              <a:t>The Advanced Grid Interfaces for innovative </a:t>
            </a:r>
            <a:r>
              <a:rPr lang="en-GB" sz="760" baseline="0" dirty="0" err="1">
                <a:effectLst/>
                <a:latin typeface="Nunito" pitchFamily="2" charset="0"/>
                <a:ea typeface="Calibri" panose="020F0502020204030204" pitchFamily="34" charset="0"/>
                <a:cs typeface="Times New Roman" panose="02020603050405020304" pitchFamily="18" charset="0"/>
              </a:rPr>
              <a:t>STorage</a:t>
            </a:r>
            <a:r>
              <a:rPr lang="en-GB" sz="760" baseline="0" dirty="0">
                <a:effectLst/>
                <a:latin typeface="Nunito" pitchFamily="2" charset="0"/>
                <a:ea typeface="Calibri" panose="020F0502020204030204" pitchFamily="34" charset="0"/>
                <a:cs typeface="Times New Roman" panose="02020603050405020304" pitchFamily="18" charset="0"/>
              </a:rPr>
              <a:t> </a:t>
            </a:r>
            <a:r>
              <a:rPr lang="en-GB" sz="760" baseline="0" dirty="0" err="1">
                <a:effectLst/>
                <a:latin typeface="Nunito" pitchFamily="2" charset="0"/>
                <a:ea typeface="Calibri" panose="020F0502020204030204" pitchFamily="34" charset="0"/>
                <a:cs typeface="Times New Roman" panose="02020603050405020304" pitchFamily="18" charset="0"/>
              </a:rPr>
              <a:t>INtegration</a:t>
            </a:r>
            <a:r>
              <a:rPr lang="en-GB" sz="760" baseline="0" dirty="0">
                <a:effectLst/>
                <a:latin typeface="Nunito" pitchFamily="2" charset="0"/>
                <a:ea typeface="Calibri" panose="020F0502020204030204" pitchFamily="34" charset="0"/>
                <a:cs typeface="Times New Roman" panose="02020603050405020304" pitchFamily="18" charset="0"/>
              </a:rPr>
              <a:t> (AGISTIN) is supported by a project that has received funding from the European’s Union Horizon Europe research and innovation programme under grant agreement N°101096197</a:t>
            </a:r>
            <a:endParaRPr lang="it-IT" sz="760" baseline="0" dirty="0">
              <a:effectLst/>
              <a:latin typeface="Nunito" pitchFamily="2" charset="0"/>
              <a:ea typeface="Calibri" panose="020F0502020204030204" pitchFamily="34" charset="0"/>
              <a:cs typeface="Times New Roman" panose="02020603050405020304" pitchFamily="18" charset="0"/>
            </a:endParaRPr>
          </a:p>
        </p:txBody>
      </p:sp>
      <p:sp>
        <p:nvSpPr>
          <p:cNvPr id="12" name="Text Placeholder 3">
            <a:extLst>
              <a:ext uri="{FF2B5EF4-FFF2-40B4-BE49-F238E27FC236}">
                <a16:creationId xmlns:a16="http://schemas.microsoft.com/office/drawing/2014/main" id="{5F5AC786-0A3E-83D2-38DF-1C3F50B7E5E9}"/>
              </a:ext>
            </a:extLst>
          </p:cNvPr>
          <p:cNvSpPr>
            <a:spLocks noGrp="1"/>
          </p:cNvSpPr>
          <p:nvPr userDrawn="1">
            <p:ph type="body" sz="half" idx="2" hasCustomPrompt="1"/>
          </p:nvPr>
        </p:nvSpPr>
        <p:spPr>
          <a:xfrm>
            <a:off x="5279386" y="3280670"/>
            <a:ext cx="6441260" cy="1424199"/>
          </a:xfrm>
          <a:prstGeom prst="rect">
            <a:avLst/>
          </a:prstGeom>
        </p:spPr>
        <p:txBody>
          <a:bodyPr/>
          <a:lstStyle>
            <a:lvl1pPr marL="0" indent="0" algn="r">
              <a:buNone/>
              <a:defRPr sz="1600" b="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SUBTITLE</a:t>
            </a:r>
          </a:p>
        </p:txBody>
      </p:sp>
      <p:sp>
        <p:nvSpPr>
          <p:cNvPr id="13" name="Text Placeholder 3">
            <a:extLst>
              <a:ext uri="{FF2B5EF4-FFF2-40B4-BE49-F238E27FC236}">
                <a16:creationId xmlns:a16="http://schemas.microsoft.com/office/drawing/2014/main" id="{8D5B310E-7EE3-EC65-887D-637ACFA98D74}"/>
              </a:ext>
            </a:extLst>
          </p:cNvPr>
          <p:cNvSpPr>
            <a:spLocks noGrp="1"/>
          </p:cNvSpPr>
          <p:nvPr userDrawn="1">
            <p:ph type="body" sz="half" idx="10" hasCustomPrompt="1"/>
          </p:nvPr>
        </p:nvSpPr>
        <p:spPr>
          <a:xfrm>
            <a:off x="5279386" y="1789944"/>
            <a:ext cx="6441260" cy="1424199"/>
          </a:xfrm>
          <a:prstGeom prst="rect">
            <a:avLst/>
          </a:prstGeom>
        </p:spPr>
        <p:txBody>
          <a:bodyPr anchor="ctr">
            <a:normAutofit/>
          </a:bodyPr>
          <a:lstStyle>
            <a:lvl1pPr marL="0" indent="0" algn="r">
              <a:buNone/>
              <a:defRPr sz="3600" b="1">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dirty="0"/>
              <a:t>TITLE PRESENTATION</a:t>
            </a:r>
          </a:p>
        </p:txBody>
      </p:sp>
      <p:sp>
        <p:nvSpPr>
          <p:cNvPr id="15" name="CasellaDiTesto 14">
            <a:extLst>
              <a:ext uri="{FF2B5EF4-FFF2-40B4-BE49-F238E27FC236}">
                <a16:creationId xmlns:a16="http://schemas.microsoft.com/office/drawing/2014/main" id="{C2991222-EBEE-9F3C-13E0-DFB40A26580E}"/>
              </a:ext>
            </a:extLst>
          </p:cNvPr>
          <p:cNvSpPr txBox="1"/>
          <p:nvPr userDrawn="1"/>
        </p:nvSpPr>
        <p:spPr>
          <a:xfrm>
            <a:off x="4476587" y="316380"/>
            <a:ext cx="7244060" cy="338554"/>
          </a:xfrm>
          <a:prstGeom prst="rect">
            <a:avLst/>
          </a:prstGeom>
          <a:noFill/>
        </p:spPr>
        <p:txBody>
          <a:bodyPr wrap="square">
            <a:spAutoFit/>
          </a:bodyPr>
          <a:lstStyle/>
          <a:p>
            <a:pPr algn="r"/>
            <a:r>
              <a:rPr lang="en-US" sz="800" b="1" dirty="0"/>
              <a:t>HORIZON-CL5-2022-D3-01-11</a:t>
            </a:r>
          </a:p>
          <a:p>
            <a:pPr algn="r"/>
            <a:r>
              <a:rPr lang="en-US" sz="800" b="1" dirty="0"/>
              <a:t>Demonstration of innovative forms of storage and their successful operation and integration into innovative energy system and grid architectures</a:t>
            </a:r>
            <a:endParaRPr lang="it-IT" sz="800" b="1" dirty="0"/>
          </a:p>
        </p:txBody>
      </p:sp>
      <p:pic>
        <p:nvPicPr>
          <p:cNvPr id="18" name="Immagine 17">
            <a:extLst>
              <a:ext uri="{FF2B5EF4-FFF2-40B4-BE49-F238E27FC236}">
                <a16:creationId xmlns:a16="http://schemas.microsoft.com/office/drawing/2014/main" id="{E35DA5FA-F40E-B1F9-0DA4-B82DF28B5281}"/>
              </a:ext>
            </a:extLst>
          </p:cNvPr>
          <p:cNvPicPr>
            <a:picLocks noChangeAspect="1"/>
          </p:cNvPicPr>
          <p:nvPr userDrawn="1"/>
        </p:nvPicPr>
        <p:blipFill rotWithShape="1">
          <a:blip r:embed="rId5" cstate="hqprint">
            <a:extLst>
              <a:ext uri="{28A0092B-C50C-407E-A947-70E740481C1C}">
                <a14:useLocalDpi xmlns:a14="http://schemas.microsoft.com/office/drawing/2010/main" val="0"/>
              </a:ext>
            </a:extLst>
          </a:blip>
          <a:srcRect t="21689" b="17058"/>
          <a:stretch/>
        </p:blipFill>
        <p:spPr>
          <a:xfrm>
            <a:off x="0" y="5810044"/>
            <a:ext cx="12192000" cy="620203"/>
          </a:xfrm>
          <a:prstGeom prst="rect">
            <a:avLst/>
          </a:prstGeom>
        </p:spPr>
      </p:pic>
    </p:spTree>
    <p:extLst>
      <p:ext uri="{BB962C8B-B14F-4D97-AF65-F5344CB8AC3E}">
        <p14:creationId xmlns:p14="http://schemas.microsoft.com/office/powerpoint/2010/main" val="39216490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Slide 2">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3A5EA400-1C30-9767-2CFF-B58FDF3C089D}"/>
              </a:ext>
            </a:extLst>
          </p:cNvPr>
          <p:cNvPicPr>
            <a:picLocks noGrp="1" noRot="1" noChangeAspect="1" noMove="1" noResize="1" noEditPoints="1" noAdjustHandles="1" noChangeArrowheads="1" noChangeShapeType="1" noCrop="1"/>
          </p:cNvPicPr>
          <p:nvPr userDrawn="1"/>
        </p:nvPicPr>
        <p:blipFill>
          <a:blip r:embed="rId2">
            <a:extLst>
              <a:ext uri="{BEBA8EAE-BF5A-486C-A8C5-ECC9F3942E4B}">
                <a14:imgProps xmlns:a14="http://schemas.microsoft.com/office/drawing/2010/main">
                  <a14:imgLayer r:embed="rId3">
                    <a14:imgEffect>
                      <a14:brightnessContrast contrast="-41000"/>
                    </a14:imgEffect>
                  </a14:imgLayer>
                </a14:imgProps>
              </a:ext>
              <a:ext uri="{28A0092B-C50C-407E-A947-70E740481C1C}">
                <a14:useLocalDpi xmlns:a14="http://schemas.microsoft.com/office/drawing/2010/main" val="0"/>
              </a:ext>
            </a:extLst>
          </a:blip>
          <a:stretch>
            <a:fillRect/>
          </a:stretch>
        </p:blipFill>
        <p:spPr>
          <a:xfrm>
            <a:off x="5067" y="0"/>
            <a:ext cx="12181865" cy="6858000"/>
          </a:xfrm>
          <a:prstGeom prst="rect">
            <a:avLst/>
          </a:prstGeom>
        </p:spPr>
      </p:pic>
      <p:sp>
        <p:nvSpPr>
          <p:cNvPr id="6" name="Rectangle 1">
            <a:extLst>
              <a:ext uri="{FF2B5EF4-FFF2-40B4-BE49-F238E27FC236}">
                <a16:creationId xmlns:a16="http://schemas.microsoft.com/office/drawing/2014/main" id="{C54C5900-59D7-0932-625E-646F3752ADED}"/>
              </a:ext>
            </a:extLst>
          </p:cNvPr>
          <p:cNvSpPr>
            <a:spLocks noGrp="1" noRot="1" noMove="1" noResize="1" noEditPoints="1" noAdjustHandles="1" noChangeArrowheads="1" noChangeShapeType="1"/>
          </p:cNvSpPr>
          <p:nvPr userDrawn="1"/>
        </p:nvSpPr>
        <p:spPr>
          <a:xfrm>
            <a:off x="0" y="-2"/>
            <a:ext cx="12192000" cy="6857999"/>
          </a:xfrm>
          <a:prstGeom prst="rect">
            <a:avLst/>
          </a:prstGeom>
          <a:solidFill>
            <a:srgbClr val="00B0F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93317B87-1DBE-F444-3542-D610EB7D03CE}"/>
              </a:ext>
            </a:extLst>
          </p:cNvPr>
          <p:cNvPicPr>
            <a:picLocks noChangeAspect="1"/>
          </p:cNvPicPr>
          <p:nvPr userDrawn="1"/>
        </p:nvPicPr>
        <p:blipFill>
          <a:blip r:embed="rId4">
            <a:extLst>
              <a:ext uri="{28A0092B-C50C-407E-A947-70E740481C1C}">
                <a14:useLocalDpi xmlns:a14="http://schemas.microsoft.com/office/drawing/2010/main" val="0"/>
              </a:ext>
            </a:extLst>
          </a:blip>
          <a:srcRect l="14628" t="10419" r="14628" b="10419"/>
          <a:stretch>
            <a:fillRect/>
          </a:stretch>
        </p:blipFill>
        <p:spPr>
          <a:xfrm>
            <a:off x="-420541" y="247748"/>
            <a:ext cx="5685860" cy="6362501"/>
          </a:xfrm>
          <a:custGeom>
            <a:avLst/>
            <a:gdLst>
              <a:gd name="connsiteX0" fmla="*/ 2842207 w 5685860"/>
              <a:gd name="connsiteY0" fmla="*/ 0 h 6362501"/>
              <a:gd name="connsiteX1" fmla="*/ 3163110 w 5685860"/>
              <a:gd name="connsiteY1" fmla="*/ 85538 h 6362501"/>
              <a:gd name="connsiteX2" fmla="*/ 5364714 w 5685860"/>
              <a:gd name="connsiteY2" fmla="*/ 1355524 h 6362501"/>
              <a:gd name="connsiteX3" fmla="*/ 5685860 w 5685860"/>
              <a:gd name="connsiteY3" fmla="*/ 1910297 h 6362501"/>
              <a:gd name="connsiteX4" fmla="*/ 5685860 w 5685860"/>
              <a:gd name="connsiteY4" fmla="*/ 4452205 h 6362501"/>
              <a:gd name="connsiteX5" fmla="*/ 5364714 w 5685860"/>
              <a:gd name="connsiteY5" fmla="*/ 5005047 h 6362501"/>
              <a:gd name="connsiteX6" fmla="*/ 3163110 w 5685860"/>
              <a:gd name="connsiteY6" fmla="*/ 6276967 h 6362501"/>
              <a:gd name="connsiteX7" fmla="*/ 2522750 w 5685860"/>
              <a:gd name="connsiteY7" fmla="*/ 6276967 h 6362501"/>
              <a:gd name="connsiteX8" fmla="*/ 319214 w 5685860"/>
              <a:gd name="connsiteY8" fmla="*/ 5005047 h 6362501"/>
              <a:gd name="connsiteX9" fmla="*/ 0 w 5685860"/>
              <a:gd name="connsiteY9" fmla="*/ 4452205 h 6362501"/>
              <a:gd name="connsiteX10" fmla="*/ 0 w 5685860"/>
              <a:gd name="connsiteY10" fmla="*/ 1910297 h 6362501"/>
              <a:gd name="connsiteX11" fmla="*/ 319214 w 5685860"/>
              <a:gd name="connsiteY11" fmla="*/ 1355524 h 6362501"/>
              <a:gd name="connsiteX12" fmla="*/ 2522750 w 5685860"/>
              <a:gd name="connsiteY12" fmla="*/ 85538 h 6362501"/>
              <a:gd name="connsiteX13" fmla="*/ 2842207 w 5685860"/>
              <a:gd name="connsiteY13" fmla="*/ 0 h 6362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860" h="6362501">
                <a:moveTo>
                  <a:pt x="2842207" y="0"/>
                </a:moveTo>
                <a:cubicBezTo>
                  <a:pt x="2952722" y="0"/>
                  <a:pt x="3063477" y="28512"/>
                  <a:pt x="3163110" y="85538"/>
                </a:cubicBezTo>
                <a:lnTo>
                  <a:pt x="5364714" y="1355524"/>
                </a:lnTo>
                <a:cubicBezTo>
                  <a:pt x="5563980" y="1471503"/>
                  <a:pt x="5685860" y="1682203"/>
                  <a:pt x="5685860" y="1910297"/>
                </a:cubicBezTo>
                <a:lnTo>
                  <a:pt x="5685860" y="4452205"/>
                </a:lnTo>
                <a:cubicBezTo>
                  <a:pt x="5685860" y="4680300"/>
                  <a:pt x="5563980" y="4890998"/>
                  <a:pt x="5364714" y="5005047"/>
                </a:cubicBezTo>
                <a:lnTo>
                  <a:pt x="3163110" y="6276967"/>
                </a:lnTo>
                <a:cubicBezTo>
                  <a:pt x="2963843" y="6391013"/>
                  <a:pt x="2720081" y="6391013"/>
                  <a:pt x="2522750" y="6276967"/>
                </a:cubicBezTo>
                <a:lnTo>
                  <a:pt x="319214" y="5005047"/>
                </a:lnTo>
                <a:cubicBezTo>
                  <a:pt x="121884" y="4890998"/>
                  <a:pt x="0" y="4680300"/>
                  <a:pt x="0" y="4452205"/>
                </a:cubicBezTo>
                <a:lnTo>
                  <a:pt x="0" y="1910297"/>
                </a:lnTo>
                <a:cubicBezTo>
                  <a:pt x="0" y="1682203"/>
                  <a:pt x="121884" y="1471503"/>
                  <a:pt x="319214" y="1355524"/>
                </a:cubicBezTo>
                <a:lnTo>
                  <a:pt x="2522750" y="85538"/>
                </a:lnTo>
                <a:cubicBezTo>
                  <a:pt x="2621416" y="28512"/>
                  <a:pt x="2731689" y="0"/>
                  <a:pt x="2842207" y="0"/>
                </a:cubicBezTo>
                <a:close/>
              </a:path>
            </a:pathLst>
          </a:custGeom>
        </p:spPr>
      </p:pic>
      <p:sp>
        <p:nvSpPr>
          <p:cNvPr id="10" name="TextBox 12">
            <a:extLst>
              <a:ext uri="{FF2B5EF4-FFF2-40B4-BE49-F238E27FC236}">
                <a16:creationId xmlns:a16="http://schemas.microsoft.com/office/drawing/2014/main" id="{DDEBDBF2-B9F5-D4D5-170F-F0BC20ED4BC6}"/>
              </a:ext>
            </a:extLst>
          </p:cNvPr>
          <p:cNvSpPr txBox="1"/>
          <p:nvPr userDrawn="1"/>
        </p:nvSpPr>
        <p:spPr>
          <a:xfrm>
            <a:off x="5590888" y="2428726"/>
            <a:ext cx="4330032" cy="830997"/>
          </a:xfrm>
          <a:prstGeom prst="rect">
            <a:avLst/>
          </a:prstGeom>
          <a:noFill/>
        </p:spPr>
        <p:txBody>
          <a:bodyPr wrap="none" rtlCol="0">
            <a:spAutoFit/>
          </a:bodyPr>
          <a:lstStyle/>
          <a:p>
            <a:r>
              <a:rPr lang="en-US" sz="4800" b="1" dirty="0">
                <a:solidFill>
                  <a:schemeClr val="tx1"/>
                </a:solidFill>
                <a:latin typeface="+mj-lt"/>
              </a:rPr>
              <a:t>Section Break</a:t>
            </a:r>
          </a:p>
        </p:txBody>
      </p:sp>
      <p:sp>
        <p:nvSpPr>
          <p:cNvPr id="11" name="TextBox 15">
            <a:extLst>
              <a:ext uri="{FF2B5EF4-FFF2-40B4-BE49-F238E27FC236}">
                <a16:creationId xmlns:a16="http://schemas.microsoft.com/office/drawing/2014/main" id="{056F7928-EEAE-EE07-7BF3-A820E5B7D631}"/>
              </a:ext>
            </a:extLst>
          </p:cNvPr>
          <p:cNvSpPr txBox="1"/>
          <p:nvPr userDrawn="1"/>
        </p:nvSpPr>
        <p:spPr>
          <a:xfrm>
            <a:off x="5590889" y="3259723"/>
            <a:ext cx="5685860" cy="1169551"/>
          </a:xfrm>
          <a:prstGeom prst="rect">
            <a:avLst/>
          </a:prstGeom>
          <a:noFill/>
        </p:spPr>
        <p:txBody>
          <a:bodyPr wrap="square" rtlCol="0">
            <a:spAutoFit/>
          </a:bodyPr>
          <a:lstStyle/>
          <a:p>
            <a:pPr algn="just">
              <a:lnSpc>
                <a:spcPct val="150000"/>
              </a:lnSpc>
            </a:pPr>
            <a:r>
              <a:rPr lang="en-US" sz="1200">
                <a:solidFill>
                  <a:schemeClr val="tx1"/>
                </a:solidFil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Donec, </a:t>
            </a:r>
          </a:p>
        </p:txBody>
      </p:sp>
    </p:spTree>
    <p:extLst>
      <p:ext uri="{BB962C8B-B14F-4D97-AF65-F5344CB8AC3E}">
        <p14:creationId xmlns:p14="http://schemas.microsoft.com/office/powerpoint/2010/main" val="717788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1" grpId="0"/>
    </p:bld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Slide 3">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3A5EA400-1C30-9767-2CFF-B58FDF3C089D}"/>
              </a:ext>
            </a:extLst>
          </p:cNvPr>
          <p:cNvPicPr>
            <a:picLocks noGrp="1" noRot="1" noChangeAspect="1" noMove="1" noResize="1" noEditPoints="1" noAdjustHandles="1" noChangeArrowheads="1" noChangeShapeType="1" noCrop="1"/>
          </p:cNvPicPr>
          <p:nvPr userDrawn="1"/>
        </p:nvPicPr>
        <p:blipFill>
          <a:blip r:embed="rId2">
            <a:extLst>
              <a:ext uri="{BEBA8EAE-BF5A-486C-A8C5-ECC9F3942E4B}">
                <a14:imgProps xmlns:a14="http://schemas.microsoft.com/office/drawing/2010/main">
                  <a14:imgLayer r:embed="rId3">
                    <a14:imgEffect>
                      <a14:brightnessContrast contrast="-41000"/>
                    </a14:imgEffect>
                  </a14:imgLayer>
                </a14:imgProps>
              </a:ext>
              <a:ext uri="{28A0092B-C50C-407E-A947-70E740481C1C}">
                <a14:useLocalDpi xmlns:a14="http://schemas.microsoft.com/office/drawing/2010/main" val="0"/>
              </a:ext>
            </a:extLst>
          </a:blip>
          <a:stretch>
            <a:fillRect/>
          </a:stretch>
        </p:blipFill>
        <p:spPr>
          <a:xfrm>
            <a:off x="5067" y="0"/>
            <a:ext cx="12181865" cy="6858000"/>
          </a:xfrm>
          <a:prstGeom prst="rect">
            <a:avLst/>
          </a:prstGeom>
        </p:spPr>
      </p:pic>
      <p:sp>
        <p:nvSpPr>
          <p:cNvPr id="6" name="Rectangle 1">
            <a:extLst>
              <a:ext uri="{FF2B5EF4-FFF2-40B4-BE49-F238E27FC236}">
                <a16:creationId xmlns:a16="http://schemas.microsoft.com/office/drawing/2014/main" id="{C54C5900-59D7-0932-625E-646F3752ADED}"/>
              </a:ext>
            </a:extLst>
          </p:cNvPr>
          <p:cNvSpPr>
            <a:spLocks noGrp="1" noRot="1" noMove="1" noResize="1" noEditPoints="1" noAdjustHandles="1" noChangeArrowheads="1" noChangeShapeType="1"/>
          </p:cNvSpPr>
          <p:nvPr userDrawn="1"/>
        </p:nvSpPr>
        <p:spPr>
          <a:xfrm>
            <a:off x="0" y="1"/>
            <a:ext cx="12192000" cy="6857999"/>
          </a:xfrm>
          <a:prstGeom prst="rect">
            <a:avLst/>
          </a:prstGeom>
          <a:solidFill>
            <a:srgbClr val="FFC000">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93317B87-1DBE-F444-3542-D610EB7D03CE}"/>
              </a:ext>
            </a:extLst>
          </p:cNvPr>
          <p:cNvPicPr>
            <a:picLocks noChangeAspect="1"/>
          </p:cNvPicPr>
          <p:nvPr userDrawn="1"/>
        </p:nvPicPr>
        <p:blipFill>
          <a:blip r:embed="rId4">
            <a:extLst>
              <a:ext uri="{28A0092B-C50C-407E-A947-70E740481C1C}">
                <a14:useLocalDpi xmlns:a14="http://schemas.microsoft.com/office/drawing/2010/main" val="0"/>
              </a:ext>
            </a:extLst>
          </a:blip>
          <a:srcRect l="14628" t="10419" r="14628" b="10419"/>
          <a:stretch>
            <a:fillRect/>
          </a:stretch>
        </p:blipFill>
        <p:spPr>
          <a:xfrm>
            <a:off x="-420541" y="247748"/>
            <a:ext cx="5685860" cy="6362501"/>
          </a:xfrm>
          <a:custGeom>
            <a:avLst/>
            <a:gdLst>
              <a:gd name="connsiteX0" fmla="*/ 2842207 w 5685860"/>
              <a:gd name="connsiteY0" fmla="*/ 0 h 6362501"/>
              <a:gd name="connsiteX1" fmla="*/ 3163110 w 5685860"/>
              <a:gd name="connsiteY1" fmla="*/ 85538 h 6362501"/>
              <a:gd name="connsiteX2" fmla="*/ 5364714 w 5685860"/>
              <a:gd name="connsiteY2" fmla="*/ 1355524 h 6362501"/>
              <a:gd name="connsiteX3" fmla="*/ 5685860 w 5685860"/>
              <a:gd name="connsiteY3" fmla="*/ 1910297 h 6362501"/>
              <a:gd name="connsiteX4" fmla="*/ 5685860 w 5685860"/>
              <a:gd name="connsiteY4" fmla="*/ 4452205 h 6362501"/>
              <a:gd name="connsiteX5" fmla="*/ 5364714 w 5685860"/>
              <a:gd name="connsiteY5" fmla="*/ 5005047 h 6362501"/>
              <a:gd name="connsiteX6" fmla="*/ 3163110 w 5685860"/>
              <a:gd name="connsiteY6" fmla="*/ 6276967 h 6362501"/>
              <a:gd name="connsiteX7" fmla="*/ 2522750 w 5685860"/>
              <a:gd name="connsiteY7" fmla="*/ 6276967 h 6362501"/>
              <a:gd name="connsiteX8" fmla="*/ 319214 w 5685860"/>
              <a:gd name="connsiteY8" fmla="*/ 5005047 h 6362501"/>
              <a:gd name="connsiteX9" fmla="*/ 0 w 5685860"/>
              <a:gd name="connsiteY9" fmla="*/ 4452205 h 6362501"/>
              <a:gd name="connsiteX10" fmla="*/ 0 w 5685860"/>
              <a:gd name="connsiteY10" fmla="*/ 1910297 h 6362501"/>
              <a:gd name="connsiteX11" fmla="*/ 319214 w 5685860"/>
              <a:gd name="connsiteY11" fmla="*/ 1355524 h 6362501"/>
              <a:gd name="connsiteX12" fmla="*/ 2522750 w 5685860"/>
              <a:gd name="connsiteY12" fmla="*/ 85538 h 6362501"/>
              <a:gd name="connsiteX13" fmla="*/ 2842207 w 5685860"/>
              <a:gd name="connsiteY13" fmla="*/ 0 h 63625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685860" h="6362501">
                <a:moveTo>
                  <a:pt x="2842207" y="0"/>
                </a:moveTo>
                <a:cubicBezTo>
                  <a:pt x="2952722" y="0"/>
                  <a:pt x="3063477" y="28512"/>
                  <a:pt x="3163110" y="85538"/>
                </a:cubicBezTo>
                <a:lnTo>
                  <a:pt x="5364714" y="1355524"/>
                </a:lnTo>
                <a:cubicBezTo>
                  <a:pt x="5563980" y="1471503"/>
                  <a:pt x="5685860" y="1682203"/>
                  <a:pt x="5685860" y="1910297"/>
                </a:cubicBezTo>
                <a:lnTo>
                  <a:pt x="5685860" y="4452205"/>
                </a:lnTo>
                <a:cubicBezTo>
                  <a:pt x="5685860" y="4680300"/>
                  <a:pt x="5563980" y="4890998"/>
                  <a:pt x="5364714" y="5005047"/>
                </a:cubicBezTo>
                <a:lnTo>
                  <a:pt x="3163110" y="6276967"/>
                </a:lnTo>
                <a:cubicBezTo>
                  <a:pt x="2963843" y="6391013"/>
                  <a:pt x="2720081" y="6391013"/>
                  <a:pt x="2522750" y="6276967"/>
                </a:cubicBezTo>
                <a:lnTo>
                  <a:pt x="319214" y="5005047"/>
                </a:lnTo>
                <a:cubicBezTo>
                  <a:pt x="121884" y="4890998"/>
                  <a:pt x="0" y="4680300"/>
                  <a:pt x="0" y="4452205"/>
                </a:cubicBezTo>
                <a:lnTo>
                  <a:pt x="0" y="1910297"/>
                </a:lnTo>
                <a:cubicBezTo>
                  <a:pt x="0" y="1682203"/>
                  <a:pt x="121884" y="1471503"/>
                  <a:pt x="319214" y="1355524"/>
                </a:cubicBezTo>
                <a:lnTo>
                  <a:pt x="2522750" y="85538"/>
                </a:lnTo>
                <a:cubicBezTo>
                  <a:pt x="2621416" y="28512"/>
                  <a:pt x="2731689" y="0"/>
                  <a:pt x="2842207" y="0"/>
                </a:cubicBezTo>
                <a:close/>
              </a:path>
            </a:pathLst>
          </a:custGeom>
        </p:spPr>
      </p:pic>
      <p:sp>
        <p:nvSpPr>
          <p:cNvPr id="10" name="TextBox 12">
            <a:extLst>
              <a:ext uri="{FF2B5EF4-FFF2-40B4-BE49-F238E27FC236}">
                <a16:creationId xmlns:a16="http://schemas.microsoft.com/office/drawing/2014/main" id="{DDEBDBF2-B9F5-D4D5-170F-F0BC20ED4BC6}"/>
              </a:ext>
            </a:extLst>
          </p:cNvPr>
          <p:cNvSpPr txBox="1"/>
          <p:nvPr userDrawn="1"/>
        </p:nvSpPr>
        <p:spPr>
          <a:xfrm>
            <a:off x="5590888" y="2428726"/>
            <a:ext cx="4330032" cy="830997"/>
          </a:xfrm>
          <a:prstGeom prst="rect">
            <a:avLst/>
          </a:prstGeom>
          <a:noFill/>
        </p:spPr>
        <p:txBody>
          <a:bodyPr wrap="none" rtlCol="0">
            <a:spAutoFit/>
          </a:bodyPr>
          <a:lstStyle/>
          <a:p>
            <a:r>
              <a:rPr lang="en-US" sz="4800" b="1" dirty="0">
                <a:solidFill>
                  <a:schemeClr val="tx1"/>
                </a:solidFill>
                <a:latin typeface="+mj-lt"/>
              </a:rPr>
              <a:t>Section Break</a:t>
            </a:r>
          </a:p>
        </p:txBody>
      </p:sp>
      <p:sp>
        <p:nvSpPr>
          <p:cNvPr id="11" name="TextBox 15">
            <a:extLst>
              <a:ext uri="{FF2B5EF4-FFF2-40B4-BE49-F238E27FC236}">
                <a16:creationId xmlns:a16="http://schemas.microsoft.com/office/drawing/2014/main" id="{056F7928-EEAE-EE07-7BF3-A820E5B7D631}"/>
              </a:ext>
            </a:extLst>
          </p:cNvPr>
          <p:cNvSpPr txBox="1"/>
          <p:nvPr userDrawn="1"/>
        </p:nvSpPr>
        <p:spPr>
          <a:xfrm>
            <a:off x="5590889" y="3259723"/>
            <a:ext cx="5685860" cy="1169551"/>
          </a:xfrm>
          <a:prstGeom prst="rect">
            <a:avLst/>
          </a:prstGeom>
          <a:noFill/>
        </p:spPr>
        <p:txBody>
          <a:bodyPr wrap="square" rtlCol="0">
            <a:spAutoFit/>
          </a:bodyPr>
          <a:lstStyle/>
          <a:p>
            <a:pPr algn="just">
              <a:lnSpc>
                <a:spcPct val="150000"/>
              </a:lnSpc>
            </a:pPr>
            <a:r>
              <a:rPr lang="en-US" sz="1200">
                <a:solidFill>
                  <a:schemeClr val="tx1"/>
                </a:solidFill>
              </a:rPr>
              <a:t>Lorem ipsum dolor sit amet, consectetuer adipiscing elit. Aenean commodo ligula eget dolor. Aenean massa. Cum sociis natoque penatibus et magnis dis parturient montes, nascetur ridiculus mus. Donec quam felis, ultricies nec, pellentesque eu, pretium quis, sem. Nulla consequat massa quis enim. Donec, </a:t>
            </a:r>
          </a:p>
        </p:txBody>
      </p:sp>
    </p:spTree>
    <p:extLst>
      <p:ext uri="{BB962C8B-B14F-4D97-AF65-F5344CB8AC3E}">
        <p14:creationId xmlns:p14="http://schemas.microsoft.com/office/powerpoint/2010/main" val="3035200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left)">
                                      <p:cBhvr>
                                        <p:cTn id="11" dur="500"/>
                                        <p:tgtEl>
                                          <p:spTgt spid="10"/>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wipe(up)">
                                      <p:cBhvr>
                                        <p:cTn id="1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p:bldP spid="11" grpId="0"/>
    </p:bld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Milestone Layout">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F195A548-4B48-4674-7129-9958B5219918}"/>
              </a:ext>
            </a:extLst>
          </p:cNvPr>
          <p:cNvPicPr>
            <a:picLocks noGrp="1" noRot="1" noChangeAspect="1" noMove="1" noResize="1" noEditPoints="1" noAdjustHandles="1" noChangeArrowheads="1" noChangeShapeType="1" noCrop="1"/>
          </p:cNvPicPr>
          <p:nvPr userDrawn="1"/>
        </p:nvPicPr>
        <p:blipFill>
          <a:blip r:embed="rId2" cstate="hqprint">
            <a:extLst>
              <a:ext uri="{28A0092B-C50C-407E-A947-70E740481C1C}">
                <a14:useLocalDpi xmlns:a14="http://schemas.microsoft.com/office/drawing/2010/main" val="0"/>
              </a:ext>
            </a:extLst>
          </a:blip>
          <a:stretch>
            <a:fillRect/>
          </a:stretch>
        </p:blipFill>
        <p:spPr>
          <a:xfrm>
            <a:off x="5067" y="0"/>
            <a:ext cx="12181865" cy="6858000"/>
          </a:xfrm>
          <a:prstGeom prst="rect">
            <a:avLst/>
          </a:prstGeom>
        </p:spPr>
      </p:pic>
      <p:pic>
        <p:nvPicPr>
          <p:cNvPr id="6" name="Picture 30">
            <a:extLst>
              <a:ext uri="{FF2B5EF4-FFF2-40B4-BE49-F238E27FC236}">
                <a16:creationId xmlns:a16="http://schemas.microsoft.com/office/drawing/2014/main" id="{01F86075-6875-D8C3-C153-18EE015305B1}"/>
              </a:ext>
            </a:extLst>
          </p:cNvPr>
          <p:cNvPicPr>
            <a:picLocks noChangeAspect="1"/>
          </p:cNvPicPr>
          <p:nvPr userDrawn="1"/>
        </p:nvPicPr>
        <p:blipFill>
          <a:blip r:embed="rId3">
            <a:extLst>
              <a:ext uri="{28A0092B-C50C-407E-A947-70E740481C1C}">
                <a14:useLocalDpi xmlns:a14="http://schemas.microsoft.com/office/drawing/2010/main" val="0"/>
              </a:ext>
            </a:extLst>
          </a:blip>
          <a:srcRect l="6126" t="17340" r="6126" b="27735"/>
          <a:stretch>
            <a:fillRect/>
          </a:stretch>
        </p:blipFill>
        <p:spPr>
          <a:xfrm>
            <a:off x="1" y="3497016"/>
            <a:ext cx="4546781" cy="2845967"/>
          </a:xfrm>
          <a:custGeom>
            <a:avLst/>
            <a:gdLst>
              <a:gd name="connsiteX0" fmla="*/ 2002828 w 4546781"/>
              <a:gd name="connsiteY0" fmla="*/ 0 h 2845967"/>
              <a:gd name="connsiteX1" fmla="*/ 2289911 w 4546781"/>
              <a:gd name="connsiteY1" fmla="*/ 76522 h 2845967"/>
              <a:gd name="connsiteX2" fmla="*/ 4259481 w 4546781"/>
              <a:gd name="connsiteY2" fmla="*/ 1212661 h 2845967"/>
              <a:gd name="connsiteX3" fmla="*/ 4546781 w 4546781"/>
              <a:gd name="connsiteY3" fmla="*/ 1708965 h 2845967"/>
              <a:gd name="connsiteX4" fmla="*/ 4546781 w 4546781"/>
              <a:gd name="connsiteY4" fmla="*/ 2845967 h 2845967"/>
              <a:gd name="connsiteX5" fmla="*/ 0 w 4546781"/>
              <a:gd name="connsiteY5" fmla="*/ 2845967 h 2845967"/>
              <a:gd name="connsiteX6" fmla="*/ 0 w 4546781"/>
              <a:gd name="connsiteY6" fmla="*/ 1066122 h 2845967"/>
              <a:gd name="connsiteX7" fmla="*/ 1717040 w 4546781"/>
              <a:gd name="connsiteY7" fmla="*/ 76522 h 2845967"/>
              <a:gd name="connsiteX8" fmla="*/ 2002828 w 4546781"/>
              <a:gd name="connsiteY8" fmla="*/ 0 h 2845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546781" h="2845967">
                <a:moveTo>
                  <a:pt x="2002828" y="0"/>
                </a:moveTo>
                <a:cubicBezTo>
                  <a:pt x="2101696" y="0"/>
                  <a:pt x="2200778" y="25507"/>
                  <a:pt x="2289911" y="76522"/>
                </a:cubicBezTo>
                <a:lnTo>
                  <a:pt x="4259481" y="1212661"/>
                </a:lnTo>
                <a:cubicBezTo>
                  <a:pt x="4437747" y="1316417"/>
                  <a:pt x="4546781" y="1504910"/>
                  <a:pt x="4546781" y="1708965"/>
                </a:cubicBezTo>
                <a:lnTo>
                  <a:pt x="4546781" y="2845967"/>
                </a:lnTo>
                <a:lnTo>
                  <a:pt x="0" y="2845967"/>
                </a:lnTo>
                <a:lnTo>
                  <a:pt x="0" y="1066122"/>
                </a:lnTo>
                <a:lnTo>
                  <a:pt x="1717040" y="76522"/>
                </a:lnTo>
                <a:cubicBezTo>
                  <a:pt x="1805307" y="25507"/>
                  <a:pt x="1903959" y="0"/>
                  <a:pt x="2002828" y="0"/>
                </a:cubicBezTo>
                <a:close/>
              </a:path>
            </a:pathLst>
          </a:custGeom>
        </p:spPr>
      </p:pic>
      <p:sp>
        <p:nvSpPr>
          <p:cNvPr id="7" name="Freeform: Shape 5">
            <a:extLst>
              <a:ext uri="{FF2B5EF4-FFF2-40B4-BE49-F238E27FC236}">
                <a16:creationId xmlns:a16="http://schemas.microsoft.com/office/drawing/2014/main" id="{0C8BE5E2-7498-F46A-3E7C-4A43E5531D28}"/>
              </a:ext>
            </a:extLst>
          </p:cNvPr>
          <p:cNvSpPr>
            <a:spLocks/>
          </p:cNvSpPr>
          <p:nvPr userDrawn="1"/>
        </p:nvSpPr>
        <p:spPr bwMode="auto">
          <a:xfrm>
            <a:off x="8597012" y="1125008"/>
            <a:ext cx="560218" cy="626886"/>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solidFill>
            <a:schemeClr val="accent1"/>
          </a:solidFill>
          <a:ln>
            <a:noFill/>
          </a:ln>
          <a:effectLst/>
        </p:spPr>
        <p:txBody>
          <a:bodyPr vert="horz" wrap="square" lIns="51435" tIns="25718" rIns="51435" bIns="25718" numCol="1" anchor="ctr" anchorCtr="0" compatLnSpc="1">
            <a:prstTxWarp prst="textNoShape">
              <a:avLst/>
            </a:prstTxWarp>
          </a:bodyPr>
          <a:lstStyle/>
          <a:p>
            <a:pPr lvl="0" algn="ctr"/>
            <a:endParaRPr lang="en-US" sz="4050" b="1" dirty="0">
              <a:solidFill>
                <a:schemeClr val="accent2"/>
              </a:solidFill>
            </a:endParaRPr>
          </a:p>
        </p:txBody>
      </p:sp>
      <p:sp>
        <p:nvSpPr>
          <p:cNvPr id="8" name="Freeform: Shape 6">
            <a:extLst>
              <a:ext uri="{FF2B5EF4-FFF2-40B4-BE49-F238E27FC236}">
                <a16:creationId xmlns:a16="http://schemas.microsoft.com/office/drawing/2014/main" id="{1D755088-C2DC-5B72-F1F4-92ED9FE8D0E7}"/>
              </a:ext>
            </a:extLst>
          </p:cNvPr>
          <p:cNvSpPr>
            <a:spLocks/>
          </p:cNvSpPr>
          <p:nvPr userDrawn="1"/>
        </p:nvSpPr>
        <p:spPr bwMode="auto">
          <a:xfrm>
            <a:off x="8597012" y="3115557"/>
            <a:ext cx="560218" cy="626886"/>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solidFill>
            <a:schemeClr val="accent2"/>
          </a:solidFill>
          <a:ln>
            <a:noFill/>
          </a:ln>
          <a:effectLst/>
        </p:spPr>
        <p:txBody>
          <a:bodyPr vert="horz" wrap="square" lIns="51435" tIns="25718" rIns="51435" bIns="25718" numCol="1" anchor="ctr" anchorCtr="0" compatLnSpc="1">
            <a:prstTxWarp prst="textNoShape">
              <a:avLst/>
            </a:prstTxWarp>
          </a:bodyPr>
          <a:lstStyle/>
          <a:p>
            <a:pPr lvl="0" algn="ctr"/>
            <a:endParaRPr lang="en-US" sz="4050" b="1" dirty="0">
              <a:solidFill>
                <a:schemeClr val="accent2"/>
              </a:solidFill>
            </a:endParaRPr>
          </a:p>
        </p:txBody>
      </p:sp>
      <p:sp>
        <p:nvSpPr>
          <p:cNvPr id="9" name="Freeform: Shape 7">
            <a:extLst>
              <a:ext uri="{FF2B5EF4-FFF2-40B4-BE49-F238E27FC236}">
                <a16:creationId xmlns:a16="http://schemas.microsoft.com/office/drawing/2014/main" id="{76E21036-DFA5-5180-99F6-7FBEEC03B858}"/>
              </a:ext>
            </a:extLst>
          </p:cNvPr>
          <p:cNvSpPr>
            <a:spLocks/>
          </p:cNvSpPr>
          <p:nvPr userDrawn="1"/>
        </p:nvSpPr>
        <p:spPr bwMode="auto">
          <a:xfrm>
            <a:off x="8597012" y="5106106"/>
            <a:ext cx="560218" cy="626886"/>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solidFill>
            <a:schemeClr val="accent3"/>
          </a:solidFill>
          <a:ln>
            <a:noFill/>
          </a:ln>
          <a:effectLst/>
        </p:spPr>
        <p:txBody>
          <a:bodyPr vert="horz" wrap="square" lIns="51435" tIns="25718" rIns="51435" bIns="25718" numCol="1" anchor="ctr" anchorCtr="0" compatLnSpc="1">
            <a:prstTxWarp prst="textNoShape">
              <a:avLst/>
            </a:prstTxWarp>
          </a:bodyPr>
          <a:lstStyle/>
          <a:p>
            <a:pPr lvl="0" algn="ctr"/>
            <a:endParaRPr lang="en-US" sz="4050" b="1" dirty="0">
              <a:solidFill>
                <a:schemeClr val="accent2"/>
              </a:solidFill>
            </a:endParaRPr>
          </a:p>
        </p:txBody>
      </p:sp>
      <p:cxnSp>
        <p:nvCxnSpPr>
          <p:cNvPr id="10" name="Straight Connector 18">
            <a:extLst>
              <a:ext uri="{FF2B5EF4-FFF2-40B4-BE49-F238E27FC236}">
                <a16:creationId xmlns:a16="http://schemas.microsoft.com/office/drawing/2014/main" id="{72DA6462-2648-50F7-700C-A8310FB65C2E}"/>
              </a:ext>
            </a:extLst>
          </p:cNvPr>
          <p:cNvCxnSpPr>
            <a:cxnSpLocks/>
          </p:cNvCxnSpPr>
          <p:nvPr userDrawn="1"/>
        </p:nvCxnSpPr>
        <p:spPr>
          <a:xfrm flipH="1">
            <a:off x="8877050" y="3742443"/>
            <a:ext cx="142" cy="136366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9">
            <a:extLst>
              <a:ext uri="{FF2B5EF4-FFF2-40B4-BE49-F238E27FC236}">
                <a16:creationId xmlns:a16="http://schemas.microsoft.com/office/drawing/2014/main" id="{961446B2-CDD3-7C5B-C9E8-F06A4898C58B}"/>
              </a:ext>
            </a:extLst>
          </p:cNvPr>
          <p:cNvCxnSpPr>
            <a:cxnSpLocks/>
          </p:cNvCxnSpPr>
          <p:nvPr userDrawn="1"/>
        </p:nvCxnSpPr>
        <p:spPr>
          <a:xfrm flipH="1">
            <a:off x="8877050" y="1751894"/>
            <a:ext cx="142" cy="1363663"/>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20">
            <a:extLst>
              <a:ext uri="{FF2B5EF4-FFF2-40B4-BE49-F238E27FC236}">
                <a16:creationId xmlns:a16="http://schemas.microsoft.com/office/drawing/2014/main" id="{1B192183-3065-102A-3B48-19A6D7C6C879}"/>
              </a:ext>
            </a:extLst>
          </p:cNvPr>
          <p:cNvCxnSpPr>
            <a:cxnSpLocks/>
          </p:cNvCxnSpPr>
          <p:nvPr userDrawn="1"/>
        </p:nvCxnSpPr>
        <p:spPr>
          <a:xfrm>
            <a:off x="8877192" y="5732992"/>
            <a:ext cx="0" cy="609991"/>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pic>
        <p:nvPicPr>
          <p:cNvPr id="16" name="Immagine 15">
            <a:extLst>
              <a:ext uri="{FF2B5EF4-FFF2-40B4-BE49-F238E27FC236}">
                <a16:creationId xmlns:a16="http://schemas.microsoft.com/office/drawing/2014/main" id="{9B2F076D-6A24-C6B2-BDDA-D403C0548B18}"/>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286657" y="6471721"/>
            <a:ext cx="931804" cy="293402"/>
          </a:xfrm>
          <a:prstGeom prst="rect">
            <a:avLst/>
          </a:prstGeom>
        </p:spPr>
      </p:pic>
      <p:cxnSp>
        <p:nvCxnSpPr>
          <p:cNvPr id="17" name="Connettore diritto 16">
            <a:extLst>
              <a:ext uri="{FF2B5EF4-FFF2-40B4-BE49-F238E27FC236}">
                <a16:creationId xmlns:a16="http://schemas.microsoft.com/office/drawing/2014/main" id="{0F6FA82F-B12E-EA17-98D6-ACCE636BAEBF}"/>
              </a:ext>
            </a:extLst>
          </p:cNvPr>
          <p:cNvCxnSpPr>
            <a:cxnSpLocks/>
          </p:cNvCxnSpPr>
          <p:nvPr userDrawn="1"/>
        </p:nvCxnSpPr>
        <p:spPr>
          <a:xfrm>
            <a:off x="0" y="6345138"/>
            <a:ext cx="1219200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19" name="Title 1">
            <a:extLst>
              <a:ext uri="{FF2B5EF4-FFF2-40B4-BE49-F238E27FC236}">
                <a16:creationId xmlns:a16="http://schemas.microsoft.com/office/drawing/2014/main" id="{2C832A35-A18A-352B-B810-8CEEEFAC7C00}"/>
              </a:ext>
            </a:extLst>
          </p:cNvPr>
          <p:cNvSpPr>
            <a:spLocks noGrp="1"/>
          </p:cNvSpPr>
          <p:nvPr>
            <p:ph type="title" hasCustomPrompt="1"/>
          </p:nvPr>
        </p:nvSpPr>
        <p:spPr>
          <a:xfrm>
            <a:off x="663298" y="667949"/>
            <a:ext cx="6316457" cy="844810"/>
          </a:xfrm>
          <a:prstGeom prst="rect">
            <a:avLst/>
          </a:prstGeom>
        </p:spPr>
        <p:txBody>
          <a:bodyPr anchor="ctr"/>
          <a:lstStyle>
            <a:lvl1pPr>
              <a:defRPr/>
            </a:lvl1pPr>
          </a:lstStyle>
          <a:p>
            <a:r>
              <a:rPr lang="en-US" dirty="0"/>
              <a:t>Milestones</a:t>
            </a:r>
          </a:p>
        </p:txBody>
      </p:sp>
      <p:sp>
        <p:nvSpPr>
          <p:cNvPr id="20" name="TextBox 19">
            <a:extLst>
              <a:ext uri="{FF2B5EF4-FFF2-40B4-BE49-F238E27FC236}">
                <a16:creationId xmlns:a16="http://schemas.microsoft.com/office/drawing/2014/main" id="{55ADCB2C-CE2C-920E-3EE1-18D36DACD4CB}"/>
              </a:ext>
            </a:extLst>
          </p:cNvPr>
          <p:cNvSpPr txBox="1"/>
          <p:nvPr userDrawn="1"/>
        </p:nvSpPr>
        <p:spPr>
          <a:xfrm>
            <a:off x="9399074" y="1220944"/>
            <a:ext cx="1683474" cy="338554"/>
          </a:xfrm>
          <a:prstGeom prst="rect">
            <a:avLst/>
          </a:prstGeom>
          <a:noFill/>
        </p:spPr>
        <p:txBody>
          <a:bodyPr wrap="none" rtlCol="0" anchor="ctr">
            <a:spAutoFit/>
          </a:bodyPr>
          <a:lstStyle/>
          <a:p>
            <a:pPr algn="ctr"/>
            <a:r>
              <a:rPr lang="en-US" sz="1600" b="1" dirty="0">
                <a:latin typeface="+mj-lt"/>
              </a:rPr>
              <a:t>Title Milestone</a:t>
            </a:r>
          </a:p>
        </p:txBody>
      </p:sp>
      <p:sp>
        <p:nvSpPr>
          <p:cNvPr id="21" name="TextBox 20">
            <a:extLst>
              <a:ext uri="{FF2B5EF4-FFF2-40B4-BE49-F238E27FC236}">
                <a16:creationId xmlns:a16="http://schemas.microsoft.com/office/drawing/2014/main" id="{79E7F782-2ECD-0EA5-69CB-ECDCC3AA89AF}"/>
              </a:ext>
            </a:extLst>
          </p:cNvPr>
          <p:cNvSpPr txBox="1"/>
          <p:nvPr userDrawn="1"/>
        </p:nvSpPr>
        <p:spPr>
          <a:xfrm>
            <a:off x="9519300" y="1474895"/>
            <a:ext cx="1443024" cy="276999"/>
          </a:xfrm>
          <a:prstGeom prst="rect">
            <a:avLst/>
          </a:prstGeom>
          <a:noFill/>
        </p:spPr>
        <p:txBody>
          <a:bodyPr wrap="none" rtlCol="0" anchor="ctr">
            <a:spAutoFit/>
          </a:bodyPr>
          <a:lstStyle/>
          <a:p>
            <a:pPr algn="ctr"/>
            <a:r>
              <a:rPr lang="en-US" sz="1200" dirty="0">
                <a:solidFill>
                  <a:schemeClr val="accent1"/>
                </a:solidFill>
              </a:rPr>
              <a:t>Subtitle milestone</a:t>
            </a:r>
          </a:p>
        </p:txBody>
      </p:sp>
      <p:sp>
        <p:nvSpPr>
          <p:cNvPr id="22" name="TextBox 19">
            <a:extLst>
              <a:ext uri="{FF2B5EF4-FFF2-40B4-BE49-F238E27FC236}">
                <a16:creationId xmlns:a16="http://schemas.microsoft.com/office/drawing/2014/main" id="{99EB8EC3-6A79-44CA-645D-99008C74B5A1}"/>
              </a:ext>
            </a:extLst>
          </p:cNvPr>
          <p:cNvSpPr txBox="1"/>
          <p:nvPr userDrawn="1"/>
        </p:nvSpPr>
        <p:spPr>
          <a:xfrm>
            <a:off x="9399074" y="3158462"/>
            <a:ext cx="1683474" cy="338554"/>
          </a:xfrm>
          <a:prstGeom prst="rect">
            <a:avLst/>
          </a:prstGeom>
          <a:noFill/>
        </p:spPr>
        <p:txBody>
          <a:bodyPr wrap="none" rtlCol="0" anchor="ctr">
            <a:spAutoFit/>
          </a:bodyPr>
          <a:lstStyle/>
          <a:p>
            <a:pPr algn="ctr"/>
            <a:r>
              <a:rPr lang="en-US" sz="1600" b="1" dirty="0">
                <a:latin typeface="+mj-lt"/>
              </a:rPr>
              <a:t>Title Milestone</a:t>
            </a:r>
          </a:p>
        </p:txBody>
      </p:sp>
      <p:sp>
        <p:nvSpPr>
          <p:cNvPr id="23" name="TextBox 20">
            <a:extLst>
              <a:ext uri="{FF2B5EF4-FFF2-40B4-BE49-F238E27FC236}">
                <a16:creationId xmlns:a16="http://schemas.microsoft.com/office/drawing/2014/main" id="{4D79DE0A-ACEF-0FDB-6DAF-591E832D51AE}"/>
              </a:ext>
            </a:extLst>
          </p:cNvPr>
          <p:cNvSpPr txBox="1"/>
          <p:nvPr userDrawn="1"/>
        </p:nvSpPr>
        <p:spPr>
          <a:xfrm>
            <a:off x="9519300" y="3412413"/>
            <a:ext cx="1443024" cy="276999"/>
          </a:xfrm>
          <a:prstGeom prst="rect">
            <a:avLst/>
          </a:prstGeom>
          <a:noFill/>
        </p:spPr>
        <p:txBody>
          <a:bodyPr wrap="none" rtlCol="0" anchor="ctr">
            <a:spAutoFit/>
          </a:bodyPr>
          <a:lstStyle/>
          <a:p>
            <a:pPr algn="ctr"/>
            <a:r>
              <a:rPr lang="en-US" sz="1200" dirty="0">
                <a:solidFill>
                  <a:schemeClr val="accent1"/>
                </a:solidFill>
              </a:rPr>
              <a:t>Subtitle milestone</a:t>
            </a:r>
          </a:p>
        </p:txBody>
      </p:sp>
      <p:sp>
        <p:nvSpPr>
          <p:cNvPr id="24" name="TextBox 19">
            <a:extLst>
              <a:ext uri="{FF2B5EF4-FFF2-40B4-BE49-F238E27FC236}">
                <a16:creationId xmlns:a16="http://schemas.microsoft.com/office/drawing/2014/main" id="{B8412E44-ACD4-C4DE-B71B-E682369835DF}"/>
              </a:ext>
            </a:extLst>
          </p:cNvPr>
          <p:cNvSpPr txBox="1"/>
          <p:nvPr userDrawn="1"/>
        </p:nvSpPr>
        <p:spPr>
          <a:xfrm>
            <a:off x="9399074" y="5106106"/>
            <a:ext cx="1683474" cy="338554"/>
          </a:xfrm>
          <a:prstGeom prst="rect">
            <a:avLst/>
          </a:prstGeom>
          <a:noFill/>
        </p:spPr>
        <p:txBody>
          <a:bodyPr wrap="none" rtlCol="0" anchor="ctr">
            <a:spAutoFit/>
          </a:bodyPr>
          <a:lstStyle/>
          <a:p>
            <a:pPr algn="ctr"/>
            <a:r>
              <a:rPr lang="en-US" sz="1600" b="1" dirty="0">
                <a:latin typeface="+mj-lt"/>
              </a:rPr>
              <a:t>Title Milestone</a:t>
            </a:r>
          </a:p>
        </p:txBody>
      </p:sp>
      <p:sp>
        <p:nvSpPr>
          <p:cNvPr id="25" name="TextBox 20">
            <a:extLst>
              <a:ext uri="{FF2B5EF4-FFF2-40B4-BE49-F238E27FC236}">
                <a16:creationId xmlns:a16="http://schemas.microsoft.com/office/drawing/2014/main" id="{D32F2306-971E-2ED9-5E97-7240B6D3B2A1}"/>
              </a:ext>
            </a:extLst>
          </p:cNvPr>
          <p:cNvSpPr txBox="1"/>
          <p:nvPr userDrawn="1"/>
        </p:nvSpPr>
        <p:spPr>
          <a:xfrm>
            <a:off x="9519300" y="5360057"/>
            <a:ext cx="1443024" cy="276999"/>
          </a:xfrm>
          <a:prstGeom prst="rect">
            <a:avLst/>
          </a:prstGeom>
          <a:noFill/>
        </p:spPr>
        <p:txBody>
          <a:bodyPr wrap="none" rtlCol="0" anchor="ctr">
            <a:spAutoFit/>
          </a:bodyPr>
          <a:lstStyle/>
          <a:p>
            <a:pPr algn="ctr"/>
            <a:r>
              <a:rPr lang="en-US" sz="1200" dirty="0">
                <a:solidFill>
                  <a:schemeClr val="accent1"/>
                </a:solidFill>
              </a:rPr>
              <a:t>Subtitle milestone</a:t>
            </a:r>
          </a:p>
        </p:txBody>
      </p:sp>
      <p:sp>
        <p:nvSpPr>
          <p:cNvPr id="26" name="Text Placeholder 3">
            <a:extLst>
              <a:ext uri="{FF2B5EF4-FFF2-40B4-BE49-F238E27FC236}">
                <a16:creationId xmlns:a16="http://schemas.microsoft.com/office/drawing/2014/main" id="{8D19100E-ACCB-014B-E89E-75781AAE3C99}"/>
              </a:ext>
            </a:extLst>
          </p:cNvPr>
          <p:cNvSpPr>
            <a:spLocks noGrp="1"/>
          </p:cNvSpPr>
          <p:nvPr>
            <p:ph type="body" sz="half" idx="2" hasCustomPrompt="1"/>
          </p:nvPr>
        </p:nvSpPr>
        <p:spPr>
          <a:xfrm>
            <a:off x="663298" y="1639341"/>
            <a:ext cx="6333849" cy="1731091"/>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it-IT" dirty="0"/>
              <a:t>Click to </a:t>
            </a:r>
            <a:r>
              <a:rPr lang="it-IT" dirty="0" err="1"/>
              <a:t>edit</a:t>
            </a:r>
            <a:r>
              <a:rPr lang="it-IT" dirty="0"/>
              <a:t> text style</a:t>
            </a:r>
            <a:endParaRPr lang="en-US" dirty="0"/>
          </a:p>
        </p:txBody>
      </p:sp>
      <p:sp>
        <p:nvSpPr>
          <p:cNvPr id="3" name="Date Placeholder 2">
            <a:extLst>
              <a:ext uri="{FF2B5EF4-FFF2-40B4-BE49-F238E27FC236}">
                <a16:creationId xmlns:a16="http://schemas.microsoft.com/office/drawing/2014/main" id="{08E64DA8-4A10-10A1-2670-707971540749}"/>
              </a:ext>
            </a:extLst>
          </p:cNvPr>
          <p:cNvSpPr>
            <a:spLocks noGrp="1"/>
          </p:cNvSpPr>
          <p:nvPr>
            <p:ph type="dt" sz="half" idx="10"/>
          </p:nvPr>
        </p:nvSpPr>
        <p:spPr/>
        <p:txBody>
          <a:bodyPr/>
          <a:lstStyle/>
          <a:p>
            <a:fld id="{C3CFA57A-D5AD-4210-AA24-50A40A837AD5}" type="datetime1">
              <a:rPr lang="en-GB" smtClean="0"/>
              <a:t>14/11/2024</a:t>
            </a:fld>
            <a:endParaRPr lang="it-IT"/>
          </a:p>
        </p:txBody>
      </p:sp>
      <p:sp>
        <p:nvSpPr>
          <p:cNvPr id="4" name="Footer Placeholder 3">
            <a:extLst>
              <a:ext uri="{FF2B5EF4-FFF2-40B4-BE49-F238E27FC236}">
                <a16:creationId xmlns:a16="http://schemas.microsoft.com/office/drawing/2014/main" id="{2BD62E49-1D14-EA7D-F9E7-9801F589C88A}"/>
              </a:ext>
            </a:extLst>
          </p:cNvPr>
          <p:cNvSpPr>
            <a:spLocks noGrp="1"/>
          </p:cNvSpPr>
          <p:nvPr>
            <p:ph type="ftr" sz="quarter" idx="11"/>
          </p:nvPr>
        </p:nvSpPr>
        <p:spPr/>
        <p:txBody>
          <a:bodyPr/>
          <a:lstStyle/>
          <a:p>
            <a:r>
              <a:rPr lang="it-IT"/>
              <a:t>AGISTIN PMT meeting - April 2023</a:t>
            </a:r>
            <a:endParaRPr lang="it-IT" dirty="0"/>
          </a:p>
        </p:txBody>
      </p:sp>
      <p:sp>
        <p:nvSpPr>
          <p:cNvPr id="5" name="Slide Number Placeholder 4">
            <a:extLst>
              <a:ext uri="{FF2B5EF4-FFF2-40B4-BE49-F238E27FC236}">
                <a16:creationId xmlns:a16="http://schemas.microsoft.com/office/drawing/2014/main" id="{0A8D3F91-1BE2-AA72-3E19-0410C266DB9E}"/>
              </a:ext>
            </a:extLst>
          </p:cNvPr>
          <p:cNvSpPr>
            <a:spLocks noGrp="1"/>
          </p:cNvSpPr>
          <p:nvPr>
            <p:ph type="sldNum" sz="quarter" idx="12"/>
          </p:nvPr>
        </p:nvSpPr>
        <p:spPr/>
        <p:txBody>
          <a:bodyPr/>
          <a:lstStyle/>
          <a:p>
            <a:fld id="{3831EE3E-1033-44C5-81CC-A338D7D9C080}" type="slidenum">
              <a:rPr lang="it-IT" smtClean="0"/>
              <a:pPr/>
              <a:t>‹Nr.›</a:t>
            </a:fld>
            <a:endParaRPr lang="it-IT"/>
          </a:p>
        </p:txBody>
      </p:sp>
    </p:spTree>
    <p:extLst>
      <p:ext uri="{BB962C8B-B14F-4D97-AF65-F5344CB8AC3E}">
        <p14:creationId xmlns:p14="http://schemas.microsoft.com/office/powerpoint/2010/main" val="2485303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wipe(up)">
                                      <p:cBhvr>
                                        <p:cTn id="11" dur="500"/>
                                        <p:tgtEl>
                                          <p:spTgt spid="11"/>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par>
                          <p:cTn id="16" fill="hold">
                            <p:stCondLst>
                              <p:cond delay="1500"/>
                            </p:stCondLst>
                            <p:childTnLst>
                              <p:par>
                                <p:cTn id="17" presetID="22" presetClass="entr" presetSubtype="1" fill="hold"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wipe(up)">
                                      <p:cBhvr>
                                        <p:cTn id="19" dur="500"/>
                                        <p:tgtEl>
                                          <p:spTgt spid="10"/>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par>
                          <p:cTn id="24" fill="hold">
                            <p:stCondLst>
                              <p:cond delay="2500"/>
                            </p:stCondLst>
                            <p:childTnLst>
                              <p:par>
                                <p:cTn id="25" presetID="22" presetClass="entr" presetSubtype="1" fill="hold" nodeType="after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wipe(up)">
                                      <p:cBhvr>
                                        <p:cTn id="27" dur="500"/>
                                        <p:tgtEl>
                                          <p:spTgt spid="12"/>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19"/>
                                        </p:tgtEl>
                                        <p:attrNameLst>
                                          <p:attrName>style.visibility</p:attrName>
                                        </p:attrNameLst>
                                      </p:cBhvr>
                                      <p:to>
                                        <p:strVal val="visible"/>
                                      </p:to>
                                    </p:set>
                                    <p:animEffect transition="in" filter="fade">
                                      <p:cBhvr>
                                        <p:cTn id="31" dur="500"/>
                                        <p:tgtEl>
                                          <p:spTgt spid="19"/>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21"/>
                                        </p:tgtEl>
                                        <p:attrNameLst>
                                          <p:attrName>style.visibility</p:attrName>
                                        </p:attrNameLst>
                                      </p:cBhvr>
                                      <p:to>
                                        <p:strVal val="visible"/>
                                      </p:to>
                                    </p:set>
                                    <p:animEffect transition="in" filter="fade">
                                      <p:cBhvr>
                                        <p:cTn id="39" dur="500"/>
                                        <p:tgtEl>
                                          <p:spTgt spid="21"/>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22"/>
                                        </p:tgtEl>
                                        <p:attrNameLst>
                                          <p:attrName>style.visibility</p:attrName>
                                        </p:attrNameLst>
                                      </p:cBhvr>
                                      <p:to>
                                        <p:strVal val="visible"/>
                                      </p:to>
                                    </p:set>
                                    <p:animEffect transition="in" filter="fade">
                                      <p:cBhvr>
                                        <p:cTn id="43" dur="500"/>
                                        <p:tgtEl>
                                          <p:spTgt spid="22"/>
                                        </p:tgtEl>
                                      </p:cBhvr>
                                    </p:animEffect>
                                  </p:childTnLst>
                                </p:cTn>
                              </p:par>
                            </p:childTnLst>
                          </p:cTn>
                        </p:par>
                        <p:par>
                          <p:cTn id="44" fill="hold">
                            <p:stCondLst>
                              <p:cond delay="5000"/>
                            </p:stCondLst>
                            <p:childTnLst>
                              <p:par>
                                <p:cTn id="45" presetID="10" presetClass="entr" presetSubtype="0" fill="hold" grpId="0" nodeType="afterEffect">
                                  <p:stCondLst>
                                    <p:cond delay="0"/>
                                  </p:stCondLst>
                                  <p:childTnLst>
                                    <p:set>
                                      <p:cBhvr>
                                        <p:cTn id="46" dur="1" fill="hold">
                                          <p:stCondLst>
                                            <p:cond delay="0"/>
                                          </p:stCondLst>
                                        </p:cTn>
                                        <p:tgtEl>
                                          <p:spTgt spid="23"/>
                                        </p:tgtEl>
                                        <p:attrNameLst>
                                          <p:attrName>style.visibility</p:attrName>
                                        </p:attrNameLst>
                                      </p:cBhvr>
                                      <p:to>
                                        <p:strVal val="visible"/>
                                      </p:to>
                                    </p:set>
                                    <p:animEffect transition="in" filter="fade">
                                      <p:cBhvr>
                                        <p:cTn id="47" dur="500"/>
                                        <p:tgtEl>
                                          <p:spTgt spid="23"/>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fade">
                                      <p:cBhvr>
                                        <p:cTn id="51" dur="500"/>
                                        <p:tgtEl>
                                          <p:spTgt spid="24"/>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9" grpId="0"/>
      <p:bldP spid="20" grpId="0"/>
      <p:bldP spid="21" grpId="0"/>
      <p:bldP spid="22" grpId="0"/>
      <p:bldP spid="23" grpId="0"/>
      <p:bldP spid="24" grpId="0"/>
      <p:bldP spid="25" grpId="0"/>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eam slide">
    <p:spTree>
      <p:nvGrpSpPr>
        <p:cNvPr id="1" name=""/>
        <p:cNvGrpSpPr/>
        <p:nvPr/>
      </p:nvGrpSpPr>
      <p:grpSpPr>
        <a:xfrm>
          <a:off x="0" y="0"/>
          <a:ext cx="0" cy="0"/>
          <a:chOff x="0" y="0"/>
          <a:chExt cx="0" cy="0"/>
        </a:xfrm>
      </p:grpSpPr>
      <p:pic>
        <p:nvPicPr>
          <p:cNvPr id="43" name="Immagine 42">
            <a:extLst>
              <a:ext uri="{FF2B5EF4-FFF2-40B4-BE49-F238E27FC236}">
                <a16:creationId xmlns:a16="http://schemas.microsoft.com/office/drawing/2014/main" id="{E2241E4D-ED01-4F41-3CA3-1BEEAC021060}"/>
              </a:ext>
            </a:extLst>
          </p:cNvPr>
          <p:cNvPicPr>
            <a:picLocks noGrp="1" noRot="1" noChangeAspect="1" noMove="1" noResize="1" noEditPoints="1" noAdjustHandles="1" noChangeArrowheads="1" noChangeShapeType="1" noCrop="1"/>
          </p:cNvPicPr>
          <p:nvPr userDrawn="1"/>
        </p:nvPicPr>
        <p:blipFill>
          <a:blip r:embed="rId2" cstate="hqprint">
            <a:extLst>
              <a:ext uri="{28A0092B-C50C-407E-A947-70E740481C1C}">
                <a14:useLocalDpi xmlns:a14="http://schemas.microsoft.com/office/drawing/2010/main" val="0"/>
              </a:ext>
            </a:extLst>
          </a:blip>
          <a:stretch>
            <a:fillRect/>
          </a:stretch>
        </p:blipFill>
        <p:spPr>
          <a:xfrm>
            <a:off x="5067" y="0"/>
            <a:ext cx="12181865" cy="6858000"/>
          </a:xfrm>
          <a:prstGeom prst="rect">
            <a:avLst/>
          </a:prstGeom>
        </p:spPr>
      </p:pic>
      <p:sp>
        <p:nvSpPr>
          <p:cNvPr id="6" name="Freeform: Shape 2">
            <a:extLst>
              <a:ext uri="{FF2B5EF4-FFF2-40B4-BE49-F238E27FC236}">
                <a16:creationId xmlns:a16="http://schemas.microsoft.com/office/drawing/2014/main" id="{4166D4A2-F70E-9F0E-3634-E35429390E52}"/>
              </a:ext>
            </a:extLst>
          </p:cNvPr>
          <p:cNvSpPr>
            <a:spLocks/>
          </p:cNvSpPr>
          <p:nvPr userDrawn="1"/>
        </p:nvSpPr>
        <p:spPr bwMode="auto">
          <a:xfrm>
            <a:off x="1063024" y="1911962"/>
            <a:ext cx="2131818" cy="2385513"/>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solidFill>
            <a:schemeClr val="accent1"/>
          </a:solidFill>
          <a:ln>
            <a:noFill/>
          </a:ln>
          <a:effectLst/>
        </p:spPr>
        <p:txBody>
          <a:bodyPr vert="horz" wrap="square" lIns="51435" tIns="25718" rIns="51435" bIns="25718" numCol="1" anchor="ctr" anchorCtr="0" compatLnSpc="1">
            <a:prstTxWarp prst="textNoShape">
              <a:avLst/>
            </a:prstTxWarp>
          </a:bodyPr>
          <a:lstStyle/>
          <a:p>
            <a:pPr lvl="0" algn="ctr"/>
            <a:endParaRPr lang="en-US" sz="4050" b="1" dirty="0">
              <a:solidFill>
                <a:schemeClr val="accent2"/>
              </a:solidFill>
            </a:endParaRPr>
          </a:p>
        </p:txBody>
      </p:sp>
      <p:sp>
        <p:nvSpPr>
          <p:cNvPr id="7" name="Freeform: Shape 3">
            <a:extLst>
              <a:ext uri="{FF2B5EF4-FFF2-40B4-BE49-F238E27FC236}">
                <a16:creationId xmlns:a16="http://schemas.microsoft.com/office/drawing/2014/main" id="{26E31D7B-693D-E26E-EA94-6C91043BA2C0}"/>
              </a:ext>
            </a:extLst>
          </p:cNvPr>
          <p:cNvSpPr>
            <a:spLocks/>
          </p:cNvSpPr>
          <p:nvPr userDrawn="1"/>
        </p:nvSpPr>
        <p:spPr bwMode="auto">
          <a:xfrm>
            <a:off x="3707733" y="1911963"/>
            <a:ext cx="2131818" cy="2385513"/>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solidFill>
            <a:schemeClr val="accent2"/>
          </a:solidFill>
          <a:ln>
            <a:noFill/>
          </a:ln>
          <a:effectLst/>
        </p:spPr>
        <p:txBody>
          <a:bodyPr vert="horz" wrap="square" lIns="51435" tIns="25718" rIns="51435" bIns="25718" numCol="1" anchor="ctr" anchorCtr="0" compatLnSpc="1">
            <a:prstTxWarp prst="textNoShape">
              <a:avLst/>
            </a:prstTxWarp>
          </a:bodyPr>
          <a:lstStyle/>
          <a:p>
            <a:pPr lvl="0" algn="ctr"/>
            <a:endParaRPr lang="en-US" sz="4050" b="1" dirty="0">
              <a:solidFill>
                <a:schemeClr val="accent2"/>
              </a:solidFill>
            </a:endParaRPr>
          </a:p>
        </p:txBody>
      </p:sp>
      <p:sp>
        <p:nvSpPr>
          <p:cNvPr id="8" name="Freeform: Shape 4">
            <a:extLst>
              <a:ext uri="{FF2B5EF4-FFF2-40B4-BE49-F238E27FC236}">
                <a16:creationId xmlns:a16="http://schemas.microsoft.com/office/drawing/2014/main" id="{C2C31CA5-774E-B1FB-1C6A-6C9F83A15B0F}"/>
              </a:ext>
            </a:extLst>
          </p:cNvPr>
          <p:cNvSpPr>
            <a:spLocks/>
          </p:cNvSpPr>
          <p:nvPr userDrawn="1"/>
        </p:nvSpPr>
        <p:spPr bwMode="auto">
          <a:xfrm>
            <a:off x="6352445" y="1911964"/>
            <a:ext cx="2131818" cy="2385513"/>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solidFill>
            <a:schemeClr val="accent3"/>
          </a:solidFill>
          <a:ln>
            <a:noFill/>
          </a:ln>
          <a:effectLst/>
        </p:spPr>
        <p:txBody>
          <a:bodyPr vert="horz" wrap="square" lIns="51435" tIns="25718" rIns="51435" bIns="25718" numCol="1" anchor="ctr" anchorCtr="0" compatLnSpc="1">
            <a:prstTxWarp prst="textNoShape">
              <a:avLst/>
            </a:prstTxWarp>
          </a:bodyPr>
          <a:lstStyle/>
          <a:p>
            <a:pPr lvl="0" algn="ctr"/>
            <a:endParaRPr lang="en-US" sz="4050" b="1" dirty="0">
              <a:solidFill>
                <a:schemeClr val="accent2"/>
              </a:solidFill>
            </a:endParaRPr>
          </a:p>
        </p:txBody>
      </p:sp>
      <p:sp>
        <p:nvSpPr>
          <p:cNvPr id="9" name="Freeform: Shape 5">
            <a:extLst>
              <a:ext uri="{FF2B5EF4-FFF2-40B4-BE49-F238E27FC236}">
                <a16:creationId xmlns:a16="http://schemas.microsoft.com/office/drawing/2014/main" id="{F6D9013F-078A-4C70-4C45-DD8E3114AD01}"/>
              </a:ext>
            </a:extLst>
          </p:cNvPr>
          <p:cNvSpPr>
            <a:spLocks/>
          </p:cNvSpPr>
          <p:nvPr userDrawn="1"/>
        </p:nvSpPr>
        <p:spPr bwMode="auto">
          <a:xfrm>
            <a:off x="8997157" y="1911965"/>
            <a:ext cx="2131818" cy="2385513"/>
          </a:xfrm>
          <a:custGeom>
            <a:avLst/>
            <a:gdLst>
              <a:gd name="connsiteX0" fmla="*/ 998433 w 1997375"/>
              <a:gd name="connsiteY0" fmla="*/ 0 h 2235069"/>
              <a:gd name="connsiteX1" fmla="*/ 1111163 w 1997375"/>
              <a:gd name="connsiteY1" fmla="*/ 30048 h 2235069"/>
              <a:gd name="connsiteX2" fmla="*/ 1884560 w 1997375"/>
              <a:gd name="connsiteY2" fmla="*/ 476179 h 2235069"/>
              <a:gd name="connsiteX3" fmla="*/ 1997375 w 1997375"/>
              <a:gd name="connsiteY3" fmla="*/ 671064 h 2235069"/>
              <a:gd name="connsiteX4" fmla="*/ 1997375 w 1997375"/>
              <a:gd name="connsiteY4" fmla="*/ 1564005 h 2235069"/>
              <a:gd name="connsiteX5" fmla="*/ 1884560 w 1997375"/>
              <a:gd name="connsiteY5" fmla="*/ 1758212 h 2235069"/>
              <a:gd name="connsiteX6" fmla="*/ 1111163 w 1997375"/>
              <a:gd name="connsiteY6" fmla="*/ 2205022 h 2235069"/>
              <a:gd name="connsiteX7" fmla="*/ 886212 w 1997375"/>
              <a:gd name="connsiteY7" fmla="*/ 2205022 h 2235069"/>
              <a:gd name="connsiteX8" fmla="*/ 112136 w 1997375"/>
              <a:gd name="connsiteY8" fmla="*/ 1758212 h 2235069"/>
              <a:gd name="connsiteX9" fmla="*/ 0 w 1997375"/>
              <a:gd name="connsiteY9" fmla="*/ 1564005 h 2235069"/>
              <a:gd name="connsiteX10" fmla="*/ 0 w 1997375"/>
              <a:gd name="connsiteY10" fmla="*/ 671064 h 2235069"/>
              <a:gd name="connsiteX11" fmla="*/ 112136 w 1997375"/>
              <a:gd name="connsiteY11" fmla="*/ 476179 h 2235069"/>
              <a:gd name="connsiteX12" fmla="*/ 886212 w 1997375"/>
              <a:gd name="connsiteY12" fmla="*/ 30048 h 2235069"/>
              <a:gd name="connsiteX13" fmla="*/ 998433 w 1997375"/>
              <a:gd name="connsiteY13" fmla="*/ 0 h 22350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97375" h="2235069">
                <a:moveTo>
                  <a:pt x="998433" y="0"/>
                </a:moveTo>
                <a:cubicBezTo>
                  <a:pt x="1037256" y="0"/>
                  <a:pt x="1076163" y="10016"/>
                  <a:pt x="1111163" y="30048"/>
                </a:cubicBezTo>
                <a:lnTo>
                  <a:pt x="1884560" y="476179"/>
                </a:lnTo>
                <a:cubicBezTo>
                  <a:pt x="1954560" y="516921"/>
                  <a:pt x="1997375" y="590937"/>
                  <a:pt x="1997375" y="671064"/>
                </a:cubicBezTo>
                <a:lnTo>
                  <a:pt x="1997375" y="1564005"/>
                </a:lnTo>
                <a:cubicBezTo>
                  <a:pt x="1997375" y="1644132"/>
                  <a:pt x="1954560" y="1718148"/>
                  <a:pt x="1884560" y="1758212"/>
                </a:cubicBezTo>
                <a:lnTo>
                  <a:pt x="1111163" y="2205022"/>
                </a:lnTo>
                <a:cubicBezTo>
                  <a:pt x="1041163" y="2245085"/>
                  <a:pt x="955532" y="2245085"/>
                  <a:pt x="886212" y="2205022"/>
                </a:cubicBezTo>
                <a:lnTo>
                  <a:pt x="112136" y="1758212"/>
                </a:lnTo>
                <a:cubicBezTo>
                  <a:pt x="42816" y="1718148"/>
                  <a:pt x="0" y="1644132"/>
                  <a:pt x="0" y="1564005"/>
                </a:cubicBezTo>
                <a:lnTo>
                  <a:pt x="0" y="671064"/>
                </a:lnTo>
                <a:cubicBezTo>
                  <a:pt x="0" y="590937"/>
                  <a:pt x="42816" y="516921"/>
                  <a:pt x="112136" y="476179"/>
                </a:cubicBezTo>
                <a:lnTo>
                  <a:pt x="886212" y="30048"/>
                </a:lnTo>
                <a:cubicBezTo>
                  <a:pt x="920872" y="10016"/>
                  <a:pt x="959610" y="0"/>
                  <a:pt x="998433" y="0"/>
                </a:cubicBezTo>
                <a:close/>
              </a:path>
            </a:pathLst>
          </a:custGeom>
          <a:solidFill>
            <a:schemeClr val="accent4"/>
          </a:solidFill>
          <a:ln>
            <a:noFill/>
          </a:ln>
          <a:effectLst/>
        </p:spPr>
        <p:txBody>
          <a:bodyPr vert="horz" wrap="square" lIns="51435" tIns="25718" rIns="51435" bIns="25718" numCol="1" anchor="ctr" anchorCtr="0" compatLnSpc="1">
            <a:prstTxWarp prst="textNoShape">
              <a:avLst/>
            </a:prstTxWarp>
          </a:bodyPr>
          <a:lstStyle/>
          <a:p>
            <a:pPr lvl="0" algn="ctr"/>
            <a:endParaRPr lang="en-US" sz="4050" b="1" dirty="0">
              <a:solidFill>
                <a:schemeClr val="accent2"/>
              </a:solidFill>
            </a:endParaRPr>
          </a:p>
        </p:txBody>
      </p:sp>
      <p:sp>
        <p:nvSpPr>
          <p:cNvPr id="10" name="Title 1">
            <a:extLst>
              <a:ext uri="{FF2B5EF4-FFF2-40B4-BE49-F238E27FC236}">
                <a16:creationId xmlns:a16="http://schemas.microsoft.com/office/drawing/2014/main" id="{5E20123A-7E02-0E77-4964-0FF0644DBDF1}"/>
              </a:ext>
            </a:extLst>
          </p:cNvPr>
          <p:cNvSpPr>
            <a:spLocks noGrp="1"/>
          </p:cNvSpPr>
          <p:nvPr>
            <p:ph type="title"/>
          </p:nvPr>
        </p:nvSpPr>
        <p:spPr>
          <a:xfrm>
            <a:off x="3245437" y="667949"/>
            <a:ext cx="5701126" cy="844810"/>
          </a:xfrm>
          <a:prstGeom prst="rect">
            <a:avLst/>
          </a:prstGeom>
        </p:spPr>
        <p:txBody>
          <a:bodyPr anchor="ctr"/>
          <a:lstStyle>
            <a:lvl1pPr algn="ctr">
              <a:defRPr>
                <a:solidFill>
                  <a:schemeClr val="tx1"/>
                </a:solidFill>
              </a:defRPr>
            </a:lvl1pPr>
          </a:lstStyle>
          <a:p>
            <a:r>
              <a:rPr lang="en-US"/>
              <a:t>Click to edit Master title style</a:t>
            </a:r>
            <a:endParaRPr lang="en-US" dirty="0"/>
          </a:p>
        </p:txBody>
      </p:sp>
      <p:sp>
        <p:nvSpPr>
          <p:cNvPr id="11" name="TextBox 19">
            <a:extLst>
              <a:ext uri="{FF2B5EF4-FFF2-40B4-BE49-F238E27FC236}">
                <a16:creationId xmlns:a16="http://schemas.microsoft.com/office/drawing/2014/main" id="{89E93909-BD43-29BE-3D91-C531DB8BDB76}"/>
              </a:ext>
            </a:extLst>
          </p:cNvPr>
          <p:cNvSpPr txBox="1"/>
          <p:nvPr userDrawn="1"/>
        </p:nvSpPr>
        <p:spPr>
          <a:xfrm>
            <a:off x="1466892" y="4406252"/>
            <a:ext cx="1324081" cy="338554"/>
          </a:xfrm>
          <a:prstGeom prst="rect">
            <a:avLst/>
          </a:prstGeom>
          <a:noFill/>
        </p:spPr>
        <p:txBody>
          <a:bodyPr wrap="none" rtlCol="0" anchor="ctr">
            <a:spAutoFit/>
          </a:bodyPr>
          <a:lstStyle/>
          <a:p>
            <a:pPr algn="ctr"/>
            <a:r>
              <a:rPr lang="en-US" sz="1600" b="1" dirty="0">
                <a:latin typeface="+mj-lt"/>
              </a:rPr>
              <a:t>Alissa Claire</a:t>
            </a:r>
          </a:p>
        </p:txBody>
      </p:sp>
      <p:sp>
        <p:nvSpPr>
          <p:cNvPr id="12" name="TextBox 20">
            <a:extLst>
              <a:ext uri="{FF2B5EF4-FFF2-40B4-BE49-F238E27FC236}">
                <a16:creationId xmlns:a16="http://schemas.microsoft.com/office/drawing/2014/main" id="{77125CA6-1A54-7C2F-4F15-09BE7113AB1B}"/>
              </a:ext>
            </a:extLst>
          </p:cNvPr>
          <p:cNvSpPr txBox="1"/>
          <p:nvPr userDrawn="1"/>
        </p:nvSpPr>
        <p:spPr>
          <a:xfrm>
            <a:off x="1606192" y="4660203"/>
            <a:ext cx="1045479" cy="276999"/>
          </a:xfrm>
          <a:prstGeom prst="rect">
            <a:avLst/>
          </a:prstGeom>
          <a:noFill/>
        </p:spPr>
        <p:txBody>
          <a:bodyPr wrap="none" rtlCol="0" anchor="ctr">
            <a:spAutoFit/>
          </a:bodyPr>
          <a:lstStyle/>
          <a:p>
            <a:pPr algn="ctr"/>
            <a:r>
              <a:rPr lang="en-US" sz="1200">
                <a:solidFill>
                  <a:schemeClr val="accent1"/>
                </a:solidFill>
              </a:rPr>
              <a:t>Job Position</a:t>
            </a:r>
          </a:p>
        </p:txBody>
      </p:sp>
      <p:sp>
        <p:nvSpPr>
          <p:cNvPr id="13" name="TextBox 21">
            <a:extLst>
              <a:ext uri="{FF2B5EF4-FFF2-40B4-BE49-F238E27FC236}">
                <a16:creationId xmlns:a16="http://schemas.microsoft.com/office/drawing/2014/main" id="{3AD0A6E9-2228-D3F8-777E-EF9CDEF65935}"/>
              </a:ext>
            </a:extLst>
          </p:cNvPr>
          <p:cNvSpPr txBox="1"/>
          <p:nvPr userDrawn="1"/>
        </p:nvSpPr>
        <p:spPr>
          <a:xfrm>
            <a:off x="1176298" y="4972630"/>
            <a:ext cx="1939618" cy="615553"/>
          </a:xfrm>
          <a:prstGeom prst="rect">
            <a:avLst/>
          </a:prstGeom>
          <a:noFill/>
        </p:spPr>
        <p:txBody>
          <a:bodyPr wrap="square" rtlCol="0" anchor="ctr">
            <a:spAutoFit/>
          </a:bodyPr>
          <a:lstStyle/>
          <a:p>
            <a:pPr algn="ctr">
              <a:lnSpc>
                <a:spcPct val="150000"/>
              </a:lnSpc>
            </a:pPr>
            <a:r>
              <a:rPr lang="en-GB" sz="1200" dirty="0"/>
              <a:t>Suitable for all categories business </a:t>
            </a:r>
            <a:r>
              <a:rPr lang="en-GB" sz="1200"/>
              <a:t>and personal</a:t>
            </a:r>
            <a:endParaRPr lang="en-GB" sz="1200" dirty="0"/>
          </a:p>
        </p:txBody>
      </p:sp>
      <p:grpSp>
        <p:nvGrpSpPr>
          <p:cNvPr id="14" name="Group 25">
            <a:extLst>
              <a:ext uri="{FF2B5EF4-FFF2-40B4-BE49-F238E27FC236}">
                <a16:creationId xmlns:a16="http://schemas.microsoft.com/office/drawing/2014/main" id="{FC6D0F21-2A53-6060-53DC-E4D36963C930}"/>
              </a:ext>
            </a:extLst>
          </p:cNvPr>
          <p:cNvGrpSpPr/>
          <p:nvPr userDrawn="1"/>
        </p:nvGrpSpPr>
        <p:grpSpPr>
          <a:xfrm>
            <a:off x="1743817" y="5675865"/>
            <a:ext cx="770229" cy="225207"/>
            <a:chOff x="4990809" y="5470569"/>
            <a:chExt cx="926885" cy="271012"/>
          </a:xfrm>
          <a:solidFill>
            <a:schemeClr val="accent1"/>
          </a:solidFill>
        </p:grpSpPr>
        <p:sp>
          <p:nvSpPr>
            <p:cNvPr id="15" name="Freeform 47">
              <a:extLst>
                <a:ext uri="{FF2B5EF4-FFF2-40B4-BE49-F238E27FC236}">
                  <a16:creationId xmlns:a16="http://schemas.microsoft.com/office/drawing/2014/main" id="{75CE0CA3-BB5B-70FE-032A-A2800E833823}"/>
                </a:ext>
              </a:extLst>
            </p:cNvPr>
            <p:cNvSpPr>
              <a:spLocks noEditPoints="1"/>
            </p:cNvSpPr>
            <p:nvPr/>
          </p:nvSpPr>
          <p:spPr bwMode="auto">
            <a:xfrm>
              <a:off x="5319530" y="5470569"/>
              <a:ext cx="270227" cy="271012"/>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grp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6" name="Freeform 51">
              <a:extLst>
                <a:ext uri="{FF2B5EF4-FFF2-40B4-BE49-F238E27FC236}">
                  <a16:creationId xmlns:a16="http://schemas.microsoft.com/office/drawing/2014/main" id="{CDDE14C2-D2C5-4254-E422-5567042613E2}"/>
                </a:ext>
              </a:extLst>
            </p:cNvPr>
            <p:cNvSpPr>
              <a:spLocks noEditPoints="1"/>
            </p:cNvSpPr>
            <p:nvPr/>
          </p:nvSpPr>
          <p:spPr bwMode="auto">
            <a:xfrm>
              <a:off x="5647728" y="5470569"/>
              <a:ext cx="269966" cy="271012"/>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grp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17" name="Freeform 54">
              <a:extLst>
                <a:ext uri="{FF2B5EF4-FFF2-40B4-BE49-F238E27FC236}">
                  <a16:creationId xmlns:a16="http://schemas.microsoft.com/office/drawing/2014/main" id="{EE3EA6F9-6582-E017-2D09-3C7C98F6F020}"/>
                </a:ext>
              </a:extLst>
            </p:cNvPr>
            <p:cNvSpPr>
              <a:spLocks noEditPoints="1"/>
            </p:cNvSpPr>
            <p:nvPr/>
          </p:nvSpPr>
          <p:spPr bwMode="auto">
            <a:xfrm>
              <a:off x="4990809" y="5470569"/>
              <a:ext cx="270750" cy="271012"/>
            </a:xfrm>
            <a:custGeom>
              <a:avLst/>
              <a:gdLst>
                <a:gd name="T0" fmla="*/ 339 w 438"/>
                <a:gd name="T1" fmla="*/ 227 h 438"/>
                <a:gd name="T2" fmla="*/ 277 w 438"/>
                <a:gd name="T3" fmla="*/ 227 h 438"/>
                <a:gd name="T4" fmla="*/ 311 w 438"/>
                <a:gd name="T5" fmla="*/ 199 h 438"/>
                <a:gd name="T6" fmla="*/ 339 w 438"/>
                <a:gd name="T7" fmla="*/ 227 h 438"/>
                <a:gd name="T8" fmla="*/ 168 w 438"/>
                <a:gd name="T9" fmla="*/ 226 h 438"/>
                <a:gd name="T10" fmla="*/ 112 w 438"/>
                <a:gd name="T11" fmla="*/ 226 h 438"/>
                <a:gd name="T12" fmla="*/ 112 w 438"/>
                <a:gd name="T13" fmla="*/ 278 h 438"/>
                <a:gd name="T14" fmla="*/ 162 w 438"/>
                <a:gd name="T15" fmla="*/ 278 h 438"/>
                <a:gd name="T16" fmla="*/ 164 w 438"/>
                <a:gd name="T17" fmla="*/ 278 h 438"/>
                <a:gd name="T18" fmla="*/ 188 w 438"/>
                <a:gd name="T19" fmla="*/ 254 h 438"/>
                <a:gd name="T20" fmla="*/ 168 w 438"/>
                <a:gd name="T21" fmla="*/ 226 h 438"/>
                <a:gd name="T22" fmla="*/ 438 w 438"/>
                <a:gd name="T23" fmla="*/ 61 h 438"/>
                <a:gd name="T24" fmla="*/ 438 w 438"/>
                <a:gd name="T25" fmla="*/ 377 h 438"/>
                <a:gd name="T26" fmla="*/ 377 w 438"/>
                <a:gd name="T27" fmla="*/ 438 h 438"/>
                <a:gd name="T28" fmla="*/ 61 w 438"/>
                <a:gd name="T29" fmla="*/ 438 h 438"/>
                <a:gd name="T30" fmla="*/ 0 w 438"/>
                <a:gd name="T31" fmla="*/ 377 h 438"/>
                <a:gd name="T32" fmla="*/ 0 w 438"/>
                <a:gd name="T33" fmla="*/ 61 h 438"/>
                <a:gd name="T34" fmla="*/ 61 w 438"/>
                <a:gd name="T35" fmla="*/ 0 h 438"/>
                <a:gd name="T36" fmla="*/ 377 w 438"/>
                <a:gd name="T37" fmla="*/ 0 h 438"/>
                <a:gd name="T38" fmla="*/ 438 w 438"/>
                <a:gd name="T39" fmla="*/ 61 h 438"/>
                <a:gd name="T40" fmla="*/ 268 w 438"/>
                <a:gd name="T41" fmla="*/ 155 h 438"/>
                <a:gd name="T42" fmla="*/ 348 w 438"/>
                <a:gd name="T43" fmla="*/ 155 h 438"/>
                <a:gd name="T44" fmla="*/ 348 w 438"/>
                <a:gd name="T45" fmla="*/ 134 h 438"/>
                <a:gd name="T46" fmla="*/ 268 w 438"/>
                <a:gd name="T47" fmla="*/ 134 h 438"/>
                <a:gd name="T48" fmla="*/ 268 w 438"/>
                <a:gd name="T49" fmla="*/ 155 h 438"/>
                <a:gd name="T50" fmla="*/ 192 w 438"/>
                <a:gd name="T51" fmla="*/ 209 h 438"/>
                <a:gd name="T52" fmla="*/ 222 w 438"/>
                <a:gd name="T53" fmla="*/ 172 h 438"/>
                <a:gd name="T54" fmla="*/ 168 w 438"/>
                <a:gd name="T55" fmla="*/ 120 h 438"/>
                <a:gd name="T56" fmla="*/ 112 w 438"/>
                <a:gd name="T57" fmla="*/ 120 h 438"/>
                <a:gd name="T58" fmla="*/ 111 w 438"/>
                <a:gd name="T59" fmla="*/ 120 h 438"/>
                <a:gd name="T60" fmla="*/ 69 w 438"/>
                <a:gd name="T61" fmla="*/ 120 h 438"/>
                <a:gd name="T62" fmla="*/ 69 w 438"/>
                <a:gd name="T63" fmla="*/ 311 h 438"/>
                <a:gd name="T64" fmla="*/ 111 w 438"/>
                <a:gd name="T65" fmla="*/ 311 h 438"/>
                <a:gd name="T66" fmla="*/ 112 w 438"/>
                <a:gd name="T67" fmla="*/ 311 h 438"/>
                <a:gd name="T68" fmla="*/ 168 w 438"/>
                <a:gd name="T69" fmla="*/ 311 h 438"/>
                <a:gd name="T70" fmla="*/ 228 w 438"/>
                <a:gd name="T71" fmla="*/ 256 h 438"/>
                <a:gd name="T72" fmla="*/ 192 w 438"/>
                <a:gd name="T73" fmla="*/ 209 h 438"/>
                <a:gd name="T74" fmla="*/ 308 w 438"/>
                <a:gd name="T75" fmla="*/ 170 h 438"/>
                <a:gd name="T76" fmla="*/ 236 w 438"/>
                <a:gd name="T77" fmla="*/ 244 h 438"/>
                <a:gd name="T78" fmla="*/ 308 w 438"/>
                <a:gd name="T79" fmla="*/ 317 h 438"/>
                <a:gd name="T80" fmla="*/ 373 w 438"/>
                <a:gd name="T81" fmla="*/ 265 h 438"/>
                <a:gd name="T82" fmla="*/ 342 w 438"/>
                <a:gd name="T83" fmla="*/ 265 h 438"/>
                <a:gd name="T84" fmla="*/ 311 w 438"/>
                <a:gd name="T85" fmla="*/ 287 h 438"/>
                <a:gd name="T86" fmla="*/ 277 w 438"/>
                <a:gd name="T87" fmla="*/ 253 h 438"/>
                <a:gd name="T88" fmla="*/ 375 w 438"/>
                <a:gd name="T89" fmla="*/ 253 h 438"/>
                <a:gd name="T90" fmla="*/ 308 w 438"/>
                <a:gd name="T91" fmla="*/ 170 h 438"/>
                <a:gd name="T92" fmla="*/ 182 w 438"/>
                <a:gd name="T93" fmla="*/ 175 h 438"/>
                <a:gd name="T94" fmla="*/ 168 w 438"/>
                <a:gd name="T95" fmla="*/ 155 h 438"/>
                <a:gd name="T96" fmla="*/ 161 w 438"/>
                <a:gd name="T97" fmla="*/ 155 h 438"/>
                <a:gd name="T98" fmla="*/ 112 w 438"/>
                <a:gd name="T99" fmla="*/ 155 h 438"/>
                <a:gd name="T100" fmla="*/ 112 w 438"/>
                <a:gd name="T101" fmla="*/ 199 h 438"/>
                <a:gd name="T102" fmla="*/ 164 w 438"/>
                <a:gd name="T103" fmla="*/ 199 h 438"/>
                <a:gd name="T104" fmla="*/ 182 w 438"/>
                <a:gd name="T105" fmla="*/ 175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8" h="438">
                  <a:moveTo>
                    <a:pt x="339" y="227"/>
                  </a:moveTo>
                  <a:cubicBezTo>
                    <a:pt x="277" y="227"/>
                    <a:pt x="277" y="227"/>
                    <a:pt x="277" y="227"/>
                  </a:cubicBezTo>
                  <a:cubicBezTo>
                    <a:pt x="277" y="227"/>
                    <a:pt x="281" y="199"/>
                    <a:pt x="311" y="199"/>
                  </a:cubicBezTo>
                  <a:cubicBezTo>
                    <a:pt x="339" y="199"/>
                    <a:pt x="339" y="227"/>
                    <a:pt x="339" y="227"/>
                  </a:cubicBezTo>
                  <a:close/>
                  <a:moveTo>
                    <a:pt x="168" y="226"/>
                  </a:moveTo>
                  <a:cubicBezTo>
                    <a:pt x="168" y="226"/>
                    <a:pt x="168" y="226"/>
                    <a:pt x="112" y="226"/>
                  </a:cubicBezTo>
                  <a:cubicBezTo>
                    <a:pt x="112" y="226"/>
                    <a:pt x="112" y="226"/>
                    <a:pt x="112" y="278"/>
                  </a:cubicBezTo>
                  <a:cubicBezTo>
                    <a:pt x="112" y="278"/>
                    <a:pt x="112" y="278"/>
                    <a:pt x="162" y="278"/>
                  </a:cubicBezTo>
                  <a:cubicBezTo>
                    <a:pt x="162" y="278"/>
                    <a:pt x="162" y="278"/>
                    <a:pt x="164" y="278"/>
                  </a:cubicBezTo>
                  <a:cubicBezTo>
                    <a:pt x="173" y="278"/>
                    <a:pt x="188" y="275"/>
                    <a:pt x="188" y="254"/>
                  </a:cubicBezTo>
                  <a:cubicBezTo>
                    <a:pt x="188" y="226"/>
                    <a:pt x="168" y="226"/>
                    <a:pt x="168" y="226"/>
                  </a:cubicBezTo>
                  <a:close/>
                  <a:moveTo>
                    <a:pt x="438" y="61"/>
                  </a:moveTo>
                  <a:cubicBezTo>
                    <a:pt x="438" y="377"/>
                    <a:pt x="438" y="377"/>
                    <a:pt x="438" y="377"/>
                  </a:cubicBezTo>
                  <a:cubicBezTo>
                    <a:pt x="438" y="410"/>
                    <a:pt x="410" y="438"/>
                    <a:pt x="377" y="438"/>
                  </a:cubicBezTo>
                  <a:cubicBezTo>
                    <a:pt x="61" y="438"/>
                    <a:pt x="61" y="438"/>
                    <a:pt x="61" y="438"/>
                  </a:cubicBezTo>
                  <a:cubicBezTo>
                    <a:pt x="27" y="438"/>
                    <a:pt x="0" y="410"/>
                    <a:pt x="0" y="377"/>
                  </a:cubicBezTo>
                  <a:cubicBezTo>
                    <a:pt x="0" y="61"/>
                    <a:pt x="0" y="61"/>
                    <a:pt x="0" y="61"/>
                  </a:cubicBezTo>
                  <a:cubicBezTo>
                    <a:pt x="0" y="27"/>
                    <a:pt x="27" y="0"/>
                    <a:pt x="61" y="0"/>
                  </a:cubicBezTo>
                  <a:cubicBezTo>
                    <a:pt x="377" y="0"/>
                    <a:pt x="377" y="0"/>
                    <a:pt x="377" y="0"/>
                  </a:cubicBezTo>
                  <a:cubicBezTo>
                    <a:pt x="410" y="0"/>
                    <a:pt x="438" y="27"/>
                    <a:pt x="438" y="61"/>
                  </a:cubicBezTo>
                  <a:close/>
                  <a:moveTo>
                    <a:pt x="268" y="155"/>
                  </a:moveTo>
                  <a:cubicBezTo>
                    <a:pt x="268" y="155"/>
                    <a:pt x="268" y="155"/>
                    <a:pt x="348" y="155"/>
                  </a:cubicBezTo>
                  <a:cubicBezTo>
                    <a:pt x="348" y="134"/>
                    <a:pt x="348" y="134"/>
                    <a:pt x="348" y="134"/>
                  </a:cubicBezTo>
                  <a:cubicBezTo>
                    <a:pt x="348" y="134"/>
                    <a:pt x="348" y="134"/>
                    <a:pt x="268" y="134"/>
                  </a:cubicBezTo>
                  <a:cubicBezTo>
                    <a:pt x="268" y="134"/>
                    <a:pt x="268" y="134"/>
                    <a:pt x="268" y="155"/>
                  </a:cubicBezTo>
                  <a:close/>
                  <a:moveTo>
                    <a:pt x="192" y="209"/>
                  </a:moveTo>
                  <a:cubicBezTo>
                    <a:pt x="192" y="209"/>
                    <a:pt x="222" y="206"/>
                    <a:pt x="222" y="172"/>
                  </a:cubicBezTo>
                  <a:cubicBezTo>
                    <a:pt x="222" y="138"/>
                    <a:pt x="198" y="120"/>
                    <a:pt x="168" y="120"/>
                  </a:cubicBezTo>
                  <a:cubicBezTo>
                    <a:pt x="112" y="120"/>
                    <a:pt x="112" y="120"/>
                    <a:pt x="112" y="120"/>
                  </a:cubicBezTo>
                  <a:cubicBezTo>
                    <a:pt x="111" y="120"/>
                    <a:pt x="111" y="120"/>
                    <a:pt x="111" y="120"/>
                  </a:cubicBezTo>
                  <a:cubicBezTo>
                    <a:pt x="69" y="120"/>
                    <a:pt x="69" y="120"/>
                    <a:pt x="69" y="120"/>
                  </a:cubicBezTo>
                  <a:cubicBezTo>
                    <a:pt x="69" y="311"/>
                    <a:pt x="69" y="311"/>
                    <a:pt x="69" y="311"/>
                  </a:cubicBezTo>
                  <a:cubicBezTo>
                    <a:pt x="111" y="311"/>
                    <a:pt x="111" y="311"/>
                    <a:pt x="111" y="311"/>
                  </a:cubicBezTo>
                  <a:cubicBezTo>
                    <a:pt x="112" y="311"/>
                    <a:pt x="112" y="311"/>
                    <a:pt x="112" y="311"/>
                  </a:cubicBezTo>
                  <a:cubicBezTo>
                    <a:pt x="168" y="311"/>
                    <a:pt x="168" y="311"/>
                    <a:pt x="168" y="311"/>
                  </a:cubicBezTo>
                  <a:cubicBezTo>
                    <a:pt x="168" y="311"/>
                    <a:pt x="228" y="314"/>
                    <a:pt x="228" y="256"/>
                  </a:cubicBezTo>
                  <a:cubicBezTo>
                    <a:pt x="228" y="256"/>
                    <a:pt x="231" y="209"/>
                    <a:pt x="192" y="209"/>
                  </a:cubicBezTo>
                  <a:close/>
                  <a:moveTo>
                    <a:pt x="308" y="170"/>
                  </a:moveTo>
                  <a:cubicBezTo>
                    <a:pt x="236" y="170"/>
                    <a:pt x="236" y="244"/>
                    <a:pt x="236" y="244"/>
                  </a:cubicBezTo>
                  <a:cubicBezTo>
                    <a:pt x="236" y="244"/>
                    <a:pt x="231" y="317"/>
                    <a:pt x="308" y="317"/>
                  </a:cubicBezTo>
                  <a:cubicBezTo>
                    <a:pt x="308" y="317"/>
                    <a:pt x="373" y="319"/>
                    <a:pt x="373" y="265"/>
                  </a:cubicBezTo>
                  <a:cubicBezTo>
                    <a:pt x="342" y="265"/>
                    <a:pt x="342" y="265"/>
                    <a:pt x="342" y="265"/>
                  </a:cubicBezTo>
                  <a:cubicBezTo>
                    <a:pt x="342" y="265"/>
                    <a:pt x="342" y="287"/>
                    <a:pt x="311" y="287"/>
                  </a:cubicBezTo>
                  <a:cubicBezTo>
                    <a:pt x="311" y="287"/>
                    <a:pt x="277" y="289"/>
                    <a:pt x="277" y="253"/>
                  </a:cubicBezTo>
                  <a:cubicBezTo>
                    <a:pt x="375" y="253"/>
                    <a:pt x="375" y="253"/>
                    <a:pt x="375" y="253"/>
                  </a:cubicBezTo>
                  <a:cubicBezTo>
                    <a:pt x="375" y="253"/>
                    <a:pt x="387" y="170"/>
                    <a:pt x="308" y="170"/>
                  </a:cubicBezTo>
                  <a:close/>
                  <a:moveTo>
                    <a:pt x="182" y="175"/>
                  </a:moveTo>
                  <a:cubicBezTo>
                    <a:pt x="182" y="155"/>
                    <a:pt x="168" y="155"/>
                    <a:pt x="168" y="155"/>
                  </a:cubicBezTo>
                  <a:cubicBezTo>
                    <a:pt x="168" y="155"/>
                    <a:pt x="168" y="155"/>
                    <a:pt x="161" y="155"/>
                  </a:cubicBezTo>
                  <a:cubicBezTo>
                    <a:pt x="161" y="155"/>
                    <a:pt x="161" y="155"/>
                    <a:pt x="112" y="155"/>
                  </a:cubicBezTo>
                  <a:cubicBezTo>
                    <a:pt x="112" y="199"/>
                    <a:pt x="112" y="199"/>
                    <a:pt x="112" y="199"/>
                  </a:cubicBezTo>
                  <a:cubicBezTo>
                    <a:pt x="112" y="199"/>
                    <a:pt x="112" y="199"/>
                    <a:pt x="164" y="199"/>
                  </a:cubicBezTo>
                  <a:cubicBezTo>
                    <a:pt x="173" y="199"/>
                    <a:pt x="182" y="194"/>
                    <a:pt x="182" y="175"/>
                  </a:cubicBezTo>
                  <a:close/>
                </a:path>
              </a:pathLst>
            </a:custGeom>
            <a:grp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18" name="TextBox 28">
            <a:extLst>
              <a:ext uri="{FF2B5EF4-FFF2-40B4-BE49-F238E27FC236}">
                <a16:creationId xmlns:a16="http://schemas.microsoft.com/office/drawing/2014/main" id="{B318750A-D256-9AE1-FB62-64091C110B4D}"/>
              </a:ext>
            </a:extLst>
          </p:cNvPr>
          <p:cNvSpPr txBox="1"/>
          <p:nvPr userDrawn="1"/>
        </p:nvSpPr>
        <p:spPr>
          <a:xfrm>
            <a:off x="3928671" y="4406252"/>
            <a:ext cx="1689886" cy="338554"/>
          </a:xfrm>
          <a:prstGeom prst="rect">
            <a:avLst/>
          </a:prstGeom>
          <a:noFill/>
        </p:spPr>
        <p:txBody>
          <a:bodyPr wrap="none" rtlCol="0" anchor="ctr">
            <a:spAutoFit/>
          </a:bodyPr>
          <a:lstStyle/>
          <a:p>
            <a:pPr algn="ctr"/>
            <a:r>
              <a:rPr lang="en-US" sz="1600" b="1">
                <a:latin typeface="+mj-lt"/>
              </a:rPr>
              <a:t>Stephany Cohan</a:t>
            </a:r>
          </a:p>
        </p:txBody>
      </p:sp>
      <p:sp>
        <p:nvSpPr>
          <p:cNvPr id="19" name="TextBox 29">
            <a:extLst>
              <a:ext uri="{FF2B5EF4-FFF2-40B4-BE49-F238E27FC236}">
                <a16:creationId xmlns:a16="http://schemas.microsoft.com/office/drawing/2014/main" id="{B217CF14-35D4-F328-5757-0D004230CF77}"/>
              </a:ext>
            </a:extLst>
          </p:cNvPr>
          <p:cNvSpPr txBox="1"/>
          <p:nvPr userDrawn="1"/>
        </p:nvSpPr>
        <p:spPr>
          <a:xfrm>
            <a:off x="4250873" y="4660203"/>
            <a:ext cx="1045479" cy="276999"/>
          </a:xfrm>
          <a:prstGeom prst="rect">
            <a:avLst/>
          </a:prstGeom>
          <a:noFill/>
        </p:spPr>
        <p:txBody>
          <a:bodyPr wrap="none" rtlCol="0" anchor="ctr">
            <a:spAutoFit/>
          </a:bodyPr>
          <a:lstStyle/>
          <a:p>
            <a:pPr algn="ctr"/>
            <a:r>
              <a:rPr lang="en-US" sz="1200">
                <a:solidFill>
                  <a:schemeClr val="accent2"/>
                </a:solidFill>
              </a:rPr>
              <a:t>Job Position</a:t>
            </a:r>
          </a:p>
        </p:txBody>
      </p:sp>
      <p:sp>
        <p:nvSpPr>
          <p:cNvPr id="20" name="TextBox 30">
            <a:extLst>
              <a:ext uri="{FF2B5EF4-FFF2-40B4-BE49-F238E27FC236}">
                <a16:creationId xmlns:a16="http://schemas.microsoft.com/office/drawing/2014/main" id="{DE7395BB-6C60-A458-B9EC-E974D0008C36}"/>
              </a:ext>
            </a:extLst>
          </p:cNvPr>
          <p:cNvSpPr txBox="1"/>
          <p:nvPr userDrawn="1"/>
        </p:nvSpPr>
        <p:spPr>
          <a:xfrm>
            <a:off x="3820979" y="4972630"/>
            <a:ext cx="1939618" cy="615553"/>
          </a:xfrm>
          <a:prstGeom prst="rect">
            <a:avLst/>
          </a:prstGeom>
          <a:noFill/>
        </p:spPr>
        <p:txBody>
          <a:bodyPr wrap="square" rtlCol="0" anchor="ctr">
            <a:spAutoFit/>
          </a:bodyPr>
          <a:lstStyle/>
          <a:p>
            <a:pPr algn="ctr">
              <a:lnSpc>
                <a:spcPct val="150000"/>
              </a:lnSpc>
            </a:pPr>
            <a:r>
              <a:rPr lang="en-GB" sz="1200" dirty="0"/>
              <a:t>Suitable for all categories business </a:t>
            </a:r>
            <a:r>
              <a:rPr lang="en-GB" sz="1200"/>
              <a:t>and personal</a:t>
            </a:r>
            <a:endParaRPr lang="en-GB" sz="1200" dirty="0"/>
          </a:p>
        </p:txBody>
      </p:sp>
      <p:grpSp>
        <p:nvGrpSpPr>
          <p:cNvPr id="21" name="Group 31">
            <a:extLst>
              <a:ext uri="{FF2B5EF4-FFF2-40B4-BE49-F238E27FC236}">
                <a16:creationId xmlns:a16="http://schemas.microsoft.com/office/drawing/2014/main" id="{9658C0A4-85E6-127E-4DCB-F53F084135E1}"/>
              </a:ext>
            </a:extLst>
          </p:cNvPr>
          <p:cNvGrpSpPr/>
          <p:nvPr userDrawn="1"/>
        </p:nvGrpSpPr>
        <p:grpSpPr>
          <a:xfrm>
            <a:off x="4388498" y="5675865"/>
            <a:ext cx="770229" cy="225207"/>
            <a:chOff x="4990809" y="5470569"/>
            <a:chExt cx="926885" cy="271012"/>
          </a:xfrm>
          <a:solidFill>
            <a:schemeClr val="accent2"/>
          </a:solidFill>
        </p:grpSpPr>
        <p:sp>
          <p:nvSpPr>
            <p:cNvPr id="22" name="Freeform 47">
              <a:extLst>
                <a:ext uri="{FF2B5EF4-FFF2-40B4-BE49-F238E27FC236}">
                  <a16:creationId xmlns:a16="http://schemas.microsoft.com/office/drawing/2014/main" id="{657D0DC8-4B66-49AD-CB09-F1B6E42340F7}"/>
                </a:ext>
              </a:extLst>
            </p:cNvPr>
            <p:cNvSpPr>
              <a:spLocks noEditPoints="1"/>
            </p:cNvSpPr>
            <p:nvPr/>
          </p:nvSpPr>
          <p:spPr bwMode="auto">
            <a:xfrm>
              <a:off x="5319530" y="5470569"/>
              <a:ext cx="270227" cy="271012"/>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grp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23" name="Freeform 51">
              <a:extLst>
                <a:ext uri="{FF2B5EF4-FFF2-40B4-BE49-F238E27FC236}">
                  <a16:creationId xmlns:a16="http://schemas.microsoft.com/office/drawing/2014/main" id="{0C7514C9-7CDA-AAFC-8102-B94F7393CEE8}"/>
                </a:ext>
              </a:extLst>
            </p:cNvPr>
            <p:cNvSpPr>
              <a:spLocks noEditPoints="1"/>
            </p:cNvSpPr>
            <p:nvPr/>
          </p:nvSpPr>
          <p:spPr bwMode="auto">
            <a:xfrm>
              <a:off x="5647728" y="5470569"/>
              <a:ext cx="269966" cy="271012"/>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grp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24" name="Freeform 54">
              <a:extLst>
                <a:ext uri="{FF2B5EF4-FFF2-40B4-BE49-F238E27FC236}">
                  <a16:creationId xmlns:a16="http://schemas.microsoft.com/office/drawing/2014/main" id="{0B690E3D-ABC0-695E-EF03-DCF33B94009F}"/>
                </a:ext>
              </a:extLst>
            </p:cNvPr>
            <p:cNvSpPr>
              <a:spLocks noEditPoints="1"/>
            </p:cNvSpPr>
            <p:nvPr/>
          </p:nvSpPr>
          <p:spPr bwMode="auto">
            <a:xfrm>
              <a:off x="4990809" y="5470569"/>
              <a:ext cx="270750" cy="271012"/>
            </a:xfrm>
            <a:custGeom>
              <a:avLst/>
              <a:gdLst>
                <a:gd name="T0" fmla="*/ 339 w 438"/>
                <a:gd name="T1" fmla="*/ 227 h 438"/>
                <a:gd name="T2" fmla="*/ 277 w 438"/>
                <a:gd name="T3" fmla="*/ 227 h 438"/>
                <a:gd name="T4" fmla="*/ 311 w 438"/>
                <a:gd name="T5" fmla="*/ 199 h 438"/>
                <a:gd name="T6" fmla="*/ 339 w 438"/>
                <a:gd name="T7" fmla="*/ 227 h 438"/>
                <a:gd name="T8" fmla="*/ 168 w 438"/>
                <a:gd name="T9" fmla="*/ 226 h 438"/>
                <a:gd name="T10" fmla="*/ 112 w 438"/>
                <a:gd name="T11" fmla="*/ 226 h 438"/>
                <a:gd name="T12" fmla="*/ 112 w 438"/>
                <a:gd name="T13" fmla="*/ 278 h 438"/>
                <a:gd name="T14" fmla="*/ 162 w 438"/>
                <a:gd name="T15" fmla="*/ 278 h 438"/>
                <a:gd name="T16" fmla="*/ 164 w 438"/>
                <a:gd name="T17" fmla="*/ 278 h 438"/>
                <a:gd name="T18" fmla="*/ 188 w 438"/>
                <a:gd name="T19" fmla="*/ 254 h 438"/>
                <a:gd name="T20" fmla="*/ 168 w 438"/>
                <a:gd name="T21" fmla="*/ 226 h 438"/>
                <a:gd name="T22" fmla="*/ 438 w 438"/>
                <a:gd name="T23" fmla="*/ 61 h 438"/>
                <a:gd name="T24" fmla="*/ 438 w 438"/>
                <a:gd name="T25" fmla="*/ 377 h 438"/>
                <a:gd name="T26" fmla="*/ 377 w 438"/>
                <a:gd name="T27" fmla="*/ 438 h 438"/>
                <a:gd name="T28" fmla="*/ 61 w 438"/>
                <a:gd name="T29" fmla="*/ 438 h 438"/>
                <a:gd name="T30" fmla="*/ 0 w 438"/>
                <a:gd name="T31" fmla="*/ 377 h 438"/>
                <a:gd name="T32" fmla="*/ 0 w 438"/>
                <a:gd name="T33" fmla="*/ 61 h 438"/>
                <a:gd name="T34" fmla="*/ 61 w 438"/>
                <a:gd name="T35" fmla="*/ 0 h 438"/>
                <a:gd name="T36" fmla="*/ 377 w 438"/>
                <a:gd name="T37" fmla="*/ 0 h 438"/>
                <a:gd name="T38" fmla="*/ 438 w 438"/>
                <a:gd name="T39" fmla="*/ 61 h 438"/>
                <a:gd name="T40" fmla="*/ 268 w 438"/>
                <a:gd name="T41" fmla="*/ 155 h 438"/>
                <a:gd name="T42" fmla="*/ 348 w 438"/>
                <a:gd name="T43" fmla="*/ 155 h 438"/>
                <a:gd name="T44" fmla="*/ 348 w 438"/>
                <a:gd name="T45" fmla="*/ 134 h 438"/>
                <a:gd name="T46" fmla="*/ 268 w 438"/>
                <a:gd name="T47" fmla="*/ 134 h 438"/>
                <a:gd name="T48" fmla="*/ 268 w 438"/>
                <a:gd name="T49" fmla="*/ 155 h 438"/>
                <a:gd name="T50" fmla="*/ 192 w 438"/>
                <a:gd name="T51" fmla="*/ 209 h 438"/>
                <a:gd name="T52" fmla="*/ 222 w 438"/>
                <a:gd name="T53" fmla="*/ 172 h 438"/>
                <a:gd name="T54" fmla="*/ 168 w 438"/>
                <a:gd name="T55" fmla="*/ 120 h 438"/>
                <a:gd name="T56" fmla="*/ 112 w 438"/>
                <a:gd name="T57" fmla="*/ 120 h 438"/>
                <a:gd name="T58" fmla="*/ 111 w 438"/>
                <a:gd name="T59" fmla="*/ 120 h 438"/>
                <a:gd name="T60" fmla="*/ 69 w 438"/>
                <a:gd name="T61" fmla="*/ 120 h 438"/>
                <a:gd name="T62" fmla="*/ 69 w 438"/>
                <a:gd name="T63" fmla="*/ 311 h 438"/>
                <a:gd name="T64" fmla="*/ 111 w 438"/>
                <a:gd name="T65" fmla="*/ 311 h 438"/>
                <a:gd name="T66" fmla="*/ 112 w 438"/>
                <a:gd name="T67" fmla="*/ 311 h 438"/>
                <a:gd name="T68" fmla="*/ 168 w 438"/>
                <a:gd name="T69" fmla="*/ 311 h 438"/>
                <a:gd name="T70" fmla="*/ 228 w 438"/>
                <a:gd name="T71" fmla="*/ 256 h 438"/>
                <a:gd name="T72" fmla="*/ 192 w 438"/>
                <a:gd name="T73" fmla="*/ 209 h 438"/>
                <a:gd name="T74" fmla="*/ 308 w 438"/>
                <a:gd name="T75" fmla="*/ 170 h 438"/>
                <a:gd name="T76" fmla="*/ 236 w 438"/>
                <a:gd name="T77" fmla="*/ 244 h 438"/>
                <a:gd name="T78" fmla="*/ 308 w 438"/>
                <a:gd name="T79" fmla="*/ 317 h 438"/>
                <a:gd name="T80" fmla="*/ 373 w 438"/>
                <a:gd name="T81" fmla="*/ 265 h 438"/>
                <a:gd name="T82" fmla="*/ 342 w 438"/>
                <a:gd name="T83" fmla="*/ 265 h 438"/>
                <a:gd name="T84" fmla="*/ 311 w 438"/>
                <a:gd name="T85" fmla="*/ 287 h 438"/>
                <a:gd name="T86" fmla="*/ 277 w 438"/>
                <a:gd name="T87" fmla="*/ 253 h 438"/>
                <a:gd name="T88" fmla="*/ 375 w 438"/>
                <a:gd name="T89" fmla="*/ 253 h 438"/>
                <a:gd name="T90" fmla="*/ 308 w 438"/>
                <a:gd name="T91" fmla="*/ 170 h 438"/>
                <a:gd name="T92" fmla="*/ 182 w 438"/>
                <a:gd name="T93" fmla="*/ 175 h 438"/>
                <a:gd name="T94" fmla="*/ 168 w 438"/>
                <a:gd name="T95" fmla="*/ 155 h 438"/>
                <a:gd name="T96" fmla="*/ 161 w 438"/>
                <a:gd name="T97" fmla="*/ 155 h 438"/>
                <a:gd name="T98" fmla="*/ 112 w 438"/>
                <a:gd name="T99" fmla="*/ 155 h 438"/>
                <a:gd name="T100" fmla="*/ 112 w 438"/>
                <a:gd name="T101" fmla="*/ 199 h 438"/>
                <a:gd name="T102" fmla="*/ 164 w 438"/>
                <a:gd name="T103" fmla="*/ 199 h 438"/>
                <a:gd name="T104" fmla="*/ 182 w 438"/>
                <a:gd name="T105" fmla="*/ 175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8" h="438">
                  <a:moveTo>
                    <a:pt x="339" y="227"/>
                  </a:moveTo>
                  <a:cubicBezTo>
                    <a:pt x="277" y="227"/>
                    <a:pt x="277" y="227"/>
                    <a:pt x="277" y="227"/>
                  </a:cubicBezTo>
                  <a:cubicBezTo>
                    <a:pt x="277" y="227"/>
                    <a:pt x="281" y="199"/>
                    <a:pt x="311" y="199"/>
                  </a:cubicBezTo>
                  <a:cubicBezTo>
                    <a:pt x="339" y="199"/>
                    <a:pt x="339" y="227"/>
                    <a:pt x="339" y="227"/>
                  </a:cubicBezTo>
                  <a:close/>
                  <a:moveTo>
                    <a:pt x="168" y="226"/>
                  </a:moveTo>
                  <a:cubicBezTo>
                    <a:pt x="168" y="226"/>
                    <a:pt x="168" y="226"/>
                    <a:pt x="112" y="226"/>
                  </a:cubicBezTo>
                  <a:cubicBezTo>
                    <a:pt x="112" y="226"/>
                    <a:pt x="112" y="226"/>
                    <a:pt x="112" y="278"/>
                  </a:cubicBezTo>
                  <a:cubicBezTo>
                    <a:pt x="112" y="278"/>
                    <a:pt x="112" y="278"/>
                    <a:pt x="162" y="278"/>
                  </a:cubicBezTo>
                  <a:cubicBezTo>
                    <a:pt x="162" y="278"/>
                    <a:pt x="162" y="278"/>
                    <a:pt x="164" y="278"/>
                  </a:cubicBezTo>
                  <a:cubicBezTo>
                    <a:pt x="173" y="278"/>
                    <a:pt x="188" y="275"/>
                    <a:pt x="188" y="254"/>
                  </a:cubicBezTo>
                  <a:cubicBezTo>
                    <a:pt x="188" y="226"/>
                    <a:pt x="168" y="226"/>
                    <a:pt x="168" y="226"/>
                  </a:cubicBezTo>
                  <a:close/>
                  <a:moveTo>
                    <a:pt x="438" y="61"/>
                  </a:moveTo>
                  <a:cubicBezTo>
                    <a:pt x="438" y="377"/>
                    <a:pt x="438" y="377"/>
                    <a:pt x="438" y="377"/>
                  </a:cubicBezTo>
                  <a:cubicBezTo>
                    <a:pt x="438" y="410"/>
                    <a:pt x="410" y="438"/>
                    <a:pt x="377" y="438"/>
                  </a:cubicBezTo>
                  <a:cubicBezTo>
                    <a:pt x="61" y="438"/>
                    <a:pt x="61" y="438"/>
                    <a:pt x="61" y="438"/>
                  </a:cubicBezTo>
                  <a:cubicBezTo>
                    <a:pt x="27" y="438"/>
                    <a:pt x="0" y="410"/>
                    <a:pt x="0" y="377"/>
                  </a:cubicBezTo>
                  <a:cubicBezTo>
                    <a:pt x="0" y="61"/>
                    <a:pt x="0" y="61"/>
                    <a:pt x="0" y="61"/>
                  </a:cubicBezTo>
                  <a:cubicBezTo>
                    <a:pt x="0" y="27"/>
                    <a:pt x="27" y="0"/>
                    <a:pt x="61" y="0"/>
                  </a:cubicBezTo>
                  <a:cubicBezTo>
                    <a:pt x="377" y="0"/>
                    <a:pt x="377" y="0"/>
                    <a:pt x="377" y="0"/>
                  </a:cubicBezTo>
                  <a:cubicBezTo>
                    <a:pt x="410" y="0"/>
                    <a:pt x="438" y="27"/>
                    <a:pt x="438" y="61"/>
                  </a:cubicBezTo>
                  <a:close/>
                  <a:moveTo>
                    <a:pt x="268" y="155"/>
                  </a:moveTo>
                  <a:cubicBezTo>
                    <a:pt x="268" y="155"/>
                    <a:pt x="268" y="155"/>
                    <a:pt x="348" y="155"/>
                  </a:cubicBezTo>
                  <a:cubicBezTo>
                    <a:pt x="348" y="134"/>
                    <a:pt x="348" y="134"/>
                    <a:pt x="348" y="134"/>
                  </a:cubicBezTo>
                  <a:cubicBezTo>
                    <a:pt x="348" y="134"/>
                    <a:pt x="348" y="134"/>
                    <a:pt x="268" y="134"/>
                  </a:cubicBezTo>
                  <a:cubicBezTo>
                    <a:pt x="268" y="134"/>
                    <a:pt x="268" y="134"/>
                    <a:pt x="268" y="155"/>
                  </a:cubicBezTo>
                  <a:close/>
                  <a:moveTo>
                    <a:pt x="192" y="209"/>
                  </a:moveTo>
                  <a:cubicBezTo>
                    <a:pt x="192" y="209"/>
                    <a:pt x="222" y="206"/>
                    <a:pt x="222" y="172"/>
                  </a:cubicBezTo>
                  <a:cubicBezTo>
                    <a:pt x="222" y="138"/>
                    <a:pt x="198" y="120"/>
                    <a:pt x="168" y="120"/>
                  </a:cubicBezTo>
                  <a:cubicBezTo>
                    <a:pt x="112" y="120"/>
                    <a:pt x="112" y="120"/>
                    <a:pt x="112" y="120"/>
                  </a:cubicBezTo>
                  <a:cubicBezTo>
                    <a:pt x="111" y="120"/>
                    <a:pt x="111" y="120"/>
                    <a:pt x="111" y="120"/>
                  </a:cubicBezTo>
                  <a:cubicBezTo>
                    <a:pt x="69" y="120"/>
                    <a:pt x="69" y="120"/>
                    <a:pt x="69" y="120"/>
                  </a:cubicBezTo>
                  <a:cubicBezTo>
                    <a:pt x="69" y="311"/>
                    <a:pt x="69" y="311"/>
                    <a:pt x="69" y="311"/>
                  </a:cubicBezTo>
                  <a:cubicBezTo>
                    <a:pt x="111" y="311"/>
                    <a:pt x="111" y="311"/>
                    <a:pt x="111" y="311"/>
                  </a:cubicBezTo>
                  <a:cubicBezTo>
                    <a:pt x="112" y="311"/>
                    <a:pt x="112" y="311"/>
                    <a:pt x="112" y="311"/>
                  </a:cubicBezTo>
                  <a:cubicBezTo>
                    <a:pt x="168" y="311"/>
                    <a:pt x="168" y="311"/>
                    <a:pt x="168" y="311"/>
                  </a:cubicBezTo>
                  <a:cubicBezTo>
                    <a:pt x="168" y="311"/>
                    <a:pt x="228" y="314"/>
                    <a:pt x="228" y="256"/>
                  </a:cubicBezTo>
                  <a:cubicBezTo>
                    <a:pt x="228" y="256"/>
                    <a:pt x="231" y="209"/>
                    <a:pt x="192" y="209"/>
                  </a:cubicBezTo>
                  <a:close/>
                  <a:moveTo>
                    <a:pt x="308" y="170"/>
                  </a:moveTo>
                  <a:cubicBezTo>
                    <a:pt x="236" y="170"/>
                    <a:pt x="236" y="244"/>
                    <a:pt x="236" y="244"/>
                  </a:cubicBezTo>
                  <a:cubicBezTo>
                    <a:pt x="236" y="244"/>
                    <a:pt x="231" y="317"/>
                    <a:pt x="308" y="317"/>
                  </a:cubicBezTo>
                  <a:cubicBezTo>
                    <a:pt x="308" y="317"/>
                    <a:pt x="373" y="319"/>
                    <a:pt x="373" y="265"/>
                  </a:cubicBezTo>
                  <a:cubicBezTo>
                    <a:pt x="342" y="265"/>
                    <a:pt x="342" y="265"/>
                    <a:pt x="342" y="265"/>
                  </a:cubicBezTo>
                  <a:cubicBezTo>
                    <a:pt x="342" y="265"/>
                    <a:pt x="342" y="287"/>
                    <a:pt x="311" y="287"/>
                  </a:cubicBezTo>
                  <a:cubicBezTo>
                    <a:pt x="311" y="287"/>
                    <a:pt x="277" y="289"/>
                    <a:pt x="277" y="253"/>
                  </a:cubicBezTo>
                  <a:cubicBezTo>
                    <a:pt x="375" y="253"/>
                    <a:pt x="375" y="253"/>
                    <a:pt x="375" y="253"/>
                  </a:cubicBezTo>
                  <a:cubicBezTo>
                    <a:pt x="375" y="253"/>
                    <a:pt x="387" y="170"/>
                    <a:pt x="308" y="170"/>
                  </a:cubicBezTo>
                  <a:close/>
                  <a:moveTo>
                    <a:pt x="182" y="175"/>
                  </a:moveTo>
                  <a:cubicBezTo>
                    <a:pt x="182" y="155"/>
                    <a:pt x="168" y="155"/>
                    <a:pt x="168" y="155"/>
                  </a:cubicBezTo>
                  <a:cubicBezTo>
                    <a:pt x="168" y="155"/>
                    <a:pt x="168" y="155"/>
                    <a:pt x="161" y="155"/>
                  </a:cubicBezTo>
                  <a:cubicBezTo>
                    <a:pt x="161" y="155"/>
                    <a:pt x="161" y="155"/>
                    <a:pt x="112" y="155"/>
                  </a:cubicBezTo>
                  <a:cubicBezTo>
                    <a:pt x="112" y="199"/>
                    <a:pt x="112" y="199"/>
                    <a:pt x="112" y="199"/>
                  </a:cubicBezTo>
                  <a:cubicBezTo>
                    <a:pt x="112" y="199"/>
                    <a:pt x="112" y="199"/>
                    <a:pt x="164" y="199"/>
                  </a:cubicBezTo>
                  <a:cubicBezTo>
                    <a:pt x="173" y="199"/>
                    <a:pt x="182" y="194"/>
                    <a:pt x="182" y="175"/>
                  </a:cubicBezTo>
                  <a:close/>
                </a:path>
              </a:pathLst>
            </a:custGeom>
            <a:grp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25" name="TextBox 36">
            <a:extLst>
              <a:ext uri="{FF2B5EF4-FFF2-40B4-BE49-F238E27FC236}">
                <a16:creationId xmlns:a16="http://schemas.microsoft.com/office/drawing/2014/main" id="{E4E0BA4B-EDCF-5EAC-394D-6B514D30D34C}"/>
              </a:ext>
            </a:extLst>
          </p:cNvPr>
          <p:cNvSpPr txBox="1"/>
          <p:nvPr userDrawn="1"/>
        </p:nvSpPr>
        <p:spPr>
          <a:xfrm>
            <a:off x="6571169" y="4406252"/>
            <a:ext cx="1694375" cy="338554"/>
          </a:xfrm>
          <a:prstGeom prst="rect">
            <a:avLst/>
          </a:prstGeom>
          <a:noFill/>
        </p:spPr>
        <p:txBody>
          <a:bodyPr wrap="none" rtlCol="0" anchor="ctr">
            <a:spAutoFit/>
          </a:bodyPr>
          <a:lstStyle/>
          <a:p>
            <a:pPr algn="ctr"/>
            <a:r>
              <a:rPr lang="en-US" sz="1600" b="1">
                <a:latin typeface="+mj-lt"/>
              </a:rPr>
              <a:t>Jimmy Goldberg</a:t>
            </a:r>
          </a:p>
        </p:txBody>
      </p:sp>
      <p:sp>
        <p:nvSpPr>
          <p:cNvPr id="26" name="TextBox 37">
            <a:extLst>
              <a:ext uri="{FF2B5EF4-FFF2-40B4-BE49-F238E27FC236}">
                <a16:creationId xmlns:a16="http://schemas.microsoft.com/office/drawing/2014/main" id="{AF6DBB2C-0260-B4C5-B9A2-6BA6A10C4247}"/>
              </a:ext>
            </a:extLst>
          </p:cNvPr>
          <p:cNvSpPr txBox="1"/>
          <p:nvPr userDrawn="1"/>
        </p:nvSpPr>
        <p:spPr>
          <a:xfrm>
            <a:off x="6895614" y="4660203"/>
            <a:ext cx="1045479" cy="276999"/>
          </a:xfrm>
          <a:prstGeom prst="rect">
            <a:avLst/>
          </a:prstGeom>
          <a:noFill/>
        </p:spPr>
        <p:txBody>
          <a:bodyPr wrap="none" rtlCol="0" anchor="ctr">
            <a:spAutoFit/>
          </a:bodyPr>
          <a:lstStyle/>
          <a:p>
            <a:pPr algn="ctr"/>
            <a:r>
              <a:rPr lang="en-US" sz="1200">
                <a:solidFill>
                  <a:schemeClr val="accent3"/>
                </a:solidFill>
              </a:rPr>
              <a:t>Job Position</a:t>
            </a:r>
          </a:p>
        </p:txBody>
      </p:sp>
      <p:sp>
        <p:nvSpPr>
          <p:cNvPr id="27" name="TextBox 38">
            <a:extLst>
              <a:ext uri="{FF2B5EF4-FFF2-40B4-BE49-F238E27FC236}">
                <a16:creationId xmlns:a16="http://schemas.microsoft.com/office/drawing/2014/main" id="{3B0AA5FC-9AC0-09FD-7E7D-DE0A4099AB1B}"/>
              </a:ext>
            </a:extLst>
          </p:cNvPr>
          <p:cNvSpPr txBox="1"/>
          <p:nvPr userDrawn="1"/>
        </p:nvSpPr>
        <p:spPr>
          <a:xfrm>
            <a:off x="6465720" y="4972630"/>
            <a:ext cx="1939618" cy="615553"/>
          </a:xfrm>
          <a:prstGeom prst="rect">
            <a:avLst/>
          </a:prstGeom>
          <a:noFill/>
        </p:spPr>
        <p:txBody>
          <a:bodyPr wrap="square" rtlCol="0" anchor="ctr">
            <a:spAutoFit/>
          </a:bodyPr>
          <a:lstStyle/>
          <a:p>
            <a:pPr algn="ctr">
              <a:lnSpc>
                <a:spcPct val="150000"/>
              </a:lnSpc>
            </a:pPr>
            <a:r>
              <a:rPr lang="en-GB" sz="1200" dirty="0"/>
              <a:t>Suitable for all categories business </a:t>
            </a:r>
            <a:r>
              <a:rPr lang="en-GB" sz="1200"/>
              <a:t>and personal</a:t>
            </a:r>
            <a:endParaRPr lang="en-GB" sz="1200" dirty="0"/>
          </a:p>
        </p:txBody>
      </p:sp>
      <p:grpSp>
        <p:nvGrpSpPr>
          <p:cNvPr id="28" name="Group 39">
            <a:extLst>
              <a:ext uri="{FF2B5EF4-FFF2-40B4-BE49-F238E27FC236}">
                <a16:creationId xmlns:a16="http://schemas.microsoft.com/office/drawing/2014/main" id="{1711EF39-79F8-4922-07E9-A975546E02A6}"/>
              </a:ext>
            </a:extLst>
          </p:cNvPr>
          <p:cNvGrpSpPr/>
          <p:nvPr userDrawn="1"/>
        </p:nvGrpSpPr>
        <p:grpSpPr>
          <a:xfrm>
            <a:off x="7033239" y="5675865"/>
            <a:ext cx="770229" cy="225207"/>
            <a:chOff x="4990809" y="5470569"/>
            <a:chExt cx="926885" cy="271012"/>
          </a:xfrm>
          <a:solidFill>
            <a:schemeClr val="accent3"/>
          </a:solidFill>
        </p:grpSpPr>
        <p:sp>
          <p:nvSpPr>
            <p:cNvPr id="29" name="Freeform 47">
              <a:extLst>
                <a:ext uri="{FF2B5EF4-FFF2-40B4-BE49-F238E27FC236}">
                  <a16:creationId xmlns:a16="http://schemas.microsoft.com/office/drawing/2014/main" id="{10DF8120-8269-0279-5FEA-19564B503436}"/>
                </a:ext>
              </a:extLst>
            </p:cNvPr>
            <p:cNvSpPr>
              <a:spLocks noEditPoints="1"/>
            </p:cNvSpPr>
            <p:nvPr/>
          </p:nvSpPr>
          <p:spPr bwMode="auto">
            <a:xfrm>
              <a:off x="5319530" y="5470569"/>
              <a:ext cx="270227" cy="271012"/>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grp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30" name="Freeform 51">
              <a:extLst>
                <a:ext uri="{FF2B5EF4-FFF2-40B4-BE49-F238E27FC236}">
                  <a16:creationId xmlns:a16="http://schemas.microsoft.com/office/drawing/2014/main" id="{B94E0C7E-040D-57DA-C853-885CFFFEF97A}"/>
                </a:ext>
              </a:extLst>
            </p:cNvPr>
            <p:cNvSpPr>
              <a:spLocks noEditPoints="1"/>
            </p:cNvSpPr>
            <p:nvPr/>
          </p:nvSpPr>
          <p:spPr bwMode="auto">
            <a:xfrm>
              <a:off x="5647728" y="5470569"/>
              <a:ext cx="269966" cy="271012"/>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grp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31" name="Freeform 54">
              <a:extLst>
                <a:ext uri="{FF2B5EF4-FFF2-40B4-BE49-F238E27FC236}">
                  <a16:creationId xmlns:a16="http://schemas.microsoft.com/office/drawing/2014/main" id="{AFF90AE4-6116-CA22-46F0-459E955FC995}"/>
                </a:ext>
              </a:extLst>
            </p:cNvPr>
            <p:cNvSpPr>
              <a:spLocks noEditPoints="1"/>
            </p:cNvSpPr>
            <p:nvPr/>
          </p:nvSpPr>
          <p:spPr bwMode="auto">
            <a:xfrm>
              <a:off x="4990809" y="5470569"/>
              <a:ext cx="270750" cy="271012"/>
            </a:xfrm>
            <a:custGeom>
              <a:avLst/>
              <a:gdLst>
                <a:gd name="T0" fmla="*/ 339 w 438"/>
                <a:gd name="T1" fmla="*/ 227 h 438"/>
                <a:gd name="T2" fmla="*/ 277 w 438"/>
                <a:gd name="T3" fmla="*/ 227 h 438"/>
                <a:gd name="T4" fmla="*/ 311 w 438"/>
                <a:gd name="T5" fmla="*/ 199 h 438"/>
                <a:gd name="T6" fmla="*/ 339 w 438"/>
                <a:gd name="T7" fmla="*/ 227 h 438"/>
                <a:gd name="T8" fmla="*/ 168 w 438"/>
                <a:gd name="T9" fmla="*/ 226 h 438"/>
                <a:gd name="T10" fmla="*/ 112 w 438"/>
                <a:gd name="T11" fmla="*/ 226 h 438"/>
                <a:gd name="T12" fmla="*/ 112 w 438"/>
                <a:gd name="T13" fmla="*/ 278 h 438"/>
                <a:gd name="T14" fmla="*/ 162 w 438"/>
                <a:gd name="T15" fmla="*/ 278 h 438"/>
                <a:gd name="T16" fmla="*/ 164 w 438"/>
                <a:gd name="T17" fmla="*/ 278 h 438"/>
                <a:gd name="T18" fmla="*/ 188 w 438"/>
                <a:gd name="T19" fmla="*/ 254 h 438"/>
                <a:gd name="T20" fmla="*/ 168 w 438"/>
                <a:gd name="T21" fmla="*/ 226 h 438"/>
                <a:gd name="T22" fmla="*/ 438 w 438"/>
                <a:gd name="T23" fmla="*/ 61 h 438"/>
                <a:gd name="T24" fmla="*/ 438 w 438"/>
                <a:gd name="T25" fmla="*/ 377 h 438"/>
                <a:gd name="T26" fmla="*/ 377 w 438"/>
                <a:gd name="T27" fmla="*/ 438 h 438"/>
                <a:gd name="T28" fmla="*/ 61 w 438"/>
                <a:gd name="T29" fmla="*/ 438 h 438"/>
                <a:gd name="T30" fmla="*/ 0 w 438"/>
                <a:gd name="T31" fmla="*/ 377 h 438"/>
                <a:gd name="T32" fmla="*/ 0 w 438"/>
                <a:gd name="T33" fmla="*/ 61 h 438"/>
                <a:gd name="T34" fmla="*/ 61 w 438"/>
                <a:gd name="T35" fmla="*/ 0 h 438"/>
                <a:gd name="T36" fmla="*/ 377 w 438"/>
                <a:gd name="T37" fmla="*/ 0 h 438"/>
                <a:gd name="T38" fmla="*/ 438 w 438"/>
                <a:gd name="T39" fmla="*/ 61 h 438"/>
                <a:gd name="T40" fmla="*/ 268 w 438"/>
                <a:gd name="T41" fmla="*/ 155 h 438"/>
                <a:gd name="T42" fmla="*/ 348 w 438"/>
                <a:gd name="T43" fmla="*/ 155 h 438"/>
                <a:gd name="T44" fmla="*/ 348 w 438"/>
                <a:gd name="T45" fmla="*/ 134 h 438"/>
                <a:gd name="T46" fmla="*/ 268 w 438"/>
                <a:gd name="T47" fmla="*/ 134 h 438"/>
                <a:gd name="T48" fmla="*/ 268 w 438"/>
                <a:gd name="T49" fmla="*/ 155 h 438"/>
                <a:gd name="T50" fmla="*/ 192 w 438"/>
                <a:gd name="T51" fmla="*/ 209 h 438"/>
                <a:gd name="T52" fmla="*/ 222 w 438"/>
                <a:gd name="T53" fmla="*/ 172 h 438"/>
                <a:gd name="T54" fmla="*/ 168 w 438"/>
                <a:gd name="T55" fmla="*/ 120 h 438"/>
                <a:gd name="T56" fmla="*/ 112 w 438"/>
                <a:gd name="T57" fmla="*/ 120 h 438"/>
                <a:gd name="T58" fmla="*/ 111 w 438"/>
                <a:gd name="T59" fmla="*/ 120 h 438"/>
                <a:gd name="T60" fmla="*/ 69 w 438"/>
                <a:gd name="T61" fmla="*/ 120 h 438"/>
                <a:gd name="T62" fmla="*/ 69 w 438"/>
                <a:gd name="T63" fmla="*/ 311 h 438"/>
                <a:gd name="T64" fmla="*/ 111 w 438"/>
                <a:gd name="T65" fmla="*/ 311 h 438"/>
                <a:gd name="T66" fmla="*/ 112 w 438"/>
                <a:gd name="T67" fmla="*/ 311 h 438"/>
                <a:gd name="T68" fmla="*/ 168 w 438"/>
                <a:gd name="T69" fmla="*/ 311 h 438"/>
                <a:gd name="T70" fmla="*/ 228 w 438"/>
                <a:gd name="T71" fmla="*/ 256 h 438"/>
                <a:gd name="T72" fmla="*/ 192 w 438"/>
                <a:gd name="T73" fmla="*/ 209 h 438"/>
                <a:gd name="T74" fmla="*/ 308 w 438"/>
                <a:gd name="T75" fmla="*/ 170 h 438"/>
                <a:gd name="T76" fmla="*/ 236 w 438"/>
                <a:gd name="T77" fmla="*/ 244 h 438"/>
                <a:gd name="T78" fmla="*/ 308 w 438"/>
                <a:gd name="T79" fmla="*/ 317 h 438"/>
                <a:gd name="T80" fmla="*/ 373 w 438"/>
                <a:gd name="T81" fmla="*/ 265 h 438"/>
                <a:gd name="T82" fmla="*/ 342 w 438"/>
                <a:gd name="T83" fmla="*/ 265 h 438"/>
                <a:gd name="T84" fmla="*/ 311 w 438"/>
                <a:gd name="T85" fmla="*/ 287 h 438"/>
                <a:gd name="T86" fmla="*/ 277 w 438"/>
                <a:gd name="T87" fmla="*/ 253 h 438"/>
                <a:gd name="T88" fmla="*/ 375 w 438"/>
                <a:gd name="T89" fmla="*/ 253 h 438"/>
                <a:gd name="T90" fmla="*/ 308 w 438"/>
                <a:gd name="T91" fmla="*/ 170 h 438"/>
                <a:gd name="T92" fmla="*/ 182 w 438"/>
                <a:gd name="T93" fmla="*/ 175 h 438"/>
                <a:gd name="T94" fmla="*/ 168 w 438"/>
                <a:gd name="T95" fmla="*/ 155 h 438"/>
                <a:gd name="T96" fmla="*/ 161 w 438"/>
                <a:gd name="T97" fmla="*/ 155 h 438"/>
                <a:gd name="T98" fmla="*/ 112 w 438"/>
                <a:gd name="T99" fmla="*/ 155 h 438"/>
                <a:gd name="T100" fmla="*/ 112 w 438"/>
                <a:gd name="T101" fmla="*/ 199 h 438"/>
                <a:gd name="T102" fmla="*/ 164 w 438"/>
                <a:gd name="T103" fmla="*/ 199 h 438"/>
                <a:gd name="T104" fmla="*/ 182 w 438"/>
                <a:gd name="T105" fmla="*/ 175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8" h="438">
                  <a:moveTo>
                    <a:pt x="339" y="227"/>
                  </a:moveTo>
                  <a:cubicBezTo>
                    <a:pt x="277" y="227"/>
                    <a:pt x="277" y="227"/>
                    <a:pt x="277" y="227"/>
                  </a:cubicBezTo>
                  <a:cubicBezTo>
                    <a:pt x="277" y="227"/>
                    <a:pt x="281" y="199"/>
                    <a:pt x="311" y="199"/>
                  </a:cubicBezTo>
                  <a:cubicBezTo>
                    <a:pt x="339" y="199"/>
                    <a:pt x="339" y="227"/>
                    <a:pt x="339" y="227"/>
                  </a:cubicBezTo>
                  <a:close/>
                  <a:moveTo>
                    <a:pt x="168" y="226"/>
                  </a:moveTo>
                  <a:cubicBezTo>
                    <a:pt x="168" y="226"/>
                    <a:pt x="168" y="226"/>
                    <a:pt x="112" y="226"/>
                  </a:cubicBezTo>
                  <a:cubicBezTo>
                    <a:pt x="112" y="226"/>
                    <a:pt x="112" y="226"/>
                    <a:pt x="112" y="278"/>
                  </a:cubicBezTo>
                  <a:cubicBezTo>
                    <a:pt x="112" y="278"/>
                    <a:pt x="112" y="278"/>
                    <a:pt x="162" y="278"/>
                  </a:cubicBezTo>
                  <a:cubicBezTo>
                    <a:pt x="162" y="278"/>
                    <a:pt x="162" y="278"/>
                    <a:pt x="164" y="278"/>
                  </a:cubicBezTo>
                  <a:cubicBezTo>
                    <a:pt x="173" y="278"/>
                    <a:pt x="188" y="275"/>
                    <a:pt x="188" y="254"/>
                  </a:cubicBezTo>
                  <a:cubicBezTo>
                    <a:pt x="188" y="226"/>
                    <a:pt x="168" y="226"/>
                    <a:pt x="168" y="226"/>
                  </a:cubicBezTo>
                  <a:close/>
                  <a:moveTo>
                    <a:pt x="438" y="61"/>
                  </a:moveTo>
                  <a:cubicBezTo>
                    <a:pt x="438" y="377"/>
                    <a:pt x="438" y="377"/>
                    <a:pt x="438" y="377"/>
                  </a:cubicBezTo>
                  <a:cubicBezTo>
                    <a:pt x="438" y="410"/>
                    <a:pt x="410" y="438"/>
                    <a:pt x="377" y="438"/>
                  </a:cubicBezTo>
                  <a:cubicBezTo>
                    <a:pt x="61" y="438"/>
                    <a:pt x="61" y="438"/>
                    <a:pt x="61" y="438"/>
                  </a:cubicBezTo>
                  <a:cubicBezTo>
                    <a:pt x="27" y="438"/>
                    <a:pt x="0" y="410"/>
                    <a:pt x="0" y="377"/>
                  </a:cubicBezTo>
                  <a:cubicBezTo>
                    <a:pt x="0" y="61"/>
                    <a:pt x="0" y="61"/>
                    <a:pt x="0" y="61"/>
                  </a:cubicBezTo>
                  <a:cubicBezTo>
                    <a:pt x="0" y="27"/>
                    <a:pt x="27" y="0"/>
                    <a:pt x="61" y="0"/>
                  </a:cubicBezTo>
                  <a:cubicBezTo>
                    <a:pt x="377" y="0"/>
                    <a:pt x="377" y="0"/>
                    <a:pt x="377" y="0"/>
                  </a:cubicBezTo>
                  <a:cubicBezTo>
                    <a:pt x="410" y="0"/>
                    <a:pt x="438" y="27"/>
                    <a:pt x="438" y="61"/>
                  </a:cubicBezTo>
                  <a:close/>
                  <a:moveTo>
                    <a:pt x="268" y="155"/>
                  </a:moveTo>
                  <a:cubicBezTo>
                    <a:pt x="268" y="155"/>
                    <a:pt x="268" y="155"/>
                    <a:pt x="348" y="155"/>
                  </a:cubicBezTo>
                  <a:cubicBezTo>
                    <a:pt x="348" y="134"/>
                    <a:pt x="348" y="134"/>
                    <a:pt x="348" y="134"/>
                  </a:cubicBezTo>
                  <a:cubicBezTo>
                    <a:pt x="348" y="134"/>
                    <a:pt x="348" y="134"/>
                    <a:pt x="268" y="134"/>
                  </a:cubicBezTo>
                  <a:cubicBezTo>
                    <a:pt x="268" y="134"/>
                    <a:pt x="268" y="134"/>
                    <a:pt x="268" y="155"/>
                  </a:cubicBezTo>
                  <a:close/>
                  <a:moveTo>
                    <a:pt x="192" y="209"/>
                  </a:moveTo>
                  <a:cubicBezTo>
                    <a:pt x="192" y="209"/>
                    <a:pt x="222" y="206"/>
                    <a:pt x="222" y="172"/>
                  </a:cubicBezTo>
                  <a:cubicBezTo>
                    <a:pt x="222" y="138"/>
                    <a:pt x="198" y="120"/>
                    <a:pt x="168" y="120"/>
                  </a:cubicBezTo>
                  <a:cubicBezTo>
                    <a:pt x="112" y="120"/>
                    <a:pt x="112" y="120"/>
                    <a:pt x="112" y="120"/>
                  </a:cubicBezTo>
                  <a:cubicBezTo>
                    <a:pt x="111" y="120"/>
                    <a:pt x="111" y="120"/>
                    <a:pt x="111" y="120"/>
                  </a:cubicBezTo>
                  <a:cubicBezTo>
                    <a:pt x="69" y="120"/>
                    <a:pt x="69" y="120"/>
                    <a:pt x="69" y="120"/>
                  </a:cubicBezTo>
                  <a:cubicBezTo>
                    <a:pt x="69" y="311"/>
                    <a:pt x="69" y="311"/>
                    <a:pt x="69" y="311"/>
                  </a:cubicBezTo>
                  <a:cubicBezTo>
                    <a:pt x="111" y="311"/>
                    <a:pt x="111" y="311"/>
                    <a:pt x="111" y="311"/>
                  </a:cubicBezTo>
                  <a:cubicBezTo>
                    <a:pt x="112" y="311"/>
                    <a:pt x="112" y="311"/>
                    <a:pt x="112" y="311"/>
                  </a:cubicBezTo>
                  <a:cubicBezTo>
                    <a:pt x="168" y="311"/>
                    <a:pt x="168" y="311"/>
                    <a:pt x="168" y="311"/>
                  </a:cubicBezTo>
                  <a:cubicBezTo>
                    <a:pt x="168" y="311"/>
                    <a:pt x="228" y="314"/>
                    <a:pt x="228" y="256"/>
                  </a:cubicBezTo>
                  <a:cubicBezTo>
                    <a:pt x="228" y="256"/>
                    <a:pt x="231" y="209"/>
                    <a:pt x="192" y="209"/>
                  </a:cubicBezTo>
                  <a:close/>
                  <a:moveTo>
                    <a:pt x="308" y="170"/>
                  </a:moveTo>
                  <a:cubicBezTo>
                    <a:pt x="236" y="170"/>
                    <a:pt x="236" y="244"/>
                    <a:pt x="236" y="244"/>
                  </a:cubicBezTo>
                  <a:cubicBezTo>
                    <a:pt x="236" y="244"/>
                    <a:pt x="231" y="317"/>
                    <a:pt x="308" y="317"/>
                  </a:cubicBezTo>
                  <a:cubicBezTo>
                    <a:pt x="308" y="317"/>
                    <a:pt x="373" y="319"/>
                    <a:pt x="373" y="265"/>
                  </a:cubicBezTo>
                  <a:cubicBezTo>
                    <a:pt x="342" y="265"/>
                    <a:pt x="342" y="265"/>
                    <a:pt x="342" y="265"/>
                  </a:cubicBezTo>
                  <a:cubicBezTo>
                    <a:pt x="342" y="265"/>
                    <a:pt x="342" y="287"/>
                    <a:pt x="311" y="287"/>
                  </a:cubicBezTo>
                  <a:cubicBezTo>
                    <a:pt x="311" y="287"/>
                    <a:pt x="277" y="289"/>
                    <a:pt x="277" y="253"/>
                  </a:cubicBezTo>
                  <a:cubicBezTo>
                    <a:pt x="375" y="253"/>
                    <a:pt x="375" y="253"/>
                    <a:pt x="375" y="253"/>
                  </a:cubicBezTo>
                  <a:cubicBezTo>
                    <a:pt x="375" y="253"/>
                    <a:pt x="387" y="170"/>
                    <a:pt x="308" y="170"/>
                  </a:cubicBezTo>
                  <a:close/>
                  <a:moveTo>
                    <a:pt x="182" y="175"/>
                  </a:moveTo>
                  <a:cubicBezTo>
                    <a:pt x="182" y="155"/>
                    <a:pt x="168" y="155"/>
                    <a:pt x="168" y="155"/>
                  </a:cubicBezTo>
                  <a:cubicBezTo>
                    <a:pt x="168" y="155"/>
                    <a:pt x="168" y="155"/>
                    <a:pt x="161" y="155"/>
                  </a:cubicBezTo>
                  <a:cubicBezTo>
                    <a:pt x="161" y="155"/>
                    <a:pt x="161" y="155"/>
                    <a:pt x="112" y="155"/>
                  </a:cubicBezTo>
                  <a:cubicBezTo>
                    <a:pt x="112" y="199"/>
                    <a:pt x="112" y="199"/>
                    <a:pt x="112" y="199"/>
                  </a:cubicBezTo>
                  <a:cubicBezTo>
                    <a:pt x="112" y="199"/>
                    <a:pt x="112" y="199"/>
                    <a:pt x="164" y="199"/>
                  </a:cubicBezTo>
                  <a:cubicBezTo>
                    <a:pt x="173" y="199"/>
                    <a:pt x="182" y="194"/>
                    <a:pt x="182" y="175"/>
                  </a:cubicBezTo>
                  <a:close/>
                </a:path>
              </a:pathLst>
            </a:custGeom>
            <a:grp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sp>
        <p:nvSpPr>
          <p:cNvPr id="32" name="TextBox 44">
            <a:extLst>
              <a:ext uri="{FF2B5EF4-FFF2-40B4-BE49-F238E27FC236}">
                <a16:creationId xmlns:a16="http://schemas.microsoft.com/office/drawing/2014/main" id="{3B98408B-3A74-0D8B-54DE-CF14C36010B5}"/>
              </a:ext>
            </a:extLst>
          </p:cNvPr>
          <p:cNvSpPr txBox="1"/>
          <p:nvPr userDrawn="1"/>
        </p:nvSpPr>
        <p:spPr>
          <a:xfrm>
            <a:off x="9283569" y="4406252"/>
            <a:ext cx="1557607" cy="338554"/>
          </a:xfrm>
          <a:prstGeom prst="rect">
            <a:avLst/>
          </a:prstGeom>
          <a:noFill/>
        </p:spPr>
        <p:txBody>
          <a:bodyPr wrap="none" rtlCol="0" anchor="ctr">
            <a:spAutoFit/>
          </a:bodyPr>
          <a:lstStyle/>
          <a:p>
            <a:pPr algn="ctr"/>
            <a:r>
              <a:rPr lang="en-US" sz="1600" b="1">
                <a:latin typeface="+mj-lt"/>
              </a:rPr>
              <a:t>Jennifer Magie</a:t>
            </a:r>
          </a:p>
        </p:txBody>
      </p:sp>
      <p:sp>
        <p:nvSpPr>
          <p:cNvPr id="33" name="TextBox 45">
            <a:extLst>
              <a:ext uri="{FF2B5EF4-FFF2-40B4-BE49-F238E27FC236}">
                <a16:creationId xmlns:a16="http://schemas.microsoft.com/office/drawing/2014/main" id="{45C3DF9E-A8C1-95C9-EABC-F8FF1A2D7C10}"/>
              </a:ext>
            </a:extLst>
          </p:cNvPr>
          <p:cNvSpPr txBox="1"/>
          <p:nvPr userDrawn="1"/>
        </p:nvSpPr>
        <p:spPr>
          <a:xfrm>
            <a:off x="9539629" y="4660203"/>
            <a:ext cx="1045479" cy="276999"/>
          </a:xfrm>
          <a:prstGeom prst="rect">
            <a:avLst/>
          </a:prstGeom>
          <a:noFill/>
        </p:spPr>
        <p:txBody>
          <a:bodyPr wrap="none" rtlCol="0" anchor="ctr">
            <a:spAutoFit/>
          </a:bodyPr>
          <a:lstStyle/>
          <a:p>
            <a:pPr algn="ctr"/>
            <a:r>
              <a:rPr lang="en-US" sz="1200">
                <a:solidFill>
                  <a:schemeClr val="accent4"/>
                </a:solidFill>
              </a:rPr>
              <a:t>Job Position</a:t>
            </a:r>
          </a:p>
        </p:txBody>
      </p:sp>
      <p:sp>
        <p:nvSpPr>
          <p:cNvPr id="34" name="TextBox 46">
            <a:extLst>
              <a:ext uri="{FF2B5EF4-FFF2-40B4-BE49-F238E27FC236}">
                <a16:creationId xmlns:a16="http://schemas.microsoft.com/office/drawing/2014/main" id="{FC5790F7-BF1A-7518-DCB1-710E10C8FD77}"/>
              </a:ext>
            </a:extLst>
          </p:cNvPr>
          <p:cNvSpPr txBox="1"/>
          <p:nvPr userDrawn="1"/>
        </p:nvSpPr>
        <p:spPr>
          <a:xfrm>
            <a:off x="9109735" y="4972630"/>
            <a:ext cx="1939618" cy="615553"/>
          </a:xfrm>
          <a:prstGeom prst="rect">
            <a:avLst/>
          </a:prstGeom>
          <a:noFill/>
        </p:spPr>
        <p:txBody>
          <a:bodyPr wrap="square" rtlCol="0" anchor="ctr">
            <a:spAutoFit/>
          </a:bodyPr>
          <a:lstStyle/>
          <a:p>
            <a:pPr algn="ctr">
              <a:lnSpc>
                <a:spcPct val="150000"/>
              </a:lnSpc>
            </a:pPr>
            <a:r>
              <a:rPr lang="en-GB" sz="1200" dirty="0"/>
              <a:t>Suitable for all categories business </a:t>
            </a:r>
            <a:r>
              <a:rPr lang="en-GB" sz="1200"/>
              <a:t>and personal</a:t>
            </a:r>
            <a:endParaRPr lang="en-GB" sz="1200" dirty="0"/>
          </a:p>
        </p:txBody>
      </p:sp>
      <p:grpSp>
        <p:nvGrpSpPr>
          <p:cNvPr id="35" name="Group 47">
            <a:extLst>
              <a:ext uri="{FF2B5EF4-FFF2-40B4-BE49-F238E27FC236}">
                <a16:creationId xmlns:a16="http://schemas.microsoft.com/office/drawing/2014/main" id="{342DED56-BBCF-AC7C-3267-68A3939458B4}"/>
              </a:ext>
            </a:extLst>
          </p:cNvPr>
          <p:cNvGrpSpPr/>
          <p:nvPr userDrawn="1"/>
        </p:nvGrpSpPr>
        <p:grpSpPr>
          <a:xfrm>
            <a:off x="9677254" y="5675865"/>
            <a:ext cx="770229" cy="225207"/>
            <a:chOff x="4990809" y="5470569"/>
            <a:chExt cx="926885" cy="271012"/>
          </a:xfrm>
          <a:solidFill>
            <a:schemeClr val="accent4"/>
          </a:solidFill>
        </p:grpSpPr>
        <p:sp>
          <p:nvSpPr>
            <p:cNvPr id="36" name="Freeform 47">
              <a:extLst>
                <a:ext uri="{FF2B5EF4-FFF2-40B4-BE49-F238E27FC236}">
                  <a16:creationId xmlns:a16="http://schemas.microsoft.com/office/drawing/2014/main" id="{1C0D97B3-5C4F-A078-7894-3AFC4199ECD8}"/>
                </a:ext>
              </a:extLst>
            </p:cNvPr>
            <p:cNvSpPr>
              <a:spLocks noEditPoints="1"/>
            </p:cNvSpPr>
            <p:nvPr/>
          </p:nvSpPr>
          <p:spPr bwMode="auto">
            <a:xfrm>
              <a:off x="5319530" y="5470569"/>
              <a:ext cx="270227" cy="271012"/>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grp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37" name="Freeform 51">
              <a:extLst>
                <a:ext uri="{FF2B5EF4-FFF2-40B4-BE49-F238E27FC236}">
                  <a16:creationId xmlns:a16="http://schemas.microsoft.com/office/drawing/2014/main" id="{A61C168C-8A71-BE72-E71F-7364B667D4C7}"/>
                </a:ext>
              </a:extLst>
            </p:cNvPr>
            <p:cNvSpPr>
              <a:spLocks noEditPoints="1"/>
            </p:cNvSpPr>
            <p:nvPr/>
          </p:nvSpPr>
          <p:spPr bwMode="auto">
            <a:xfrm>
              <a:off x="5647728" y="5470569"/>
              <a:ext cx="269966" cy="271012"/>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grp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38" name="Freeform 54">
              <a:extLst>
                <a:ext uri="{FF2B5EF4-FFF2-40B4-BE49-F238E27FC236}">
                  <a16:creationId xmlns:a16="http://schemas.microsoft.com/office/drawing/2014/main" id="{F3C8513C-1C2D-38D9-2710-5AAE0B52DDE8}"/>
                </a:ext>
              </a:extLst>
            </p:cNvPr>
            <p:cNvSpPr>
              <a:spLocks noEditPoints="1"/>
            </p:cNvSpPr>
            <p:nvPr/>
          </p:nvSpPr>
          <p:spPr bwMode="auto">
            <a:xfrm>
              <a:off x="4990809" y="5470569"/>
              <a:ext cx="270750" cy="271012"/>
            </a:xfrm>
            <a:custGeom>
              <a:avLst/>
              <a:gdLst>
                <a:gd name="T0" fmla="*/ 339 w 438"/>
                <a:gd name="T1" fmla="*/ 227 h 438"/>
                <a:gd name="T2" fmla="*/ 277 w 438"/>
                <a:gd name="T3" fmla="*/ 227 h 438"/>
                <a:gd name="T4" fmla="*/ 311 w 438"/>
                <a:gd name="T5" fmla="*/ 199 h 438"/>
                <a:gd name="T6" fmla="*/ 339 w 438"/>
                <a:gd name="T7" fmla="*/ 227 h 438"/>
                <a:gd name="T8" fmla="*/ 168 w 438"/>
                <a:gd name="T9" fmla="*/ 226 h 438"/>
                <a:gd name="T10" fmla="*/ 112 w 438"/>
                <a:gd name="T11" fmla="*/ 226 h 438"/>
                <a:gd name="T12" fmla="*/ 112 w 438"/>
                <a:gd name="T13" fmla="*/ 278 h 438"/>
                <a:gd name="T14" fmla="*/ 162 w 438"/>
                <a:gd name="T15" fmla="*/ 278 h 438"/>
                <a:gd name="T16" fmla="*/ 164 w 438"/>
                <a:gd name="T17" fmla="*/ 278 h 438"/>
                <a:gd name="T18" fmla="*/ 188 w 438"/>
                <a:gd name="T19" fmla="*/ 254 h 438"/>
                <a:gd name="T20" fmla="*/ 168 w 438"/>
                <a:gd name="T21" fmla="*/ 226 h 438"/>
                <a:gd name="T22" fmla="*/ 438 w 438"/>
                <a:gd name="T23" fmla="*/ 61 h 438"/>
                <a:gd name="T24" fmla="*/ 438 w 438"/>
                <a:gd name="T25" fmla="*/ 377 h 438"/>
                <a:gd name="T26" fmla="*/ 377 w 438"/>
                <a:gd name="T27" fmla="*/ 438 h 438"/>
                <a:gd name="T28" fmla="*/ 61 w 438"/>
                <a:gd name="T29" fmla="*/ 438 h 438"/>
                <a:gd name="T30" fmla="*/ 0 w 438"/>
                <a:gd name="T31" fmla="*/ 377 h 438"/>
                <a:gd name="T32" fmla="*/ 0 w 438"/>
                <a:gd name="T33" fmla="*/ 61 h 438"/>
                <a:gd name="T34" fmla="*/ 61 w 438"/>
                <a:gd name="T35" fmla="*/ 0 h 438"/>
                <a:gd name="T36" fmla="*/ 377 w 438"/>
                <a:gd name="T37" fmla="*/ 0 h 438"/>
                <a:gd name="T38" fmla="*/ 438 w 438"/>
                <a:gd name="T39" fmla="*/ 61 h 438"/>
                <a:gd name="T40" fmla="*/ 268 w 438"/>
                <a:gd name="T41" fmla="*/ 155 h 438"/>
                <a:gd name="T42" fmla="*/ 348 w 438"/>
                <a:gd name="T43" fmla="*/ 155 h 438"/>
                <a:gd name="T44" fmla="*/ 348 w 438"/>
                <a:gd name="T45" fmla="*/ 134 h 438"/>
                <a:gd name="T46" fmla="*/ 268 w 438"/>
                <a:gd name="T47" fmla="*/ 134 h 438"/>
                <a:gd name="T48" fmla="*/ 268 w 438"/>
                <a:gd name="T49" fmla="*/ 155 h 438"/>
                <a:gd name="T50" fmla="*/ 192 w 438"/>
                <a:gd name="T51" fmla="*/ 209 h 438"/>
                <a:gd name="T52" fmla="*/ 222 w 438"/>
                <a:gd name="T53" fmla="*/ 172 h 438"/>
                <a:gd name="T54" fmla="*/ 168 w 438"/>
                <a:gd name="T55" fmla="*/ 120 h 438"/>
                <a:gd name="T56" fmla="*/ 112 w 438"/>
                <a:gd name="T57" fmla="*/ 120 h 438"/>
                <a:gd name="T58" fmla="*/ 111 w 438"/>
                <a:gd name="T59" fmla="*/ 120 h 438"/>
                <a:gd name="T60" fmla="*/ 69 w 438"/>
                <a:gd name="T61" fmla="*/ 120 h 438"/>
                <a:gd name="T62" fmla="*/ 69 w 438"/>
                <a:gd name="T63" fmla="*/ 311 h 438"/>
                <a:gd name="T64" fmla="*/ 111 w 438"/>
                <a:gd name="T65" fmla="*/ 311 h 438"/>
                <a:gd name="T66" fmla="*/ 112 w 438"/>
                <a:gd name="T67" fmla="*/ 311 h 438"/>
                <a:gd name="T68" fmla="*/ 168 w 438"/>
                <a:gd name="T69" fmla="*/ 311 h 438"/>
                <a:gd name="T70" fmla="*/ 228 w 438"/>
                <a:gd name="T71" fmla="*/ 256 h 438"/>
                <a:gd name="T72" fmla="*/ 192 w 438"/>
                <a:gd name="T73" fmla="*/ 209 h 438"/>
                <a:gd name="T74" fmla="*/ 308 w 438"/>
                <a:gd name="T75" fmla="*/ 170 h 438"/>
                <a:gd name="T76" fmla="*/ 236 w 438"/>
                <a:gd name="T77" fmla="*/ 244 h 438"/>
                <a:gd name="T78" fmla="*/ 308 w 438"/>
                <a:gd name="T79" fmla="*/ 317 h 438"/>
                <a:gd name="T80" fmla="*/ 373 w 438"/>
                <a:gd name="T81" fmla="*/ 265 h 438"/>
                <a:gd name="T82" fmla="*/ 342 w 438"/>
                <a:gd name="T83" fmla="*/ 265 h 438"/>
                <a:gd name="T84" fmla="*/ 311 w 438"/>
                <a:gd name="T85" fmla="*/ 287 h 438"/>
                <a:gd name="T86" fmla="*/ 277 w 438"/>
                <a:gd name="T87" fmla="*/ 253 h 438"/>
                <a:gd name="T88" fmla="*/ 375 w 438"/>
                <a:gd name="T89" fmla="*/ 253 h 438"/>
                <a:gd name="T90" fmla="*/ 308 w 438"/>
                <a:gd name="T91" fmla="*/ 170 h 438"/>
                <a:gd name="T92" fmla="*/ 182 w 438"/>
                <a:gd name="T93" fmla="*/ 175 h 438"/>
                <a:gd name="T94" fmla="*/ 168 w 438"/>
                <a:gd name="T95" fmla="*/ 155 h 438"/>
                <a:gd name="T96" fmla="*/ 161 w 438"/>
                <a:gd name="T97" fmla="*/ 155 h 438"/>
                <a:gd name="T98" fmla="*/ 112 w 438"/>
                <a:gd name="T99" fmla="*/ 155 h 438"/>
                <a:gd name="T100" fmla="*/ 112 w 438"/>
                <a:gd name="T101" fmla="*/ 199 h 438"/>
                <a:gd name="T102" fmla="*/ 164 w 438"/>
                <a:gd name="T103" fmla="*/ 199 h 438"/>
                <a:gd name="T104" fmla="*/ 182 w 438"/>
                <a:gd name="T105" fmla="*/ 175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438" h="438">
                  <a:moveTo>
                    <a:pt x="339" y="227"/>
                  </a:moveTo>
                  <a:cubicBezTo>
                    <a:pt x="277" y="227"/>
                    <a:pt x="277" y="227"/>
                    <a:pt x="277" y="227"/>
                  </a:cubicBezTo>
                  <a:cubicBezTo>
                    <a:pt x="277" y="227"/>
                    <a:pt x="281" y="199"/>
                    <a:pt x="311" y="199"/>
                  </a:cubicBezTo>
                  <a:cubicBezTo>
                    <a:pt x="339" y="199"/>
                    <a:pt x="339" y="227"/>
                    <a:pt x="339" y="227"/>
                  </a:cubicBezTo>
                  <a:close/>
                  <a:moveTo>
                    <a:pt x="168" y="226"/>
                  </a:moveTo>
                  <a:cubicBezTo>
                    <a:pt x="168" y="226"/>
                    <a:pt x="168" y="226"/>
                    <a:pt x="112" y="226"/>
                  </a:cubicBezTo>
                  <a:cubicBezTo>
                    <a:pt x="112" y="226"/>
                    <a:pt x="112" y="226"/>
                    <a:pt x="112" y="278"/>
                  </a:cubicBezTo>
                  <a:cubicBezTo>
                    <a:pt x="112" y="278"/>
                    <a:pt x="112" y="278"/>
                    <a:pt x="162" y="278"/>
                  </a:cubicBezTo>
                  <a:cubicBezTo>
                    <a:pt x="162" y="278"/>
                    <a:pt x="162" y="278"/>
                    <a:pt x="164" y="278"/>
                  </a:cubicBezTo>
                  <a:cubicBezTo>
                    <a:pt x="173" y="278"/>
                    <a:pt x="188" y="275"/>
                    <a:pt x="188" y="254"/>
                  </a:cubicBezTo>
                  <a:cubicBezTo>
                    <a:pt x="188" y="226"/>
                    <a:pt x="168" y="226"/>
                    <a:pt x="168" y="226"/>
                  </a:cubicBezTo>
                  <a:close/>
                  <a:moveTo>
                    <a:pt x="438" y="61"/>
                  </a:moveTo>
                  <a:cubicBezTo>
                    <a:pt x="438" y="377"/>
                    <a:pt x="438" y="377"/>
                    <a:pt x="438" y="377"/>
                  </a:cubicBezTo>
                  <a:cubicBezTo>
                    <a:pt x="438" y="410"/>
                    <a:pt x="410" y="438"/>
                    <a:pt x="377" y="438"/>
                  </a:cubicBezTo>
                  <a:cubicBezTo>
                    <a:pt x="61" y="438"/>
                    <a:pt x="61" y="438"/>
                    <a:pt x="61" y="438"/>
                  </a:cubicBezTo>
                  <a:cubicBezTo>
                    <a:pt x="27" y="438"/>
                    <a:pt x="0" y="410"/>
                    <a:pt x="0" y="377"/>
                  </a:cubicBezTo>
                  <a:cubicBezTo>
                    <a:pt x="0" y="61"/>
                    <a:pt x="0" y="61"/>
                    <a:pt x="0" y="61"/>
                  </a:cubicBezTo>
                  <a:cubicBezTo>
                    <a:pt x="0" y="27"/>
                    <a:pt x="27" y="0"/>
                    <a:pt x="61" y="0"/>
                  </a:cubicBezTo>
                  <a:cubicBezTo>
                    <a:pt x="377" y="0"/>
                    <a:pt x="377" y="0"/>
                    <a:pt x="377" y="0"/>
                  </a:cubicBezTo>
                  <a:cubicBezTo>
                    <a:pt x="410" y="0"/>
                    <a:pt x="438" y="27"/>
                    <a:pt x="438" y="61"/>
                  </a:cubicBezTo>
                  <a:close/>
                  <a:moveTo>
                    <a:pt x="268" y="155"/>
                  </a:moveTo>
                  <a:cubicBezTo>
                    <a:pt x="268" y="155"/>
                    <a:pt x="268" y="155"/>
                    <a:pt x="348" y="155"/>
                  </a:cubicBezTo>
                  <a:cubicBezTo>
                    <a:pt x="348" y="134"/>
                    <a:pt x="348" y="134"/>
                    <a:pt x="348" y="134"/>
                  </a:cubicBezTo>
                  <a:cubicBezTo>
                    <a:pt x="348" y="134"/>
                    <a:pt x="348" y="134"/>
                    <a:pt x="268" y="134"/>
                  </a:cubicBezTo>
                  <a:cubicBezTo>
                    <a:pt x="268" y="134"/>
                    <a:pt x="268" y="134"/>
                    <a:pt x="268" y="155"/>
                  </a:cubicBezTo>
                  <a:close/>
                  <a:moveTo>
                    <a:pt x="192" y="209"/>
                  </a:moveTo>
                  <a:cubicBezTo>
                    <a:pt x="192" y="209"/>
                    <a:pt x="222" y="206"/>
                    <a:pt x="222" y="172"/>
                  </a:cubicBezTo>
                  <a:cubicBezTo>
                    <a:pt x="222" y="138"/>
                    <a:pt x="198" y="120"/>
                    <a:pt x="168" y="120"/>
                  </a:cubicBezTo>
                  <a:cubicBezTo>
                    <a:pt x="112" y="120"/>
                    <a:pt x="112" y="120"/>
                    <a:pt x="112" y="120"/>
                  </a:cubicBezTo>
                  <a:cubicBezTo>
                    <a:pt x="111" y="120"/>
                    <a:pt x="111" y="120"/>
                    <a:pt x="111" y="120"/>
                  </a:cubicBezTo>
                  <a:cubicBezTo>
                    <a:pt x="69" y="120"/>
                    <a:pt x="69" y="120"/>
                    <a:pt x="69" y="120"/>
                  </a:cubicBezTo>
                  <a:cubicBezTo>
                    <a:pt x="69" y="311"/>
                    <a:pt x="69" y="311"/>
                    <a:pt x="69" y="311"/>
                  </a:cubicBezTo>
                  <a:cubicBezTo>
                    <a:pt x="111" y="311"/>
                    <a:pt x="111" y="311"/>
                    <a:pt x="111" y="311"/>
                  </a:cubicBezTo>
                  <a:cubicBezTo>
                    <a:pt x="112" y="311"/>
                    <a:pt x="112" y="311"/>
                    <a:pt x="112" y="311"/>
                  </a:cubicBezTo>
                  <a:cubicBezTo>
                    <a:pt x="168" y="311"/>
                    <a:pt x="168" y="311"/>
                    <a:pt x="168" y="311"/>
                  </a:cubicBezTo>
                  <a:cubicBezTo>
                    <a:pt x="168" y="311"/>
                    <a:pt x="228" y="314"/>
                    <a:pt x="228" y="256"/>
                  </a:cubicBezTo>
                  <a:cubicBezTo>
                    <a:pt x="228" y="256"/>
                    <a:pt x="231" y="209"/>
                    <a:pt x="192" y="209"/>
                  </a:cubicBezTo>
                  <a:close/>
                  <a:moveTo>
                    <a:pt x="308" y="170"/>
                  </a:moveTo>
                  <a:cubicBezTo>
                    <a:pt x="236" y="170"/>
                    <a:pt x="236" y="244"/>
                    <a:pt x="236" y="244"/>
                  </a:cubicBezTo>
                  <a:cubicBezTo>
                    <a:pt x="236" y="244"/>
                    <a:pt x="231" y="317"/>
                    <a:pt x="308" y="317"/>
                  </a:cubicBezTo>
                  <a:cubicBezTo>
                    <a:pt x="308" y="317"/>
                    <a:pt x="373" y="319"/>
                    <a:pt x="373" y="265"/>
                  </a:cubicBezTo>
                  <a:cubicBezTo>
                    <a:pt x="342" y="265"/>
                    <a:pt x="342" y="265"/>
                    <a:pt x="342" y="265"/>
                  </a:cubicBezTo>
                  <a:cubicBezTo>
                    <a:pt x="342" y="265"/>
                    <a:pt x="342" y="287"/>
                    <a:pt x="311" y="287"/>
                  </a:cubicBezTo>
                  <a:cubicBezTo>
                    <a:pt x="311" y="287"/>
                    <a:pt x="277" y="289"/>
                    <a:pt x="277" y="253"/>
                  </a:cubicBezTo>
                  <a:cubicBezTo>
                    <a:pt x="375" y="253"/>
                    <a:pt x="375" y="253"/>
                    <a:pt x="375" y="253"/>
                  </a:cubicBezTo>
                  <a:cubicBezTo>
                    <a:pt x="375" y="253"/>
                    <a:pt x="387" y="170"/>
                    <a:pt x="308" y="170"/>
                  </a:cubicBezTo>
                  <a:close/>
                  <a:moveTo>
                    <a:pt x="182" y="175"/>
                  </a:moveTo>
                  <a:cubicBezTo>
                    <a:pt x="182" y="155"/>
                    <a:pt x="168" y="155"/>
                    <a:pt x="168" y="155"/>
                  </a:cubicBezTo>
                  <a:cubicBezTo>
                    <a:pt x="168" y="155"/>
                    <a:pt x="168" y="155"/>
                    <a:pt x="161" y="155"/>
                  </a:cubicBezTo>
                  <a:cubicBezTo>
                    <a:pt x="161" y="155"/>
                    <a:pt x="161" y="155"/>
                    <a:pt x="112" y="155"/>
                  </a:cubicBezTo>
                  <a:cubicBezTo>
                    <a:pt x="112" y="199"/>
                    <a:pt x="112" y="199"/>
                    <a:pt x="112" y="199"/>
                  </a:cubicBezTo>
                  <a:cubicBezTo>
                    <a:pt x="112" y="199"/>
                    <a:pt x="112" y="199"/>
                    <a:pt x="164" y="199"/>
                  </a:cubicBezTo>
                  <a:cubicBezTo>
                    <a:pt x="173" y="199"/>
                    <a:pt x="182" y="194"/>
                    <a:pt x="182" y="175"/>
                  </a:cubicBezTo>
                  <a:close/>
                </a:path>
              </a:pathLst>
            </a:custGeom>
            <a:grp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grpSp>
      <p:pic>
        <p:nvPicPr>
          <p:cNvPr id="39" name="Picture 43">
            <a:extLst>
              <a:ext uri="{FF2B5EF4-FFF2-40B4-BE49-F238E27FC236}">
                <a16:creationId xmlns:a16="http://schemas.microsoft.com/office/drawing/2014/main" id="{C27C5DCB-D175-186A-5E2B-F90BA6380392}"/>
              </a:ext>
            </a:extLst>
          </p:cNvPr>
          <p:cNvPicPr>
            <a:picLocks noChangeAspect="1"/>
          </p:cNvPicPr>
          <p:nvPr userDrawn="1"/>
        </p:nvPicPr>
        <p:blipFill>
          <a:blip r:embed="rId3">
            <a:extLst>
              <a:ext uri="{28A0092B-C50C-407E-A947-70E740481C1C}">
                <a14:useLocalDpi xmlns:a14="http://schemas.microsoft.com/office/drawing/2010/main" val="0"/>
              </a:ext>
            </a:extLst>
          </a:blip>
          <a:srcRect l="12055" t="7539" r="12055" b="7539"/>
          <a:stretch>
            <a:fillRect/>
          </a:stretch>
        </p:blipFill>
        <p:spPr>
          <a:xfrm>
            <a:off x="3785475" y="1975218"/>
            <a:ext cx="1976337" cy="2211529"/>
          </a:xfrm>
          <a:custGeom>
            <a:avLst/>
            <a:gdLst>
              <a:gd name="connsiteX0" fmla="*/ 987917 w 1976337"/>
              <a:gd name="connsiteY0" fmla="*/ 0 h 2211529"/>
              <a:gd name="connsiteX1" fmla="*/ 1099459 w 1976337"/>
              <a:gd name="connsiteY1" fmla="*/ 29732 h 2211529"/>
              <a:gd name="connsiteX2" fmla="*/ 1864711 w 1976337"/>
              <a:gd name="connsiteY2" fmla="*/ 471164 h 2211529"/>
              <a:gd name="connsiteX3" fmla="*/ 1976337 w 1976337"/>
              <a:gd name="connsiteY3" fmla="*/ 663996 h 2211529"/>
              <a:gd name="connsiteX4" fmla="*/ 1976337 w 1976337"/>
              <a:gd name="connsiteY4" fmla="*/ 1547533 h 2211529"/>
              <a:gd name="connsiteX5" fmla="*/ 1864711 w 1976337"/>
              <a:gd name="connsiteY5" fmla="*/ 1739695 h 2211529"/>
              <a:gd name="connsiteX6" fmla="*/ 1099459 w 1976337"/>
              <a:gd name="connsiteY6" fmla="*/ 2181798 h 2211529"/>
              <a:gd name="connsiteX7" fmla="*/ 876878 w 1976337"/>
              <a:gd name="connsiteY7" fmla="*/ 2181798 h 2211529"/>
              <a:gd name="connsiteX8" fmla="*/ 110955 w 1976337"/>
              <a:gd name="connsiteY8" fmla="*/ 1739695 h 2211529"/>
              <a:gd name="connsiteX9" fmla="*/ 0 w 1976337"/>
              <a:gd name="connsiteY9" fmla="*/ 1547533 h 2211529"/>
              <a:gd name="connsiteX10" fmla="*/ 0 w 1976337"/>
              <a:gd name="connsiteY10" fmla="*/ 663996 h 2211529"/>
              <a:gd name="connsiteX11" fmla="*/ 110955 w 1976337"/>
              <a:gd name="connsiteY11" fmla="*/ 471164 h 2211529"/>
              <a:gd name="connsiteX12" fmla="*/ 876878 w 1976337"/>
              <a:gd name="connsiteY12" fmla="*/ 29732 h 2211529"/>
              <a:gd name="connsiteX13" fmla="*/ 987917 w 1976337"/>
              <a:gd name="connsiteY13" fmla="*/ 0 h 2211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76337" h="2211529">
                <a:moveTo>
                  <a:pt x="987917" y="0"/>
                </a:moveTo>
                <a:cubicBezTo>
                  <a:pt x="1026331" y="0"/>
                  <a:pt x="1064828" y="9910"/>
                  <a:pt x="1099459" y="29732"/>
                </a:cubicBezTo>
                <a:lnTo>
                  <a:pt x="1864711" y="471164"/>
                </a:lnTo>
                <a:cubicBezTo>
                  <a:pt x="1933973" y="511477"/>
                  <a:pt x="1976337" y="584714"/>
                  <a:pt x="1976337" y="663996"/>
                </a:cubicBezTo>
                <a:lnTo>
                  <a:pt x="1976337" y="1547533"/>
                </a:lnTo>
                <a:cubicBezTo>
                  <a:pt x="1976337" y="1626816"/>
                  <a:pt x="1933973" y="1700052"/>
                  <a:pt x="1864711" y="1739695"/>
                </a:cubicBezTo>
                <a:lnTo>
                  <a:pt x="1099459" y="2181798"/>
                </a:lnTo>
                <a:cubicBezTo>
                  <a:pt x="1030197" y="2221440"/>
                  <a:pt x="945468" y="2221440"/>
                  <a:pt x="876878" y="2181798"/>
                </a:cubicBezTo>
                <a:lnTo>
                  <a:pt x="110955" y="1739695"/>
                </a:lnTo>
                <a:cubicBezTo>
                  <a:pt x="42365" y="1700052"/>
                  <a:pt x="0" y="1626816"/>
                  <a:pt x="0" y="1547533"/>
                </a:cubicBezTo>
                <a:lnTo>
                  <a:pt x="0" y="663996"/>
                </a:lnTo>
                <a:cubicBezTo>
                  <a:pt x="0" y="584714"/>
                  <a:pt x="42365" y="511477"/>
                  <a:pt x="110955" y="471164"/>
                </a:cubicBezTo>
                <a:lnTo>
                  <a:pt x="876878" y="29732"/>
                </a:lnTo>
                <a:cubicBezTo>
                  <a:pt x="911173" y="9910"/>
                  <a:pt x="949503" y="0"/>
                  <a:pt x="987917" y="0"/>
                </a:cubicBezTo>
                <a:close/>
              </a:path>
            </a:pathLst>
          </a:custGeom>
        </p:spPr>
      </p:pic>
      <p:pic>
        <p:nvPicPr>
          <p:cNvPr id="40" name="Picture 51">
            <a:extLst>
              <a:ext uri="{FF2B5EF4-FFF2-40B4-BE49-F238E27FC236}">
                <a16:creationId xmlns:a16="http://schemas.microsoft.com/office/drawing/2014/main" id="{6F88BBCA-58AE-54B3-C6FE-001D7BE3E6D8}"/>
              </a:ext>
            </a:extLst>
          </p:cNvPr>
          <p:cNvPicPr>
            <a:picLocks noChangeAspect="1"/>
          </p:cNvPicPr>
          <p:nvPr userDrawn="1"/>
        </p:nvPicPr>
        <p:blipFill>
          <a:blip r:embed="rId3">
            <a:extLst>
              <a:ext uri="{28A0092B-C50C-407E-A947-70E740481C1C}">
                <a14:useLocalDpi xmlns:a14="http://schemas.microsoft.com/office/drawing/2010/main" val="0"/>
              </a:ext>
            </a:extLst>
          </a:blip>
          <a:srcRect l="12055" t="7539" r="12055" b="7539"/>
          <a:stretch>
            <a:fillRect/>
          </a:stretch>
        </p:blipFill>
        <p:spPr>
          <a:xfrm>
            <a:off x="6430187" y="1975218"/>
            <a:ext cx="1976337" cy="2211529"/>
          </a:xfrm>
          <a:custGeom>
            <a:avLst/>
            <a:gdLst>
              <a:gd name="connsiteX0" fmla="*/ 987917 w 1976337"/>
              <a:gd name="connsiteY0" fmla="*/ 0 h 2211529"/>
              <a:gd name="connsiteX1" fmla="*/ 1099459 w 1976337"/>
              <a:gd name="connsiteY1" fmla="*/ 29732 h 2211529"/>
              <a:gd name="connsiteX2" fmla="*/ 1864711 w 1976337"/>
              <a:gd name="connsiteY2" fmla="*/ 471164 h 2211529"/>
              <a:gd name="connsiteX3" fmla="*/ 1976337 w 1976337"/>
              <a:gd name="connsiteY3" fmla="*/ 663996 h 2211529"/>
              <a:gd name="connsiteX4" fmla="*/ 1976337 w 1976337"/>
              <a:gd name="connsiteY4" fmla="*/ 1547533 h 2211529"/>
              <a:gd name="connsiteX5" fmla="*/ 1864711 w 1976337"/>
              <a:gd name="connsiteY5" fmla="*/ 1739695 h 2211529"/>
              <a:gd name="connsiteX6" fmla="*/ 1099459 w 1976337"/>
              <a:gd name="connsiteY6" fmla="*/ 2181798 h 2211529"/>
              <a:gd name="connsiteX7" fmla="*/ 876878 w 1976337"/>
              <a:gd name="connsiteY7" fmla="*/ 2181798 h 2211529"/>
              <a:gd name="connsiteX8" fmla="*/ 110955 w 1976337"/>
              <a:gd name="connsiteY8" fmla="*/ 1739695 h 2211529"/>
              <a:gd name="connsiteX9" fmla="*/ 0 w 1976337"/>
              <a:gd name="connsiteY9" fmla="*/ 1547533 h 2211529"/>
              <a:gd name="connsiteX10" fmla="*/ 0 w 1976337"/>
              <a:gd name="connsiteY10" fmla="*/ 663996 h 2211529"/>
              <a:gd name="connsiteX11" fmla="*/ 110955 w 1976337"/>
              <a:gd name="connsiteY11" fmla="*/ 471164 h 2211529"/>
              <a:gd name="connsiteX12" fmla="*/ 876878 w 1976337"/>
              <a:gd name="connsiteY12" fmla="*/ 29732 h 2211529"/>
              <a:gd name="connsiteX13" fmla="*/ 987917 w 1976337"/>
              <a:gd name="connsiteY13" fmla="*/ 0 h 2211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76337" h="2211529">
                <a:moveTo>
                  <a:pt x="987917" y="0"/>
                </a:moveTo>
                <a:cubicBezTo>
                  <a:pt x="1026331" y="0"/>
                  <a:pt x="1064828" y="9910"/>
                  <a:pt x="1099459" y="29732"/>
                </a:cubicBezTo>
                <a:lnTo>
                  <a:pt x="1864711" y="471164"/>
                </a:lnTo>
                <a:cubicBezTo>
                  <a:pt x="1933973" y="511477"/>
                  <a:pt x="1976337" y="584714"/>
                  <a:pt x="1976337" y="663996"/>
                </a:cubicBezTo>
                <a:lnTo>
                  <a:pt x="1976337" y="1547533"/>
                </a:lnTo>
                <a:cubicBezTo>
                  <a:pt x="1976337" y="1626816"/>
                  <a:pt x="1933973" y="1700052"/>
                  <a:pt x="1864711" y="1739695"/>
                </a:cubicBezTo>
                <a:lnTo>
                  <a:pt x="1099459" y="2181798"/>
                </a:lnTo>
                <a:cubicBezTo>
                  <a:pt x="1030197" y="2221440"/>
                  <a:pt x="945468" y="2221440"/>
                  <a:pt x="876878" y="2181798"/>
                </a:cubicBezTo>
                <a:lnTo>
                  <a:pt x="110955" y="1739695"/>
                </a:lnTo>
                <a:cubicBezTo>
                  <a:pt x="42365" y="1700052"/>
                  <a:pt x="0" y="1626816"/>
                  <a:pt x="0" y="1547533"/>
                </a:cubicBezTo>
                <a:lnTo>
                  <a:pt x="0" y="663996"/>
                </a:lnTo>
                <a:cubicBezTo>
                  <a:pt x="0" y="584714"/>
                  <a:pt x="42365" y="511477"/>
                  <a:pt x="110955" y="471164"/>
                </a:cubicBezTo>
                <a:lnTo>
                  <a:pt x="876878" y="29732"/>
                </a:lnTo>
                <a:cubicBezTo>
                  <a:pt x="911173" y="9910"/>
                  <a:pt x="949503" y="0"/>
                  <a:pt x="987917" y="0"/>
                </a:cubicBezTo>
                <a:close/>
              </a:path>
            </a:pathLst>
          </a:custGeom>
        </p:spPr>
      </p:pic>
      <p:pic>
        <p:nvPicPr>
          <p:cNvPr id="41" name="Picture 52">
            <a:extLst>
              <a:ext uri="{FF2B5EF4-FFF2-40B4-BE49-F238E27FC236}">
                <a16:creationId xmlns:a16="http://schemas.microsoft.com/office/drawing/2014/main" id="{E701F2F3-2427-A0D6-4902-F909BCA8BDA3}"/>
              </a:ext>
            </a:extLst>
          </p:cNvPr>
          <p:cNvPicPr>
            <a:picLocks noChangeAspect="1"/>
          </p:cNvPicPr>
          <p:nvPr userDrawn="1"/>
        </p:nvPicPr>
        <p:blipFill>
          <a:blip r:embed="rId3">
            <a:extLst>
              <a:ext uri="{28A0092B-C50C-407E-A947-70E740481C1C}">
                <a14:useLocalDpi xmlns:a14="http://schemas.microsoft.com/office/drawing/2010/main" val="0"/>
              </a:ext>
            </a:extLst>
          </a:blip>
          <a:srcRect l="12055" t="7539" r="12055" b="7539"/>
          <a:stretch>
            <a:fillRect/>
          </a:stretch>
        </p:blipFill>
        <p:spPr>
          <a:xfrm>
            <a:off x="9074897" y="1975218"/>
            <a:ext cx="1976337" cy="2211529"/>
          </a:xfrm>
          <a:custGeom>
            <a:avLst/>
            <a:gdLst>
              <a:gd name="connsiteX0" fmla="*/ 987917 w 1976337"/>
              <a:gd name="connsiteY0" fmla="*/ 0 h 2211529"/>
              <a:gd name="connsiteX1" fmla="*/ 1099459 w 1976337"/>
              <a:gd name="connsiteY1" fmla="*/ 29732 h 2211529"/>
              <a:gd name="connsiteX2" fmla="*/ 1864711 w 1976337"/>
              <a:gd name="connsiteY2" fmla="*/ 471164 h 2211529"/>
              <a:gd name="connsiteX3" fmla="*/ 1976337 w 1976337"/>
              <a:gd name="connsiteY3" fmla="*/ 663996 h 2211529"/>
              <a:gd name="connsiteX4" fmla="*/ 1976337 w 1976337"/>
              <a:gd name="connsiteY4" fmla="*/ 1547533 h 2211529"/>
              <a:gd name="connsiteX5" fmla="*/ 1864711 w 1976337"/>
              <a:gd name="connsiteY5" fmla="*/ 1739695 h 2211529"/>
              <a:gd name="connsiteX6" fmla="*/ 1099459 w 1976337"/>
              <a:gd name="connsiteY6" fmla="*/ 2181798 h 2211529"/>
              <a:gd name="connsiteX7" fmla="*/ 876878 w 1976337"/>
              <a:gd name="connsiteY7" fmla="*/ 2181798 h 2211529"/>
              <a:gd name="connsiteX8" fmla="*/ 110955 w 1976337"/>
              <a:gd name="connsiteY8" fmla="*/ 1739695 h 2211529"/>
              <a:gd name="connsiteX9" fmla="*/ 0 w 1976337"/>
              <a:gd name="connsiteY9" fmla="*/ 1547533 h 2211529"/>
              <a:gd name="connsiteX10" fmla="*/ 0 w 1976337"/>
              <a:gd name="connsiteY10" fmla="*/ 663996 h 2211529"/>
              <a:gd name="connsiteX11" fmla="*/ 110955 w 1976337"/>
              <a:gd name="connsiteY11" fmla="*/ 471164 h 2211529"/>
              <a:gd name="connsiteX12" fmla="*/ 876878 w 1976337"/>
              <a:gd name="connsiteY12" fmla="*/ 29732 h 2211529"/>
              <a:gd name="connsiteX13" fmla="*/ 987917 w 1976337"/>
              <a:gd name="connsiteY13" fmla="*/ 0 h 2211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76337" h="2211529">
                <a:moveTo>
                  <a:pt x="987917" y="0"/>
                </a:moveTo>
                <a:cubicBezTo>
                  <a:pt x="1026331" y="0"/>
                  <a:pt x="1064828" y="9910"/>
                  <a:pt x="1099459" y="29732"/>
                </a:cubicBezTo>
                <a:lnTo>
                  <a:pt x="1864711" y="471164"/>
                </a:lnTo>
                <a:cubicBezTo>
                  <a:pt x="1933973" y="511477"/>
                  <a:pt x="1976337" y="584714"/>
                  <a:pt x="1976337" y="663996"/>
                </a:cubicBezTo>
                <a:lnTo>
                  <a:pt x="1976337" y="1547533"/>
                </a:lnTo>
                <a:cubicBezTo>
                  <a:pt x="1976337" y="1626816"/>
                  <a:pt x="1933973" y="1700052"/>
                  <a:pt x="1864711" y="1739695"/>
                </a:cubicBezTo>
                <a:lnTo>
                  <a:pt x="1099459" y="2181798"/>
                </a:lnTo>
                <a:cubicBezTo>
                  <a:pt x="1030197" y="2221440"/>
                  <a:pt x="945468" y="2221440"/>
                  <a:pt x="876878" y="2181798"/>
                </a:cubicBezTo>
                <a:lnTo>
                  <a:pt x="110955" y="1739695"/>
                </a:lnTo>
                <a:cubicBezTo>
                  <a:pt x="42365" y="1700052"/>
                  <a:pt x="0" y="1626816"/>
                  <a:pt x="0" y="1547533"/>
                </a:cubicBezTo>
                <a:lnTo>
                  <a:pt x="0" y="663996"/>
                </a:lnTo>
                <a:cubicBezTo>
                  <a:pt x="0" y="584714"/>
                  <a:pt x="42365" y="511477"/>
                  <a:pt x="110955" y="471164"/>
                </a:cubicBezTo>
                <a:lnTo>
                  <a:pt x="876878" y="29732"/>
                </a:lnTo>
                <a:cubicBezTo>
                  <a:pt x="911173" y="9910"/>
                  <a:pt x="949503" y="0"/>
                  <a:pt x="987917" y="0"/>
                </a:cubicBezTo>
                <a:close/>
              </a:path>
            </a:pathLst>
          </a:custGeom>
        </p:spPr>
      </p:pic>
      <p:pic>
        <p:nvPicPr>
          <p:cNvPr id="42" name="Picture 53">
            <a:extLst>
              <a:ext uri="{FF2B5EF4-FFF2-40B4-BE49-F238E27FC236}">
                <a16:creationId xmlns:a16="http://schemas.microsoft.com/office/drawing/2014/main" id="{09385D3C-99C0-C30C-C10A-C15BD94E01BC}"/>
              </a:ext>
            </a:extLst>
          </p:cNvPr>
          <p:cNvPicPr>
            <a:picLocks noChangeAspect="1"/>
          </p:cNvPicPr>
          <p:nvPr userDrawn="1"/>
        </p:nvPicPr>
        <p:blipFill>
          <a:blip r:embed="rId3">
            <a:extLst>
              <a:ext uri="{28A0092B-C50C-407E-A947-70E740481C1C}">
                <a14:useLocalDpi xmlns:a14="http://schemas.microsoft.com/office/drawing/2010/main" val="0"/>
              </a:ext>
            </a:extLst>
          </a:blip>
          <a:srcRect l="12055" t="7539" r="12055" b="7539"/>
          <a:stretch>
            <a:fillRect/>
          </a:stretch>
        </p:blipFill>
        <p:spPr>
          <a:xfrm>
            <a:off x="1140766" y="1975218"/>
            <a:ext cx="1976337" cy="2211529"/>
          </a:xfrm>
          <a:custGeom>
            <a:avLst/>
            <a:gdLst>
              <a:gd name="connsiteX0" fmla="*/ 987917 w 1976337"/>
              <a:gd name="connsiteY0" fmla="*/ 0 h 2211529"/>
              <a:gd name="connsiteX1" fmla="*/ 1099459 w 1976337"/>
              <a:gd name="connsiteY1" fmla="*/ 29732 h 2211529"/>
              <a:gd name="connsiteX2" fmla="*/ 1864711 w 1976337"/>
              <a:gd name="connsiteY2" fmla="*/ 471164 h 2211529"/>
              <a:gd name="connsiteX3" fmla="*/ 1976337 w 1976337"/>
              <a:gd name="connsiteY3" fmla="*/ 663996 h 2211529"/>
              <a:gd name="connsiteX4" fmla="*/ 1976337 w 1976337"/>
              <a:gd name="connsiteY4" fmla="*/ 1547533 h 2211529"/>
              <a:gd name="connsiteX5" fmla="*/ 1864711 w 1976337"/>
              <a:gd name="connsiteY5" fmla="*/ 1739695 h 2211529"/>
              <a:gd name="connsiteX6" fmla="*/ 1099459 w 1976337"/>
              <a:gd name="connsiteY6" fmla="*/ 2181798 h 2211529"/>
              <a:gd name="connsiteX7" fmla="*/ 876878 w 1976337"/>
              <a:gd name="connsiteY7" fmla="*/ 2181798 h 2211529"/>
              <a:gd name="connsiteX8" fmla="*/ 110955 w 1976337"/>
              <a:gd name="connsiteY8" fmla="*/ 1739695 h 2211529"/>
              <a:gd name="connsiteX9" fmla="*/ 0 w 1976337"/>
              <a:gd name="connsiteY9" fmla="*/ 1547533 h 2211529"/>
              <a:gd name="connsiteX10" fmla="*/ 0 w 1976337"/>
              <a:gd name="connsiteY10" fmla="*/ 663996 h 2211529"/>
              <a:gd name="connsiteX11" fmla="*/ 110955 w 1976337"/>
              <a:gd name="connsiteY11" fmla="*/ 471164 h 2211529"/>
              <a:gd name="connsiteX12" fmla="*/ 876878 w 1976337"/>
              <a:gd name="connsiteY12" fmla="*/ 29732 h 2211529"/>
              <a:gd name="connsiteX13" fmla="*/ 987917 w 1976337"/>
              <a:gd name="connsiteY13" fmla="*/ 0 h 2211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976337" h="2211529">
                <a:moveTo>
                  <a:pt x="987917" y="0"/>
                </a:moveTo>
                <a:cubicBezTo>
                  <a:pt x="1026331" y="0"/>
                  <a:pt x="1064828" y="9910"/>
                  <a:pt x="1099459" y="29732"/>
                </a:cubicBezTo>
                <a:lnTo>
                  <a:pt x="1864711" y="471164"/>
                </a:lnTo>
                <a:cubicBezTo>
                  <a:pt x="1933973" y="511477"/>
                  <a:pt x="1976337" y="584714"/>
                  <a:pt x="1976337" y="663996"/>
                </a:cubicBezTo>
                <a:lnTo>
                  <a:pt x="1976337" y="1547533"/>
                </a:lnTo>
                <a:cubicBezTo>
                  <a:pt x="1976337" y="1626816"/>
                  <a:pt x="1933973" y="1700052"/>
                  <a:pt x="1864711" y="1739695"/>
                </a:cubicBezTo>
                <a:lnTo>
                  <a:pt x="1099459" y="2181798"/>
                </a:lnTo>
                <a:cubicBezTo>
                  <a:pt x="1030197" y="2221440"/>
                  <a:pt x="945468" y="2221440"/>
                  <a:pt x="876878" y="2181798"/>
                </a:cubicBezTo>
                <a:lnTo>
                  <a:pt x="110955" y="1739695"/>
                </a:lnTo>
                <a:cubicBezTo>
                  <a:pt x="42365" y="1700052"/>
                  <a:pt x="0" y="1626816"/>
                  <a:pt x="0" y="1547533"/>
                </a:cubicBezTo>
                <a:lnTo>
                  <a:pt x="0" y="663996"/>
                </a:lnTo>
                <a:cubicBezTo>
                  <a:pt x="0" y="584714"/>
                  <a:pt x="42365" y="511477"/>
                  <a:pt x="110955" y="471164"/>
                </a:cubicBezTo>
                <a:lnTo>
                  <a:pt x="876878" y="29732"/>
                </a:lnTo>
                <a:cubicBezTo>
                  <a:pt x="911173" y="9910"/>
                  <a:pt x="949503" y="0"/>
                  <a:pt x="987917" y="0"/>
                </a:cubicBezTo>
                <a:close/>
              </a:path>
            </a:pathLst>
          </a:custGeom>
        </p:spPr>
      </p:pic>
      <p:pic>
        <p:nvPicPr>
          <p:cNvPr id="46" name="Immagine 45">
            <a:extLst>
              <a:ext uri="{FF2B5EF4-FFF2-40B4-BE49-F238E27FC236}">
                <a16:creationId xmlns:a16="http://schemas.microsoft.com/office/drawing/2014/main" id="{84472F37-052E-65BD-0A8A-B1523BC43D51}"/>
              </a:ext>
            </a:extLst>
          </p:cNvPr>
          <p:cNvPicPr>
            <a:picLocks noChangeAspect="1"/>
          </p:cNvPicPr>
          <p:nvPr userDrawn="1"/>
        </p:nvPicPr>
        <p:blipFill>
          <a:blip r:embed="rId4" cstate="hqprint">
            <a:extLst>
              <a:ext uri="{28A0092B-C50C-407E-A947-70E740481C1C}">
                <a14:useLocalDpi xmlns:a14="http://schemas.microsoft.com/office/drawing/2010/main" val="0"/>
              </a:ext>
            </a:extLst>
          </a:blip>
          <a:stretch>
            <a:fillRect/>
          </a:stretch>
        </p:blipFill>
        <p:spPr>
          <a:xfrm>
            <a:off x="286657" y="6471721"/>
            <a:ext cx="931804" cy="293402"/>
          </a:xfrm>
          <a:prstGeom prst="rect">
            <a:avLst/>
          </a:prstGeom>
        </p:spPr>
      </p:pic>
      <p:cxnSp>
        <p:nvCxnSpPr>
          <p:cNvPr id="47" name="Connettore diritto 46">
            <a:extLst>
              <a:ext uri="{FF2B5EF4-FFF2-40B4-BE49-F238E27FC236}">
                <a16:creationId xmlns:a16="http://schemas.microsoft.com/office/drawing/2014/main" id="{941E4561-8988-F823-5708-889BD416AFC3}"/>
              </a:ext>
            </a:extLst>
          </p:cNvPr>
          <p:cNvCxnSpPr>
            <a:cxnSpLocks/>
          </p:cNvCxnSpPr>
          <p:nvPr userDrawn="1"/>
        </p:nvCxnSpPr>
        <p:spPr>
          <a:xfrm>
            <a:off x="0" y="6345138"/>
            <a:ext cx="1219200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9A641E66-45A2-C35A-EBD3-0D48F2A09FA7}"/>
              </a:ext>
            </a:extLst>
          </p:cNvPr>
          <p:cNvSpPr>
            <a:spLocks noGrp="1"/>
          </p:cNvSpPr>
          <p:nvPr>
            <p:ph type="dt" sz="half" idx="10"/>
          </p:nvPr>
        </p:nvSpPr>
        <p:spPr/>
        <p:txBody>
          <a:bodyPr/>
          <a:lstStyle/>
          <a:p>
            <a:fld id="{5145F3D8-A182-47BD-8195-E47E15A526B8}" type="datetime1">
              <a:rPr lang="en-GB" smtClean="0"/>
              <a:t>14/11/2024</a:t>
            </a:fld>
            <a:endParaRPr lang="it-IT"/>
          </a:p>
        </p:txBody>
      </p:sp>
      <p:sp>
        <p:nvSpPr>
          <p:cNvPr id="4" name="Footer Placeholder 3">
            <a:extLst>
              <a:ext uri="{FF2B5EF4-FFF2-40B4-BE49-F238E27FC236}">
                <a16:creationId xmlns:a16="http://schemas.microsoft.com/office/drawing/2014/main" id="{42AEAEDF-46C7-C284-5686-A4F6F14BD78F}"/>
              </a:ext>
            </a:extLst>
          </p:cNvPr>
          <p:cNvSpPr>
            <a:spLocks noGrp="1"/>
          </p:cNvSpPr>
          <p:nvPr>
            <p:ph type="ftr" sz="quarter" idx="11"/>
          </p:nvPr>
        </p:nvSpPr>
        <p:spPr/>
        <p:txBody>
          <a:bodyPr/>
          <a:lstStyle/>
          <a:p>
            <a:r>
              <a:rPr lang="it-IT"/>
              <a:t>AGISTIN PMT meeting - April 2023</a:t>
            </a:r>
            <a:endParaRPr lang="it-IT" dirty="0"/>
          </a:p>
        </p:txBody>
      </p:sp>
      <p:sp>
        <p:nvSpPr>
          <p:cNvPr id="5" name="Slide Number Placeholder 4">
            <a:extLst>
              <a:ext uri="{FF2B5EF4-FFF2-40B4-BE49-F238E27FC236}">
                <a16:creationId xmlns:a16="http://schemas.microsoft.com/office/drawing/2014/main" id="{3B520B20-33A2-BCDB-FD2B-5A792F7A690E}"/>
              </a:ext>
            </a:extLst>
          </p:cNvPr>
          <p:cNvSpPr>
            <a:spLocks noGrp="1"/>
          </p:cNvSpPr>
          <p:nvPr>
            <p:ph type="sldNum" sz="quarter" idx="12"/>
          </p:nvPr>
        </p:nvSpPr>
        <p:spPr/>
        <p:txBody>
          <a:bodyPr/>
          <a:lstStyle/>
          <a:p>
            <a:fld id="{3831EE3E-1033-44C5-81CC-A338D7D9C080}" type="slidenum">
              <a:rPr lang="it-IT" smtClean="0"/>
              <a:pPr/>
              <a:t>‹Nr.›</a:t>
            </a:fld>
            <a:endParaRPr lang="it-IT"/>
          </a:p>
        </p:txBody>
      </p:sp>
    </p:spTree>
    <p:extLst>
      <p:ext uri="{BB962C8B-B14F-4D97-AF65-F5344CB8AC3E}">
        <p14:creationId xmlns:p14="http://schemas.microsoft.com/office/powerpoint/2010/main" val="186133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wipe(up)">
                                      <p:cBhvr>
                                        <p:cTn id="23" dur="500"/>
                                        <p:tgtEl>
                                          <p:spTgt spid="13"/>
                                        </p:tgtEl>
                                      </p:cBhvr>
                                    </p:animEffect>
                                  </p:childTnLst>
                                </p:cTn>
                              </p:par>
                            </p:childTnLst>
                          </p:cTn>
                        </p:par>
                        <p:par>
                          <p:cTn id="24" fill="hold">
                            <p:stCondLst>
                              <p:cond delay="2500"/>
                            </p:stCondLst>
                            <p:childTnLst>
                              <p:par>
                                <p:cTn id="25" presetID="10" presetClass="entr" presetSubtype="0" fill="hold" nodeType="after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7"/>
                                        </p:tgtEl>
                                        <p:attrNameLst>
                                          <p:attrName>style.visibility</p:attrName>
                                        </p:attrNameLst>
                                      </p:cBhvr>
                                      <p:to>
                                        <p:strVal val="visible"/>
                                      </p:to>
                                    </p:set>
                                    <p:animEffect transition="in" filter="fade">
                                      <p:cBhvr>
                                        <p:cTn id="31" dur="500"/>
                                        <p:tgtEl>
                                          <p:spTgt spid="7"/>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8"/>
                                        </p:tgtEl>
                                        <p:attrNameLst>
                                          <p:attrName>style.visibility</p:attrName>
                                        </p:attrNameLst>
                                      </p:cBhvr>
                                      <p:to>
                                        <p:strVal val="visible"/>
                                      </p:to>
                                    </p:set>
                                    <p:animEffect transition="in" filter="fade">
                                      <p:cBhvr>
                                        <p:cTn id="35" dur="500"/>
                                        <p:tgtEl>
                                          <p:spTgt spid="18"/>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fade">
                                      <p:cBhvr>
                                        <p:cTn id="39" dur="500"/>
                                        <p:tgtEl>
                                          <p:spTgt spid="19"/>
                                        </p:tgtEl>
                                      </p:cBhvr>
                                    </p:animEffect>
                                  </p:childTnLst>
                                </p:cTn>
                              </p:par>
                            </p:childTnLst>
                          </p:cTn>
                        </p:par>
                        <p:par>
                          <p:cTn id="40" fill="hold">
                            <p:stCondLst>
                              <p:cond delay="4500"/>
                            </p:stCondLst>
                            <p:childTnLst>
                              <p:par>
                                <p:cTn id="41" presetID="22" presetClass="entr" presetSubtype="1" fill="hold" grpId="0" nodeType="afterEffect">
                                  <p:stCondLst>
                                    <p:cond delay="0"/>
                                  </p:stCondLst>
                                  <p:childTnLst>
                                    <p:set>
                                      <p:cBhvr>
                                        <p:cTn id="42" dur="1" fill="hold">
                                          <p:stCondLst>
                                            <p:cond delay="0"/>
                                          </p:stCondLst>
                                        </p:cTn>
                                        <p:tgtEl>
                                          <p:spTgt spid="20"/>
                                        </p:tgtEl>
                                        <p:attrNameLst>
                                          <p:attrName>style.visibility</p:attrName>
                                        </p:attrNameLst>
                                      </p:cBhvr>
                                      <p:to>
                                        <p:strVal val="visible"/>
                                      </p:to>
                                    </p:set>
                                    <p:animEffect transition="in" filter="wipe(up)">
                                      <p:cBhvr>
                                        <p:cTn id="43" dur="500"/>
                                        <p:tgtEl>
                                          <p:spTgt spid="20"/>
                                        </p:tgtEl>
                                      </p:cBhvr>
                                    </p:animEffect>
                                  </p:childTnLst>
                                </p:cTn>
                              </p:par>
                            </p:childTnLst>
                          </p:cTn>
                        </p:par>
                        <p:par>
                          <p:cTn id="44" fill="hold">
                            <p:stCondLst>
                              <p:cond delay="5000"/>
                            </p:stCondLst>
                            <p:childTnLst>
                              <p:par>
                                <p:cTn id="45" presetID="10" presetClass="entr" presetSubtype="0" fill="hold" nodeType="after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childTnLst>
                          </p:cTn>
                        </p:par>
                        <p:par>
                          <p:cTn id="48" fill="hold">
                            <p:stCondLst>
                              <p:cond delay="5500"/>
                            </p:stCondLst>
                            <p:childTnLst>
                              <p:par>
                                <p:cTn id="49" presetID="10" presetClass="entr" presetSubtype="0" fill="hold" grpId="0" nodeType="afterEffect">
                                  <p:stCondLst>
                                    <p:cond delay="0"/>
                                  </p:stCondLst>
                                  <p:childTnLst>
                                    <p:set>
                                      <p:cBhvr>
                                        <p:cTn id="50" dur="1" fill="hold">
                                          <p:stCondLst>
                                            <p:cond delay="0"/>
                                          </p:stCondLst>
                                        </p:cTn>
                                        <p:tgtEl>
                                          <p:spTgt spid="8"/>
                                        </p:tgtEl>
                                        <p:attrNameLst>
                                          <p:attrName>style.visibility</p:attrName>
                                        </p:attrNameLst>
                                      </p:cBhvr>
                                      <p:to>
                                        <p:strVal val="visible"/>
                                      </p:to>
                                    </p:set>
                                    <p:animEffect transition="in" filter="fade">
                                      <p:cBhvr>
                                        <p:cTn id="51" dur="500"/>
                                        <p:tgtEl>
                                          <p:spTgt spid="8"/>
                                        </p:tgtEl>
                                      </p:cBhvr>
                                    </p:animEffect>
                                  </p:childTnLst>
                                </p:cTn>
                              </p:par>
                            </p:childTnLst>
                          </p:cTn>
                        </p:par>
                        <p:par>
                          <p:cTn id="52" fill="hold">
                            <p:stCondLst>
                              <p:cond delay="6000"/>
                            </p:stCondLst>
                            <p:childTnLst>
                              <p:par>
                                <p:cTn id="53" presetID="10" presetClass="entr" presetSubtype="0" fill="hold" grpId="0" nodeType="after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childTnLst>
                          </p:cTn>
                        </p:par>
                        <p:par>
                          <p:cTn id="56" fill="hold">
                            <p:stCondLst>
                              <p:cond delay="6500"/>
                            </p:stCondLst>
                            <p:childTnLst>
                              <p:par>
                                <p:cTn id="57" presetID="10" presetClass="entr" presetSubtype="0" fill="hold" grpId="0" nodeType="afterEffect">
                                  <p:stCondLst>
                                    <p:cond delay="0"/>
                                  </p:stCondLst>
                                  <p:childTnLst>
                                    <p:set>
                                      <p:cBhvr>
                                        <p:cTn id="58" dur="1" fill="hold">
                                          <p:stCondLst>
                                            <p:cond delay="0"/>
                                          </p:stCondLst>
                                        </p:cTn>
                                        <p:tgtEl>
                                          <p:spTgt spid="26"/>
                                        </p:tgtEl>
                                        <p:attrNameLst>
                                          <p:attrName>style.visibility</p:attrName>
                                        </p:attrNameLst>
                                      </p:cBhvr>
                                      <p:to>
                                        <p:strVal val="visible"/>
                                      </p:to>
                                    </p:set>
                                    <p:animEffect transition="in" filter="fade">
                                      <p:cBhvr>
                                        <p:cTn id="59" dur="500"/>
                                        <p:tgtEl>
                                          <p:spTgt spid="26"/>
                                        </p:tgtEl>
                                      </p:cBhvr>
                                    </p:animEffect>
                                  </p:childTnLst>
                                </p:cTn>
                              </p:par>
                            </p:childTnLst>
                          </p:cTn>
                        </p:par>
                        <p:par>
                          <p:cTn id="60" fill="hold">
                            <p:stCondLst>
                              <p:cond delay="7000"/>
                            </p:stCondLst>
                            <p:childTnLst>
                              <p:par>
                                <p:cTn id="61" presetID="22" presetClass="entr" presetSubtype="1" fill="hold" grpId="0" nodeType="afterEffect">
                                  <p:stCondLst>
                                    <p:cond delay="0"/>
                                  </p:stCondLst>
                                  <p:childTnLst>
                                    <p:set>
                                      <p:cBhvr>
                                        <p:cTn id="62" dur="1" fill="hold">
                                          <p:stCondLst>
                                            <p:cond delay="0"/>
                                          </p:stCondLst>
                                        </p:cTn>
                                        <p:tgtEl>
                                          <p:spTgt spid="27"/>
                                        </p:tgtEl>
                                        <p:attrNameLst>
                                          <p:attrName>style.visibility</p:attrName>
                                        </p:attrNameLst>
                                      </p:cBhvr>
                                      <p:to>
                                        <p:strVal val="visible"/>
                                      </p:to>
                                    </p:set>
                                    <p:animEffect transition="in" filter="wipe(up)">
                                      <p:cBhvr>
                                        <p:cTn id="63" dur="500"/>
                                        <p:tgtEl>
                                          <p:spTgt spid="27"/>
                                        </p:tgtEl>
                                      </p:cBhvr>
                                    </p:animEffect>
                                  </p:childTnLst>
                                </p:cTn>
                              </p:par>
                            </p:childTnLst>
                          </p:cTn>
                        </p:par>
                        <p:par>
                          <p:cTn id="64" fill="hold">
                            <p:stCondLst>
                              <p:cond delay="7500"/>
                            </p:stCondLst>
                            <p:childTnLst>
                              <p:par>
                                <p:cTn id="65" presetID="10" presetClass="entr" presetSubtype="0" fill="hold" nodeType="afterEffect">
                                  <p:stCondLst>
                                    <p:cond delay="0"/>
                                  </p:stCondLst>
                                  <p:childTnLst>
                                    <p:set>
                                      <p:cBhvr>
                                        <p:cTn id="66" dur="1" fill="hold">
                                          <p:stCondLst>
                                            <p:cond delay="0"/>
                                          </p:stCondLst>
                                        </p:cTn>
                                        <p:tgtEl>
                                          <p:spTgt spid="28"/>
                                        </p:tgtEl>
                                        <p:attrNameLst>
                                          <p:attrName>style.visibility</p:attrName>
                                        </p:attrNameLst>
                                      </p:cBhvr>
                                      <p:to>
                                        <p:strVal val="visible"/>
                                      </p:to>
                                    </p:set>
                                    <p:animEffect transition="in" filter="fade">
                                      <p:cBhvr>
                                        <p:cTn id="67" dur="500"/>
                                        <p:tgtEl>
                                          <p:spTgt spid="28"/>
                                        </p:tgtEl>
                                      </p:cBhvr>
                                    </p:animEffect>
                                  </p:childTnLst>
                                </p:cTn>
                              </p:par>
                            </p:childTnLst>
                          </p:cTn>
                        </p:par>
                        <p:par>
                          <p:cTn id="68" fill="hold">
                            <p:stCondLst>
                              <p:cond delay="8000"/>
                            </p:stCondLst>
                            <p:childTnLst>
                              <p:par>
                                <p:cTn id="69" presetID="10" presetClass="entr" presetSubtype="0" fill="hold" grpId="0" nodeType="afterEffect">
                                  <p:stCondLst>
                                    <p:cond delay="0"/>
                                  </p:stCondLst>
                                  <p:childTnLst>
                                    <p:set>
                                      <p:cBhvr>
                                        <p:cTn id="70" dur="1" fill="hold">
                                          <p:stCondLst>
                                            <p:cond delay="0"/>
                                          </p:stCondLst>
                                        </p:cTn>
                                        <p:tgtEl>
                                          <p:spTgt spid="9"/>
                                        </p:tgtEl>
                                        <p:attrNameLst>
                                          <p:attrName>style.visibility</p:attrName>
                                        </p:attrNameLst>
                                      </p:cBhvr>
                                      <p:to>
                                        <p:strVal val="visible"/>
                                      </p:to>
                                    </p:set>
                                    <p:animEffect transition="in" filter="fade">
                                      <p:cBhvr>
                                        <p:cTn id="71" dur="500"/>
                                        <p:tgtEl>
                                          <p:spTgt spid="9"/>
                                        </p:tgtEl>
                                      </p:cBhvr>
                                    </p:animEffect>
                                  </p:childTnLst>
                                </p:cTn>
                              </p:par>
                            </p:childTnLst>
                          </p:cTn>
                        </p:par>
                        <p:par>
                          <p:cTn id="72" fill="hold">
                            <p:stCondLst>
                              <p:cond delay="8500"/>
                            </p:stCondLst>
                            <p:childTnLst>
                              <p:par>
                                <p:cTn id="73" presetID="10" presetClass="entr" presetSubtype="0" fill="hold" grpId="0" nodeType="after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fade">
                                      <p:cBhvr>
                                        <p:cTn id="75" dur="500"/>
                                        <p:tgtEl>
                                          <p:spTgt spid="32"/>
                                        </p:tgtEl>
                                      </p:cBhvr>
                                    </p:animEffect>
                                  </p:childTnLst>
                                </p:cTn>
                              </p:par>
                            </p:childTnLst>
                          </p:cTn>
                        </p:par>
                        <p:par>
                          <p:cTn id="76" fill="hold">
                            <p:stCondLst>
                              <p:cond delay="9000"/>
                            </p:stCondLst>
                            <p:childTnLst>
                              <p:par>
                                <p:cTn id="77" presetID="10" presetClass="entr" presetSubtype="0" fill="hold" grpId="0" nodeType="afterEffect">
                                  <p:stCondLst>
                                    <p:cond delay="0"/>
                                  </p:stCondLst>
                                  <p:childTnLst>
                                    <p:set>
                                      <p:cBhvr>
                                        <p:cTn id="78" dur="1" fill="hold">
                                          <p:stCondLst>
                                            <p:cond delay="0"/>
                                          </p:stCondLst>
                                        </p:cTn>
                                        <p:tgtEl>
                                          <p:spTgt spid="33"/>
                                        </p:tgtEl>
                                        <p:attrNameLst>
                                          <p:attrName>style.visibility</p:attrName>
                                        </p:attrNameLst>
                                      </p:cBhvr>
                                      <p:to>
                                        <p:strVal val="visible"/>
                                      </p:to>
                                    </p:set>
                                    <p:animEffect transition="in" filter="fade">
                                      <p:cBhvr>
                                        <p:cTn id="79" dur="500"/>
                                        <p:tgtEl>
                                          <p:spTgt spid="33"/>
                                        </p:tgtEl>
                                      </p:cBhvr>
                                    </p:animEffect>
                                  </p:childTnLst>
                                </p:cTn>
                              </p:par>
                            </p:childTnLst>
                          </p:cTn>
                        </p:par>
                        <p:par>
                          <p:cTn id="80" fill="hold">
                            <p:stCondLst>
                              <p:cond delay="9500"/>
                            </p:stCondLst>
                            <p:childTnLst>
                              <p:par>
                                <p:cTn id="81" presetID="22" presetClass="entr" presetSubtype="1" fill="hold" grpId="0" nodeType="afterEffect">
                                  <p:stCondLst>
                                    <p:cond delay="0"/>
                                  </p:stCondLst>
                                  <p:childTnLst>
                                    <p:set>
                                      <p:cBhvr>
                                        <p:cTn id="82" dur="1" fill="hold">
                                          <p:stCondLst>
                                            <p:cond delay="0"/>
                                          </p:stCondLst>
                                        </p:cTn>
                                        <p:tgtEl>
                                          <p:spTgt spid="34"/>
                                        </p:tgtEl>
                                        <p:attrNameLst>
                                          <p:attrName>style.visibility</p:attrName>
                                        </p:attrNameLst>
                                      </p:cBhvr>
                                      <p:to>
                                        <p:strVal val="visible"/>
                                      </p:to>
                                    </p:set>
                                    <p:animEffect transition="in" filter="wipe(up)">
                                      <p:cBhvr>
                                        <p:cTn id="83" dur="500"/>
                                        <p:tgtEl>
                                          <p:spTgt spid="34"/>
                                        </p:tgtEl>
                                      </p:cBhvr>
                                    </p:animEffect>
                                  </p:childTnLst>
                                </p:cTn>
                              </p:par>
                            </p:childTnLst>
                          </p:cTn>
                        </p:par>
                        <p:par>
                          <p:cTn id="84" fill="hold">
                            <p:stCondLst>
                              <p:cond delay="10000"/>
                            </p:stCondLst>
                            <p:childTnLst>
                              <p:par>
                                <p:cTn id="85" presetID="10" presetClass="entr" presetSubtype="0" fill="hold" nodeType="afterEffect">
                                  <p:stCondLst>
                                    <p:cond delay="0"/>
                                  </p:stCondLst>
                                  <p:childTnLst>
                                    <p:set>
                                      <p:cBhvr>
                                        <p:cTn id="86" dur="1" fill="hold">
                                          <p:stCondLst>
                                            <p:cond delay="0"/>
                                          </p:stCondLst>
                                        </p:cTn>
                                        <p:tgtEl>
                                          <p:spTgt spid="35"/>
                                        </p:tgtEl>
                                        <p:attrNameLst>
                                          <p:attrName>style.visibility</p:attrName>
                                        </p:attrNameLst>
                                      </p:cBhvr>
                                      <p:to>
                                        <p:strVal val="visible"/>
                                      </p:to>
                                    </p:set>
                                    <p:animEffect transition="in" filter="fade">
                                      <p:cBhvr>
                                        <p:cTn id="8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p:bldP spid="11" grpId="0"/>
      <p:bldP spid="12" grpId="0"/>
      <p:bldP spid="13" grpId="0"/>
      <p:bldP spid="18" grpId="0"/>
      <p:bldP spid="19" grpId="0"/>
      <p:bldP spid="20" grpId="0"/>
      <p:bldP spid="25" grpId="0"/>
      <p:bldP spid="26" grpId="0"/>
      <p:bldP spid="27" grpId="0"/>
      <p:bldP spid="32" grpId="0"/>
      <p:bldP spid="33" grpId="0"/>
      <p:bldP spid="34" grpId="0"/>
    </p:bld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inal slide_01">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id="{FB29F487-530A-B54D-F483-204E10DB3BD3}"/>
              </a:ext>
            </a:extLst>
          </p:cNvPr>
          <p:cNvSpPr>
            <a:spLocks noGrp="1" noRot="1" noMove="1" noResize="1" noEditPoints="1" noAdjustHandles="1" noChangeArrowheads="1" noChangeShapeType="1"/>
          </p:cNvSpPr>
          <p:nvPr userDrawn="1"/>
        </p:nvSpPr>
        <p:spPr>
          <a:xfrm>
            <a:off x="0" y="1"/>
            <a:ext cx="12205592" cy="6857999"/>
          </a:xfrm>
          <a:prstGeom prst="rect">
            <a:avLst/>
          </a:prstGeom>
          <a:gradFill flip="none" rotWithShape="1">
            <a:gsLst>
              <a:gs pos="0">
                <a:schemeClr val="accent1">
                  <a:tint val="66000"/>
                  <a:satMod val="160000"/>
                </a:schemeClr>
              </a:gs>
              <a:gs pos="25000">
                <a:schemeClr val="accent1">
                  <a:tint val="44500"/>
                  <a:satMod val="160000"/>
                </a:schemeClr>
              </a:gs>
              <a:gs pos="100000">
                <a:schemeClr val="bg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gradFill>
                <a:gsLst>
                  <a:gs pos="73000">
                    <a:schemeClr val="bg1"/>
                  </a:gs>
                  <a:gs pos="100000">
                    <a:schemeClr val="accent1">
                      <a:lumMod val="40000"/>
                      <a:lumOff val="60000"/>
                      <a:alpha val="50000"/>
                    </a:schemeClr>
                  </a:gs>
                </a:gsLst>
                <a:lin ang="8100000" scaled="1"/>
              </a:gradFill>
            </a:endParaRPr>
          </a:p>
        </p:txBody>
      </p:sp>
      <p:pic>
        <p:nvPicPr>
          <p:cNvPr id="16" name="Immagine 15">
            <a:extLst>
              <a:ext uri="{FF2B5EF4-FFF2-40B4-BE49-F238E27FC236}">
                <a16:creationId xmlns:a16="http://schemas.microsoft.com/office/drawing/2014/main" id="{E588940F-70F8-AFC8-9CAF-AADC5436A37B}"/>
              </a:ext>
            </a:extLst>
          </p:cNvPr>
          <p:cNvPicPr>
            <a:picLocks noChangeAspect="1"/>
          </p:cNvPicPr>
          <p:nvPr userDrawn="1"/>
        </p:nvPicPr>
        <p:blipFill>
          <a:blip r:embed="rId2">
            <a:alphaModFix amt="80000"/>
            <a:extLst>
              <a:ext uri="{28A0092B-C50C-407E-A947-70E740481C1C}">
                <a14:useLocalDpi xmlns:a14="http://schemas.microsoft.com/office/drawing/2010/main" val="0"/>
              </a:ext>
            </a:extLst>
          </a:blip>
          <a:stretch>
            <a:fillRect/>
          </a:stretch>
        </p:blipFill>
        <p:spPr>
          <a:xfrm rot="942934">
            <a:off x="-1764590" y="-704328"/>
            <a:ext cx="8299404" cy="6487177"/>
          </a:xfrm>
          <a:prstGeom prst="rect">
            <a:avLst/>
          </a:prstGeom>
        </p:spPr>
      </p:pic>
      <p:pic>
        <p:nvPicPr>
          <p:cNvPr id="8" name="Elemento grafico 7">
            <a:extLst>
              <a:ext uri="{FF2B5EF4-FFF2-40B4-BE49-F238E27FC236}">
                <a16:creationId xmlns:a16="http://schemas.microsoft.com/office/drawing/2014/main" id="{9B0569CF-3CE7-152D-2555-92E807D33B0A}"/>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17365" y="6388988"/>
            <a:ext cx="379304" cy="256588"/>
          </a:xfrm>
          <a:prstGeom prst="rect">
            <a:avLst/>
          </a:prstGeom>
        </p:spPr>
      </p:pic>
      <p:sp>
        <p:nvSpPr>
          <p:cNvPr id="10" name="CasellaDiTesto 9">
            <a:extLst>
              <a:ext uri="{FF2B5EF4-FFF2-40B4-BE49-F238E27FC236}">
                <a16:creationId xmlns:a16="http://schemas.microsoft.com/office/drawing/2014/main" id="{7AECE1A9-6335-FE7C-049F-48FF8EEFC62E}"/>
              </a:ext>
            </a:extLst>
          </p:cNvPr>
          <p:cNvSpPr txBox="1"/>
          <p:nvPr userDrawn="1"/>
        </p:nvSpPr>
        <p:spPr>
          <a:xfrm>
            <a:off x="996669" y="6411869"/>
            <a:ext cx="10985947" cy="210827"/>
          </a:xfrm>
          <a:prstGeom prst="rect">
            <a:avLst/>
          </a:prstGeom>
          <a:noFill/>
        </p:spPr>
        <p:txBody>
          <a:bodyPr wrap="square">
            <a:spAutoFit/>
          </a:bodyPr>
          <a:lstStyle/>
          <a:p>
            <a:pPr>
              <a:lnSpc>
                <a:spcPct val="100000"/>
              </a:lnSpc>
              <a:spcAft>
                <a:spcPts val="800"/>
              </a:spcAft>
            </a:pPr>
            <a:r>
              <a:rPr lang="en-GB" sz="760" baseline="0" dirty="0">
                <a:effectLst/>
                <a:latin typeface="Nunito" pitchFamily="2" charset="0"/>
                <a:ea typeface="Calibri" panose="020F0502020204030204" pitchFamily="34" charset="0"/>
                <a:cs typeface="Times New Roman" panose="02020603050405020304" pitchFamily="18" charset="0"/>
              </a:rPr>
              <a:t>The Advanced Grid Interfaces for innovative </a:t>
            </a:r>
            <a:r>
              <a:rPr lang="en-GB" sz="760" baseline="0" dirty="0" err="1">
                <a:effectLst/>
                <a:latin typeface="Nunito" pitchFamily="2" charset="0"/>
                <a:ea typeface="Calibri" panose="020F0502020204030204" pitchFamily="34" charset="0"/>
                <a:cs typeface="Times New Roman" panose="02020603050405020304" pitchFamily="18" charset="0"/>
              </a:rPr>
              <a:t>STorage</a:t>
            </a:r>
            <a:r>
              <a:rPr lang="en-GB" sz="760" baseline="0" dirty="0">
                <a:effectLst/>
                <a:latin typeface="Nunito" pitchFamily="2" charset="0"/>
                <a:ea typeface="Calibri" panose="020F0502020204030204" pitchFamily="34" charset="0"/>
                <a:cs typeface="Times New Roman" panose="02020603050405020304" pitchFamily="18" charset="0"/>
              </a:rPr>
              <a:t> </a:t>
            </a:r>
            <a:r>
              <a:rPr lang="en-GB" sz="760" baseline="0" dirty="0" err="1">
                <a:effectLst/>
                <a:latin typeface="Nunito" pitchFamily="2" charset="0"/>
                <a:ea typeface="Calibri" panose="020F0502020204030204" pitchFamily="34" charset="0"/>
                <a:cs typeface="Times New Roman" panose="02020603050405020304" pitchFamily="18" charset="0"/>
              </a:rPr>
              <a:t>INtegration</a:t>
            </a:r>
            <a:r>
              <a:rPr lang="en-GB" sz="760" baseline="0" dirty="0">
                <a:effectLst/>
                <a:latin typeface="Nunito" pitchFamily="2" charset="0"/>
                <a:ea typeface="Calibri" panose="020F0502020204030204" pitchFamily="34" charset="0"/>
                <a:cs typeface="Times New Roman" panose="02020603050405020304" pitchFamily="18" charset="0"/>
              </a:rPr>
              <a:t> (AGISTIN) is supported by a project that has received funding from the European’s Union Horizon Europe research and innovation programme under grant agreement N°101096197</a:t>
            </a:r>
            <a:endParaRPr lang="it-IT" sz="760" baseline="0" dirty="0">
              <a:effectLst/>
              <a:latin typeface="Nunito" pitchFamily="2" charset="0"/>
              <a:ea typeface="Calibri" panose="020F0502020204030204" pitchFamily="34" charset="0"/>
              <a:cs typeface="Times New Roman" panose="02020603050405020304" pitchFamily="18" charset="0"/>
            </a:endParaRPr>
          </a:p>
        </p:txBody>
      </p:sp>
      <p:sp>
        <p:nvSpPr>
          <p:cNvPr id="13" name="Text Placeholder 3">
            <a:extLst>
              <a:ext uri="{FF2B5EF4-FFF2-40B4-BE49-F238E27FC236}">
                <a16:creationId xmlns:a16="http://schemas.microsoft.com/office/drawing/2014/main" id="{8D5B310E-7EE3-EC65-887D-637ACFA98D74}"/>
              </a:ext>
            </a:extLst>
          </p:cNvPr>
          <p:cNvSpPr>
            <a:spLocks noGrp="1"/>
          </p:cNvSpPr>
          <p:nvPr userDrawn="1">
            <p:ph type="body" sz="half" idx="10" hasCustomPrompt="1"/>
          </p:nvPr>
        </p:nvSpPr>
        <p:spPr>
          <a:xfrm>
            <a:off x="5279386" y="1789944"/>
            <a:ext cx="6441260" cy="1424199"/>
          </a:xfrm>
          <a:prstGeom prst="rect">
            <a:avLst/>
          </a:prstGeom>
        </p:spPr>
        <p:txBody>
          <a:bodyPr anchor="ctr">
            <a:normAutofit/>
          </a:bodyPr>
          <a:lstStyle>
            <a:lvl1pPr marL="0" indent="0" algn="r">
              <a:buNone/>
              <a:defRPr sz="3600" b="1">
                <a:solidFill>
                  <a:srgbClr val="7030A0"/>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Thank you for your attention.</a:t>
            </a:r>
          </a:p>
        </p:txBody>
      </p:sp>
      <p:sp>
        <p:nvSpPr>
          <p:cNvPr id="4" name="TextBox 11">
            <a:extLst>
              <a:ext uri="{FF2B5EF4-FFF2-40B4-BE49-F238E27FC236}">
                <a16:creationId xmlns:a16="http://schemas.microsoft.com/office/drawing/2014/main" id="{43D5E570-3AEF-6FC8-73A2-C78684638571}"/>
              </a:ext>
            </a:extLst>
          </p:cNvPr>
          <p:cNvSpPr txBox="1"/>
          <p:nvPr userDrawn="1"/>
        </p:nvSpPr>
        <p:spPr>
          <a:xfrm>
            <a:off x="5279387" y="3429000"/>
            <a:ext cx="6441260" cy="623248"/>
          </a:xfrm>
          <a:prstGeom prst="rect">
            <a:avLst/>
          </a:prstGeom>
          <a:noFill/>
        </p:spPr>
        <p:txBody>
          <a:bodyPr wrap="square" rtlCol="0" anchor="ctr">
            <a:spAutoFit/>
          </a:bodyPr>
          <a:lstStyle/>
          <a:p>
            <a:pPr algn="r">
              <a:lnSpc>
                <a:spcPct val="150000"/>
              </a:lnSpc>
            </a:pPr>
            <a:r>
              <a:rPr lang="en-US" sz="1200" dirty="0">
                <a:solidFill>
                  <a:srgbClr val="7030A0"/>
                </a:solidFill>
              </a:rPr>
              <a:t>Lorem ipsum dolor sit </a:t>
            </a:r>
            <a:r>
              <a:rPr lang="en-US" sz="1200" dirty="0" err="1">
                <a:solidFill>
                  <a:srgbClr val="7030A0"/>
                </a:solidFill>
              </a:rPr>
              <a:t>amet</a:t>
            </a:r>
            <a:r>
              <a:rPr lang="en-US" sz="1200" dirty="0">
                <a:solidFill>
                  <a:srgbClr val="7030A0"/>
                </a:solidFill>
              </a:rPr>
              <a:t>, </a:t>
            </a:r>
            <a:r>
              <a:rPr lang="en-US" sz="1200" dirty="0" err="1">
                <a:solidFill>
                  <a:srgbClr val="7030A0"/>
                </a:solidFill>
              </a:rPr>
              <a:t>consectetuer</a:t>
            </a:r>
            <a:r>
              <a:rPr lang="en-US" sz="1200" dirty="0">
                <a:solidFill>
                  <a:srgbClr val="7030A0"/>
                </a:solidFill>
              </a:rPr>
              <a:t> </a:t>
            </a:r>
            <a:r>
              <a:rPr lang="en-US" sz="1200" dirty="0" err="1">
                <a:solidFill>
                  <a:srgbClr val="7030A0"/>
                </a:solidFill>
              </a:rPr>
              <a:t>adipiscing</a:t>
            </a:r>
            <a:r>
              <a:rPr lang="en-US" sz="1200" dirty="0">
                <a:solidFill>
                  <a:srgbClr val="7030A0"/>
                </a:solidFill>
              </a:rPr>
              <a:t> </a:t>
            </a:r>
            <a:r>
              <a:rPr lang="en-US" sz="1200" dirty="0" err="1">
                <a:solidFill>
                  <a:srgbClr val="7030A0"/>
                </a:solidFill>
              </a:rPr>
              <a:t>elit</a:t>
            </a:r>
            <a:r>
              <a:rPr lang="en-US" sz="1200" dirty="0">
                <a:solidFill>
                  <a:srgbClr val="7030A0"/>
                </a:solidFill>
              </a:rPr>
              <a:t>. Aenean </a:t>
            </a:r>
            <a:r>
              <a:rPr lang="en-US" sz="1200" dirty="0" err="1">
                <a:solidFill>
                  <a:srgbClr val="7030A0"/>
                </a:solidFill>
              </a:rPr>
              <a:t>commodo</a:t>
            </a:r>
            <a:r>
              <a:rPr lang="en-US" sz="1200" dirty="0">
                <a:solidFill>
                  <a:srgbClr val="7030A0"/>
                </a:solidFill>
              </a:rPr>
              <a:t> ligula </a:t>
            </a:r>
            <a:r>
              <a:rPr lang="en-US" sz="1200" dirty="0" err="1">
                <a:solidFill>
                  <a:srgbClr val="7030A0"/>
                </a:solidFill>
              </a:rPr>
              <a:t>eget</a:t>
            </a:r>
            <a:r>
              <a:rPr lang="en-US" sz="1200" dirty="0">
                <a:solidFill>
                  <a:srgbClr val="7030A0"/>
                </a:solidFill>
              </a:rPr>
              <a:t> dolor. Aenean </a:t>
            </a:r>
            <a:r>
              <a:rPr lang="en-US" sz="1200" dirty="0" err="1">
                <a:solidFill>
                  <a:srgbClr val="7030A0"/>
                </a:solidFill>
              </a:rPr>
              <a:t>massa</a:t>
            </a:r>
            <a:r>
              <a:rPr lang="en-US" sz="1200" dirty="0">
                <a:solidFill>
                  <a:srgbClr val="7030A0"/>
                </a:solidFill>
              </a:rPr>
              <a:t>. Cum sociis </a:t>
            </a:r>
            <a:r>
              <a:rPr lang="en-US" sz="1200" dirty="0" err="1">
                <a:solidFill>
                  <a:srgbClr val="7030A0"/>
                </a:solidFill>
              </a:rPr>
              <a:t>natoque</a:t>
            </a:r>
            <a:r>
              <a:rPr lang="en-US" sz="1200" dirty="0">
                <a:solidFill>
                  <a:srgbClr val="7030A0"/>
                </a:solidFill>
              </a:rPr>
              <a:t> </a:t>
            </a:r>
            <a:r>
              <a:rPr lang="en-US" sz="1200" dirty="0" err="1">
                <a:solidFill>
                  <a:srgbClr val="7030A0"/>
                </a:solidFill>
              </a:rPr>
              <a:t>penatibus</a:t>
            </a:r>
            <a:r>
              <a:rPr lang="en-US" sz="1200" dirty="0">
                <a:solidFill>
                  <a:srgbClr val="7030A0"/>
                </a:solidFill>
              </a:rPr>
              <a:t> et </a:t>
            </a:r>
            <a:r>
              <a:rPr lang="en-US" sz="1200" dirty="0" err="1">
                <a:solidFill>
                  <a:srgbClr val="7030A0"/>
                </a:solidFill>
              </a:rPr>
              <a:t>magnis</a:t>
            </a:r>
            <a:r>
              <a:rPr lang="en-US" sz="1200" dirty="0">
                <a:solidFill>
                  <a:srgbClr val="7030A0"/>
                </a:solidFill>
              </a:rPr>
              <a:t> dis parturient</a:t>
            </a:r>
          </a:p>
        </p:txBody>
      </p:sp>
      <p:cxnSp>
        <p:nvCxnSpPr>
          <p:cNvPr id="5" name="Straight Connector 14">
            <a:extLst>
              <a:ext uri="{FF2B5EF4-FFF2-40B4-BE49-F238E27FC236}">
                <a16:creationId xmlns:a16="http://schemas.microsoft.com/office/drawing/2014/main" id="{214D62B1-B898-0BA5-A33C-D9DF1F52BD7B}"/>
              </a:ext>
            </a:extLst>
          </p:cNvPr>
          <p:cNvCxnSpPr>
            <a:cxnSpLocks/>
          </p:cNvCxnSpPr>
          <p:nvPr userDrawn="1"/>
        </p:nvCxnSpPr>
        <p:spPr>
          <a:xfrm>
            <a:off x="5634446" y="3346597"/>
            <a:ext cx="6017623" cy="0"/>
          </a:xfrm>
          <a:prstGeom prst="line">
            <a:avLst/>
          </a:prstGeom>
          <a:ln w="15875">
            <a:solidFill>
              <a:schemeClr val="bg2"/>
            </a:solidFill>
            <a:prstDash val="dash"/>
          </a:ln>
        </p:spPr>
        <p:style>
          <a:lnRef idx="1">
            <a:schemeClr val="accent1"/>
          </a:lnRef>
          <a:fillRef idx="0">
            <a:schemeClr val="accent1"/>
          </a:fillRef>
          <a:effectRef idx="0">
            <a:schemeClr val="accent1"/>
          </a:effectRef>
          <a:fontRef idx="minor">
            <a:schemeClr val="tx1"/>
          </a:fontRef>
        </p:style>
      </p:cxnSp>
      <p:grpSp>
        <p:nvGrpSpPr>
          <p:cNvPr id="19" name="Group 31">
            <a:extLst>
              <a:ext uri="{FF2B5EF4-FFF2-40B4-BE49-F238E27FC236}">
                <a16:creationId xmlns:a16="http://schemas.microsoft.com/office/drawing/2014/main" id="{EAEDDCFA-33CB-BB8A-EA74-2438957A54B8}"/>
              </a:ext>
            </a:extLst>
          </p:cNvPr>
          <p:cNvGrpSpPr/>
          <p:nvPr userDrawn="1"/>
        </p:nvGrpSpPr>
        <p:grpSpPr>
          <a:xfrm>
            <a:off x="11155000" y="5402020"/>
            <a:ext cx="497066" cy="225207"/>
            <a:chOff x="5319530" y="5470569"/>
            <a:chExt cx="598164" cy="271012"/>
          </a:xfrm>
          <a:solidFill>
            <a:schemeClr val="bg1"/>
          </a:solidFill>
        </p:grpSpPr>
        <p:sp>
          <p:nvSpPr>
            <p:cNvPr id="20" name="Freeform 47">
              <a:extLst>
                <a:ext uri="{FF2B5EF4-FFF2-40B4-BE49-F238E27FC236}">
                  <a16:creationId xmlns:a16="http://schemas.microsoft.com/office/drawing/2014/main" id="{90E48252-5099-C67E-4F31-1EBC7D29F214}"/>
                </a:ext>
              </a:extLst>
            </p:cNvPr>
            <p:cNvSpPr>
              <a:spLocks noEditPoints="1"/>
            </p:cNvSpPr>
            <p:nvPr/>
          </p:nvSpPr>
          <p:spPr bwMode="auto">
            <a:xfrm>
              <a:off x="5319530" y="5470569"/>
              <a:ext cx="270227" cy="271012"/>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grpFill/>
            <a:ln w="9525">
              <a:noFill/>
              <a:round/>
              <a:headEnd/>
              <a:tailEnd/>
            </a:ln>
          </p:spPr>
          <p:txBody>
            <a:bodyPr vert="horz" wrap="square" lIns="91440" tIns="45720" rIns="91440" bIns="45720" numCol="1" anchor="ctr" anchorCtr="0" compatLnSpc="1">
              <a:prstTxWarp prst="textNoShape">
                <a:avLst/>
              </a:prstTxWarp>
            </a:bodyPr>
            <a:lstStyle/>
            <a:p>
              <a:endParaRPr lang="en-US">
                <a:solidFill>
                  <a:srgbClr val="7030A0"/>
                </a:solidFill>
              </a:endParaRPr>
            </a:p>
          </p:txBody>
        </p:sp>
        <p:sp>
          <p:nvSpPr>
            <p:cNvPr id="21" name="Freeform 51">
              <a:extLst>
                <a:ext uri="{FF2B5EF4-FFF2-40B4-BE49-F238E27FC236}">
                  <a16:creationId xmlns:a16="http://schemas.microsoft.com/office/drawing/2014/main" id="{3DAC014D-4C1D-DCBB-CAD6-990447F68092}"/>
                </a:ext>
              </a:extLst>
            </p:cNvPr>
            <p:cNvSpPr>
              <a:spLocks noEditPoints="1"/>
            </p:cNvSpPr>
            <p:nvPr/>
          </p:nvSpPr>
          <p:spPr bwMode="auto">
            <a:xfrm>
              <a:off x="5647728" y="5470569"/>
              <a:ext cx="269966" cy="271012"/>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grpFill/>
            <a:ln w="9525">
              <a:noFill/>
              <a:round/>
              <a:headEnd/>
              <a:tailEnd/>
            </a:ln>
          </p:spPr>
          <p:txBody>
            <a:bodyPr vert="horz" wrap="square" lIns="91440" tIns="45720" rIns="91440" bIns="45720" numCol="1" anchor="ctr" anchorCtr="0" compatLnSpc="1">
              <a:prstTxWarp prst="textNoShape">
                <a:avLst/>
              </a:prstTxWarp>
            </a:bodyPr>
            <a:lstStyle/>
            <a:p>
              <a:endParaRPr lang="en-US" dirty="0">
                <a:solidFill>
                  <a:srgbClr val="7030A0"/>
                </a:solidFill>
              </a:endParaRPr>
            </a:p>
          </p:txBody>
        </p:sp>
      </p:grpSp>
      <p:sp>
        <p:nvSpPr>
          <p:cNvPr id="23" name="TextBox 11">
            <a:extLst>
              <a:ext uri="{FF2B5EF4-FFF2-40B4-BE49-F238E27FC236}">
                <a16:creationId xmlns:a16="http://schemas.microsoft.com/office/drawing/2014/main" id="{B86D0FD5-5B6A-3088-1AF0-A39953181FE7}"/>
              </a:ext>
            </a:extLst>
          </p:cNvPr>
          <p:cNvSpPr txBox="1">
            <a:spLocks/>
          </p:cNvSpPr>
          <p:nvPr userDrawn="1"/>
        </p:nvSpPr>
        <p:spPr>
          <a:xfrm>
            <a:off x="7243482" y="4225091"/>
            <a:ext cx="4154685" cy="346249"/>
          </a:xfrm>
          <a:prstGeom prst="rect">
            <a:avLst/>
          </a:prstGeom>
          <a:noFill/>
        </p:spPr>
        <p:txBody>
          <a:bodyPr wrap="square" rtlCol="0" anchor="ctr">
            <a:spAutoFit/>
          </a:bodyPr>
          <a:lstStyle/>
          <a:p>
            <a:pPr algn="r">
              <a:lnSpc>
                <a:spcPct val="150000"/>
              </a:lnSpc>
            </a:pPr>
            <a:r>
              <a:rPr lang="en-US" sz="1200" b="1" dirty="0">
                <a:solidFill>
                  <a:srgbClr val="7030A0"/>
                </a:solidFill>
              </a:rPr>
              <a:t>Project mail</a:t>
            </a:r>
          </a:p>
        </p:txBody>
      </p:sp>
      <p:grpSp>
        <p:nvGrpSpPr>
          <p:cNvPr id="24" name="Group 42">
            <a:extLst>
              <a:ext uri="{FF2B5EF4-FFF2-40B4-BE49-F238E27FC236}">
                <a16:creationId xmlns:a16="http://schemas.microsoft.com/office/drawing/2014/main" id="{C137E628-5291-961F-C8D7-171366B100E7}"/>
              </a:ext>
            </a:extLst>
          </p:cNvPr>
          <p:cNvGrpSpPr>
            <a:grpSpLocks/>
          </p:cNvGrpSpPr>
          <p:nvPr userDrawn="1"/>
        </p:nvGrpSpPr>
        <p:grpSpPr>
          <a:xfrm>
            <a:off x="11403235" y="4293351"/>
            <a:ext cx="277880" cy="218332"/>
            <a:chOff x="3657600" y="1512760"/>
            <a:chExt cx="4873247" cy="3828945"/>
          </a:xfrm>
          <a:solidFill>
            <a:schemeClr val="bg1"/>
          </a:solidFill>
        </p:grpSpPr>
        <p:sp>
          <p:nvSpPr>
            <p:cNvPr id="25" name="Freeform: Shape 40">
              <a:extLst>
                <a:ext uri="{FF2B5EF4-FFF2-40B4-BE49-F238E27FC236}">
                  <a16:creationId xmlns:a16="http://schemas.microsoft.com/office/drawing/2014/main" id="{D44F9221-C5DB-4132-60B4-629DC641F81F}"/>
                </a:ext>
              </a:extLst>
            </p:cNvPr>
            <p:cNvSpPr>
              <a:spLocks/>
            </p:cNvSpPr>
            <p:nvPr/>
          </p:nvSpPr>
          <p:spPr>
            <a:xfrm>
              <a:off x="3657600" y="1512760"/>
              <a:ext cx="4873237" cy="2436504"/>
            </a:xfrm>
            <a:custGeom>
              <a:avLst/>
              <a:gdLst>
                <a:gd name="connsiteX0" fmla="*/ 467735 w 4873237"/>
                <a:gd name="connsiteY0" fmla="*/ 1180233 h 2436504"/>
                <a:gd name="connsiteX1" fmla="*/ 1025214 w 4873237"/>
                <a:gd name="connsiteY1" fmla="*/ 1567758 h 2436504"/>
                <a:gd name="connsiteX2" fmla="*/ 1737712 w 4873237"/>
                <a:gd name="connsiteY2" fmla="*/ 2064001 h 2436504"/>
                <a:gd name="connsiteX3" fmla="*/ 1853260 w 4873237"/>
                <a:gd name="connsiteY3" fmla="*/ 2146964 h 2436504"/>
                <a:gd name="connsiteX4" fmla="*/ 2000098 w 4873237"/>
                <a:gd name="connsiteY4" fmla="*/ 2250329 h 2436504"/>
                <a:gd name="connsiteX5" fmla="*/ 2141534 w 4873237"/>
                <a:gd name="connsiteY5" fmla="*/ 2338692 h 2436504"/>
                <a:gd name="connsiteX6" fmla="*/ 2297916 w 4873237"/>
                <a:gd name="connsiteY6" fmla="*/ 2412035 h 2436504"/>
                <a:gd name="connsiteX7" fmla="*/ 2433885 w 4873237"/>
                <a:gd name="connsiteY7" fmla="*/ 2436505 h 2436504"/>
                <a:gd name="connsiteX8" fmla="*/ 2436619 w 4873237"/>
                <a:gd name="connsiteY8" fmla="*/ 2436505 h 2436504"/>
                <a:gd name="connsiteX9" fmla="*/ 2439362 w 4873237"/>
                <a:gd name="connsiteY9" fmla="*/ 2436505 h 2436504"/>
                <a:gd name="connsiteX10" fmla="*/ 2575350 w 4873237"/>
                <a:gd name="connsiteY10" fmla="*/ 2412035 h 2436504"/>
                <a:gd name="connsiteX11" fmla="*/ 2731713 w 4873237"/>
                <a:gd name="connsiteY11" fmla="*/ 2338692 h 2436504"/>
                <a:gd name="connsiteX12" fmla="*/ 2873112 w 4873237"/>
                <a:gd name="connsiteY12" fmla="*/ 2250329 h 2436504"/>
                <a:gd name="connsiteX13" fmla="*/ 3019959 w 4873237"/>
                <a:gd name="connsiteY13" fmla="*/ 2146964 h 2436504"/>
                <a:gd name="connsiteX14" fmla="*/ 3135544 w 4873237"/>
                <a:gd name="connsiteY14" fmla="*/ 2064001 h 2436504"/>
                <a:gd name="connsiteX15" fmla="*/ 4408227 w 4873237"/>
                <a:gd name="connsiteY15" fmla="*/ 1180176 h 2436504"/>
                <a:gd name="connsiteX16" fmla="*/ 4739955 w 4873237"/>
                <a:gd name="connsiteY16" fmla="*/ 845696 h 2436504"/>
                <a:gd name="connsiteX17" fmla="*/ 4873238 w 4873237"/>
                <a:gd name="connsiteY17" fmla="*/ 435121 h 2436504"/>
                <a:gd name="connsiteX18" fmla="*/ 4744031 w 4873237"/>
                <a:gd name="connsiteY18" fmla="*/ 127806 h 2436504"/>
                <a:gd name="connsiteX19" fmla="*/ 4438117 w 4873237"/>
                <a:gd name="connsiteY19" fmla="*/ 0 h 2436504"/>
                <a:gd name="connsiteX20" fmla="*/ 435092 w 4873237"/>
                <a:gd name="connsiteY20" fmla="*/ 0 h 2436504"/>
                <a:gd name="connsiteX21" fmla="*/ 112843 w 4873237"/>
                <a:gd name="connsiteY21" fmla="*/ 141389 h 2436504"/>
                <a:gd name="connsiteX22" fmla="*/ 0 w 4873237"/>
                <a:gd name="connsiteY22" fmla="*/ 494909 h 2436504"/>
                <a:gd name="connsiteX23" fmla="*/ 149571 w 4873237"/>
                <a:gd name="connsiteY23" fmla="*/ 866137 h 2436504"/>
                <a:gd name="connsiteX24" fmla="*/ 467735 w 4873237"/>
                <a:gd name="connsiteY24" fmla="*/ 1180233 h 2436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73237" h="2436504">
                  <a:moveTo>
                    <a:pt x="467735" y="1180233"/>
                  </a:moveTo>
                  <a:cubicBezTo>
                    <a:pt x="529380" y="1223734"/>
                    <a:pt x="715204" y="1352931"/>
                    <a:pt x="1025214" y="1567758"/>
                  </a:cubicBezTo>
                  <a:cubicBezTo>
                    <a:pt x="1335234" y="1782585"/>
                    <a:pt x="1572730" y="1947996"/>
                    <a:pt x="1737712" y="2064001"/>
                  </a:cubicBezTo>
                  <a:cubicBezTo>
                    <a:pt x="1755839" y="2076717"/>
                    <a:pt x="1794348" y="2104358"/>
                    <a:pt x="1853260" y="2146964"/>
                  </a:cubicBezTo>
                  <a:cubicBezTo>
                    <a:pt x="1912182" y="2189598"/>
                    <a:pt x="1961140" y="2224050"/>
                    <a:pt x="2000098" y="2250329"/>
                  </a:cubicBezTo>
                  <a:cubicBezTo>
                    <a:pt x="2039083" y="2276599"/>
                    <a:pt x="2086213" y="2306069"/>
                    <a:pt x="2141534" y="2338692"/>
                  </a:cubicBezTo>
                  <a:cubicBezTo>
                    <a:pt x="2196837" y="2371287"/>
                    <a:pt x="2248967" y="2395804"/>
                    <a:pt x="2297916" y="2412035"/>
                  </a:cubicBezTo>
                  <a:cubicBezTo>
                    <a:pt x="2346874" y="2428399"/>
                    <a:pt x="2392194" y="2436505"/>
                    <a:pt x="2433885" y="2436505"/>
                  </a:cubicBezTo>
                  <a:lnTo>
                    <a:pt x="2436619" y="2436505"/>
                  </a:lnTo>
                  <a:lnTo>
                    <a:pt x="2439362" y="2436505"/>
                  </a:lnTo>
                  <a:cubicBezTo>
                    <a:pt x="2481053" y="2436505"/>
                    <a:pt x="2526392" y="2428389"/>
                    <a:pt x="2575350" y="2412035"/>
                  </a:cubicBezTo>
                  <a:cubicBezTo>
                    <a:pt x="2624281" y="2395804"/>
                    <a:pt x="2676459" y="2371258"/>
                    <a:pt x="2731713" y="2338692"/>
                  </a:cubicBezTo>
                  <a:cubicBezTo>
                    <a:pt x="2786996" y="2306031"/>
                    <a:pt x="2834126" y="2276589"/>
                    <a:pt x="2873112" y="2250329"/>
                  </a:cubicBezTo>
                  <a:cubicBezTo>
                    <a:pt x="2912097" y="2224050"/>
                    <a:pt x="2961018" y="2189598"/>
                    <a:pt x="3019959" y="2146964"/>
                  </a:cubicBezTo>
                  <a:cubicBezTo>
                    <a:pt x="3078861" y="2104320"/>
                    <a:pt x="3117418" y="2076717"/>
                    <a:pt x="3135544" y="2064001"/>
                  </a:cubicBezTo>
                  <a:cubicBezTo>
                    <a:pt x="3302308" y="1947996"/>
                    <a:pt x="3726580" y="1653378"/>
                    <a:pt x="4408227" y="1180176"/>
                  </a:cubicBezTo>
                  <a:cubicBezTo>
                    <a:pt x="4540568" y="1087755"/>
                    <a:pt x="4651134" y="976236"/>
                    <a:pt x="4739955" y="845696"/>
                  </a:cubicBezTo>
                  <a:cubicBezTo>
                    <a:pt x="4828842" y="715213"/>
                    <a:pt x="4873238" y="578329"/>
                    <a:pt x="4873238" y="435121"/>
                  </a:cubicBezTo>
                  <a:cubicBezTo>
                    <a:pt x="4873238" y="315449"/>
                    <a:pt x="4830156" y="213008"/>
                    <a:pt x="4744031" y="127806"/>
                  </a:cubicBezTo>
                  <a:cubicBezTo>
                    <a:pt x="4657916" y="42586"/>
                    <a:pt x="4555922" y="0"/>
                    <a:pt x="4438117" y="0"/>
                  </a:cubicBezTo>
                  <a:lnTo>
                    <a:pt x="435092" y="0"/>
                  </a:lnTo>
                  <a:cubicBezTo>
                    <a:pt x="295504" y="0"/>
                    <a:pt x="188081" y="47130"/>
                    <a:pt x="112843" y="141389"/>
                  </a:cubicBezTo>
                  <a:cubicBezTo>
                    <a:pt x="37614" y="235668"/>
                    <a:pt x="0" y="353511"/>
                    <a:pt x="0" y="494909"/>
                  </a:cubicBezTo>
                  <a:cubicBezTo>
                    <a:pt x="0" y="609124"/>
                    <a:pt x="49873" y="732892"/>
                    <a:pt x="149571" y="866137"/>
                  </a:cubicBezTo>
                  <a:cubicBezTo>
                    <a:pt x="249260" y="999392"/>
                    <a:pt x="355349" y="1104100"/>
                    <a:pt x="467735" y="1180233"/>
                  </a:cubicBezTo>
                  <a:close/>
                </a:path>
              </a:pathLst>
            </a:custGeom>
            <a:grpFill/>
            <a:ln w="9525" cap="flat">
              <a:noFill/>
              <a:prstDash val="solid"/>
              <a:miter/>
            </a:ln>
          </p:spPr>
          <p:txBody>
            <a:bodyPr rtlCol="0" anchor="ctr"/>
            <a:lstStyle/>
            <a:p>
              <a:endParaRPr lang="en-US">
                <a:solidFill>
                  <a:srgbClr val="7030A0"/>
                </a:solidFill>
              </a:endParaRPr>
            </a:p>
          </p:txBody>
        </p:sp>
        <p:sp>
          <p:nvSpPr>
            <p:cNvPr id="26" name="Freeform: Shape 41">
              <a:extLst>
                <a:ext uri="{FF2B5EF4-FFF2-40B4-BE49-F238E27FC236}">
                  <a16:creationId xmlns:a16="http://schemas.microsoft.com/office/drawing/2014/main" id="{F49D6D9C-C796-8C62-F6DE-7C9CEADC07FD}"/>
                </a:ext>
              </a:extLst>
            </p:cNvPr>
            <p:cNvSpPr>
              <a:spLocks/>
            </p:cNvSpPr>
            <p:nvPr/>
          </p:nvSpPr>
          <p:spPr>
            <a:xfrm>
              <a:off x="3657600" y="2747362"/>
              <a:ext cx="4873247" cy="2594343"/>
            </a:xfrm>
            <a:custGeom>
              <a:avLst/>
              <a:gdLst>
                <a:gd name="connsiteX0" fmla="*/ 4601261 w 4873247"/>
                <a:gd name="connsiteY0" fmla="*/ 236582 h 2594343"/>
                <a:gd name="connsiteX1" fmla="*/ 3247025 w 4873247"/>
                <a:gd name="connsiteY1" fmla="*/ 1174804 h 2594343"/>
                <a:gd name="connsiteX2" fmla="*/ 2995479 w 4873247"/>
                <a:gd name="connsiteY2" fmla="*/ 1352912 h 2594343"/>
                <a:gd name="connsiteX3" fmla="*/ 2738495 w 4873247"/>
                <a:gd name="connsiteY3" fmla="*/ 1483424 h 2594343"/>
                <a:gd name="connsiteX4" fmla="*/ 2439400 w 4873247"/>
                <a:gd name="connsiteY4" fmla="*/ 1550051 h 2594343"/>
                <a:gd name="connsiteX5" fmla="*/ 2436628 w 4873247"/>
                <a:gd name="connsiteY5" fmla="*/ 1550051 h 2594343"/>
                <a:gd name="connsiteX6" fmla="*/ 2433895 w 4873247"/>
                <a:gd name="connsiteY6" fmla="*/ 1550051 h 2594343"/>
                <a:gd name="connsiteX7" fmla="*/ 2134762 w 4873247"/>
                <a:gd name="connsiteY7" fmla="*/ 1483424 h 2594343"/>
                <a:gd name="connsiteX8" fmla="*/ 1877778 w 4873247"/>
                <a:gd name="connsiteY8" fmla="*/ 1352912 h 2594343"/>
                <a:gd name="connsiteX9" fmla="*/ 1626251 w 4873247"/>
                <a:gd name="connsiteY9" fmla="*/ 1174804 h 2594343"/>
                <a:gd name="connsiteX10" fmla="*/ 274691 w 4873247"/>
                <a:gd name="connsiteY10" fmla="*/ 236582 h 2594343"/>
                <a:gd name="connsiteX11" fmla="*/ 0 w 4873247"/>
                <a:gd name="connsiteY11" fmla="*/ 0 h 2594343"/>
                <a:gd name="connsiteX12" fmla="*/ 0 w 4873247"/>
                <a:gd name="connsiteY12" fmla="*/ 2159175 h 2594343"/>
                <a:gd name="connsiteX13" fmla="*/ 127806 w 4873247"/>
                <a:gd name="connsiteY13" fmla="*/ 2466499 h 2594343"/>
                <a:gd name="connsiteX14" fmla="*/ 435121 w 4873247"/>
                <a:gd name="connsiteY14" fmla="*/ 2594343 h 2594343"/>
                <a:gd name="connsiteX15" fmla="*/ 4438155 w 4873247"/>
                <a:gd name="connsiteY15" fmla="*/ 2594343 h 2594343"/>
                <a:gd name="connsiteX16" fmla="*/ 4745441 w 4873247"/>
                <a:gd name="connsiteY16" fmla="*/ 2466499 h 2594343"/>
                <a:gd name="connsiteX17" fmla="*/ 4873248 w 4873247"/>
                <a:gd name="connsiteY17" fmla="*/ 2159175 h 2594343"/>
                <a:gd name="connsiteX18" fmla="*/ 4873248 w 4873247"/>
                <a:gd name="connsiteY18" fmla="*/ 0 h 2594343"/>
                <a:gd name="connsiteX19" fmla="*/ 4601261 w 4873247"/>
                <a:gd name="connsiteY19" fmla="*/ 236582 h 259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873247" h="2594343">
                  <a:moveTo>
                    <a:pt x="4601261" y="236582"/>
                  </a:moveTo>
                  <a:cubicBezTo>
                    <a:pt x="4006672" y="639023"/>
                    <a:pt x="3555187" y="951786"/>
                    <a:pt x="3247025" y="1174804"/>
                  </a:cubicBezTo>
                  <a:cubicBezTo>
                    <a:pt x="3143688" y="1250918"/>
                    <a:pt x="3059859" y="1310335"/>
                    <a:pt x="2995479" y="1352912"/>
                  </a:cubicBezTo>
                  <a:cubicBezTo>
                    <a:pt x="2931100" y="1395517"/>
                    <a:pt x="2845480" y="1439027"/>
                    <a:pt x="2738495" y="1483424"/>
                  </a:cubicBezTo>
                  <a:cubicBezTo>
                    <a:pt x="2631548" y="1527886"/>
                    <a:pt x="2531878" y="1550051"/>
                    <a:pt x="2439400" y="1550051"/>
                  </a:cubicBezTo>
                  <a:lnTo>
                    <a:pt x="2436628" y="1550051"/>
                  </a:lnTo>
                  <a:lnTo>
                    <a:pt x="2433895" y="1550051"/>
                  </a:lnTo>
                  <a:cubicBezTo>
                    <a:pt x="2341436" y="1550051"/>
                    <a:pt x="2241709" y="1527886"/>
                    <a:pt x="2134762" y="1483424"/>
                  </a:cubicBezTo>
                  <a:cubicBezTo>
                    <a:pt x="2027815" y="1439027"/>
                    <a:pt x="1942138" y="1395517"/>
                    <a:pt x="1877778" y="1352912"/>
                  </a:cubicBezTo>
                  <a:cubicBezTo>
                    <a:pt x="1813436" y="1310335"/>
                    <a:pt x="1729578" y="1250918"/>
                    <a:pt x="1626251" y="1174804"/>
                  </a:cubicBezTo>
                  <a:cubicBezTo>
                    <a:pt x="1381487" y="995334"/>
                    <a:pt x="930974" y="682552"/>
                    <a:pt x="274691" y="236582"/>
                  </a:cubicBezTo>
                  <a:cubicBezTo>
                    <a:pt x="171326" y="167735"/>
                    <a:pt x="79772" y="88821"/>
                    <a:pt x="0" y="0"/>
                  </a:cubicBezTo>
                  <a:lnTo>
                    <a:pt x="0" y="2159175"/>
                  </a:lnTo>
                  <a:cubicBezTo>
                    <a:pt x="0" y="2278904"/>
                    <a:pt x="42586" y="2381288"/>
                    <a:pt x="127806" y="2466499"/>
                  </a:cubicBezTo>
                  <a:cubicBezTo>
                    <a:pt x="213008" y="2551738"/>
                    <a:pt x="315458" y="2594343"/>
                    <a:pt x="435121" y="2594343"/>
                  </a:cubicBezTo>
                  <a:lnTo>
                    <a:pt x="4438155" y="2594343"/>
                  </a:lnTo>
                  <a:cubicBezTo>
                    <a:pt x="4557789" y="2594343"/>
                    <a:pt x="4660230" y="2551738"/>
                    <a:pt x="4745441" y="2466499"/>
                  </a:cubicBezTo>
                  <a:cubicBezTo>
                    <a:pt x="4830680" y="2381260"/>
                    <a:pt x="4873248" y="2278913"/>
                    <a:pt x="4873248" y="2159175"/>
                  </a:cubicBezTo>
                  <a:lnTo>
                    <a:pt x="4873248" y="0"/>
                  </a:lnTo>
                  <a:cubicBezTo>
                    <a:pt x="4795276" y="86982"/>
                    <a:pt x="4704655" y="165897"/>
                    <a:pt x="4601261" y="236582"/>
                  </a:cubicBezTo>
                  <a:close/>
                </a:path>
              </a:pathLst>
            </a:custGeom>
            <a:grpFill/>
            <a:ln w="9525" cap="flat">
              <a:noFill/>
              <a:prstDash val="solid"/>
              <a:miter/>
            </a:ln>
          </p:spPr>
          <p:txBody>
            <a:bodyPr rtlCol="0" anchor="ctr"/>
            <a:lstStyle/>
            <a:p>
              <a:endParaRPr lang="en-US">
                <a:solidFill>
                  <a:srgbClr val="7030A0"/>
                </a:solidFill>
              </a:endParaRPr>
            </a:p>
          </p:txBody>
        </p:sp>
      </p:grpSp>
      <p:sp>
        <p:nvSpPr>
          <p:cNvPr id="28" name="Freeform 57">
            <a:extLst>
              <a:ext uri="{FF2B5EF4-FFF2-40B4-BE49-F238E27FC236}">
                <a16:creationId xmlns:a16="http://schemas.microsoft.com/office/drawing/2014/main" id="{ECFDFBF7-5B56-C8F1-BD40-DCA5970F9F65}"/>
              </a:ext>
            </a:extLst>
          </p:cNvPr>
          <p:cNvSpPr>
            <a:spLocks noEditPoints="1"/>
          </p:cNvSpPr>
          <p:nvPr userDrawn="1"/>
        </p:nvSpPr>
        <p:spPr bwMode="auto">
          <a:xfrm>
            <a:off x="11427731" y="4605986"/>
            <a:ext cx="276247" cy="218332"/>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chemeClr val="bg1"/>
          </a:solidFill>
          <a:ln>
            <a:noFill/>
          </a:ln>
        </p:spPr>
        <p:txBody>
          <a:bodyPr vert="horz" wrap="square" lIns="91440" tIns="45720" rIns="91440" bIns="45720" numCol="1" anchor="ctr" anchorCtr="0" compatLnSpc="1">
            <a:prstTxWarp prst="textNoShape">
              <a:avLst/>
            </a:prstTxWarp>
          </a:bodyPr>
          <a:lstStyle/>
          <a:p>
            <a:endParaRPr lang="en-US">
              <a:solidFill>
                <a:srgbClr val="7030A0"/>
              </a:solidFill>
            </a:endParaRPr>
          </a:p>
        </p:txBody>
      </p:sp>
      <p:sp>
        <p:nvSpPr>
          <p:cNvPr id="29" name="TextBox 11">
            <a:extLst>
              <a:ext uri="{FF2B5EF4-FFF2-40B4-BE49-F238E27FC236}">
                <a16:creationId xmlns:a16="http://schemas.microsoft.com/office/drawing/2014/main" id="{AD30DEFD-B2BB-8248-9090-BA10430D6F30}"/>
              </a:ext>
            </a:extLst>
          </p:cNvPr>
          <p:cNvSpPr txBox="1"/>
          <p:nvPr userDrawn="1"/>
        </p:nvSpPr>
        <p:spPr>
          <a:xfrm>
            <a:off x="7243482" y="4541989"/>
            <a:ext cx="4154685" cy="346249"/>
          </a:xfrm>
          <a:prstGeom prst="rect">
            <a:avLst/>
          </a:prstGeom>
          <a:noFill/>
        </p:spPr>
        <p:txBody>
          <a:bodyPr wrap="square" rtlCol="0" anchor="ctr">
            <a:spAutoFit/>
          </a:bodyPr>
          <a:lstStyle/>
          <a:p>
            <a:pPr algn="r">
              <a:lnSpc>
                <a:spcPct val="150000"/>
              </a:lnSpc>
            </a:pPr>
            <a:r>
              <a:rPr lang="en-US" sz="1200" b="1" dirty="0">
                <a:solidFill>
                  <a:srgbClr val="7030A0"/>
                </a:solidFill>
              </a:rPr>
              <a:t>Project website</a:t>
            </a:r>
          </a:p>
        </p:txBody>
      </p:sp>
      <p:sp>
        <p:nvSpPr>
          <p:cNvPr id="30" name="TextBox 11">
            <a:extLst>
              <a:ext uri="{FF2B5EF4-FFF2-40B4-BE49-F238E27FC236}">
                <a16:creationId xmlns:a16="http://schemas.microsoft.com/office/drawing/2014/main" id="{A3B4BD58-E5A2-A291-859A-513B2946C81B}"/>
              </a:ext>
            </a:extLst>
          </p:cNvPr>
          <p:cNvSpPr txBox="1"/>
          <p:nvPr userDrawn="1"/>
        </p:nvSpPr>
        <p:spPr>
          <a:xfrm>
            <a:off x="9923928" y="5069282"/>
            <a:ext cx="1796718" cy="346249"/>
          </a:xfrm>
          <a:prstGeom prst="rect">
            <a:avLst/>
          </a:prstGeom>
          <a:noFill/>
        </p:spPr>
        <p:txBody>
          <a:bodyPr wrap="square" rtlCol="0" anchor="ctr">
            <a:spAutoFit/>
          </a:bodyPr>
          <a:lstStyle/>
          <a:p>
            <a:pPr algn="r">
              <a:lnSpc>
                <a:spcPct val="150000"/>
              </a:lnSpc>
            </a:pPr>
            <a:r>
              <a:rPr lang="en-US" sz="1200" dirty="0">
                <a:solidFill>
                  <a:srgbClr val="7030A0"/>
                </a:solidFill>
              </a:rPr>
              <a:t>Follow</a:t>
            </a:r>
          </a:p>
        </p:txBody>
      </p:sp>
    </p:spTree>
    <p:extLst>
      <p:ext uri="{BB962C8B-B14F-4D97-AF65-F5344CB8AC3E}">
        <p14:creationId xmlns:p14="http://schemas.microsoft.com/office/powerpoint/2010/main" val="17565112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1"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up)">
                                      <p:cBhvr>
                                        <p:cTn id="15" dur="500"/>
                                        <p:tgtEl>
                                          <p:spTgt spid="4"/>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30"/>
                                        </p:tgtEl>
                                        <p:attrNameLst>
                                          <p:attrName>style.visibility</p:attrName>
                                        </p:attrNameLst>
                                      </p:cBhvr>
                                      <p:to>
                                        <p:strVal val="visible"/>
                                      </p:to>
                                    </p:set>
                                    <p:animEffect transition="in" filter="wipe(up)">
                                      <p:cBhvr>
                                        <p:cTn id="23"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p:bldP spid="30" grpId="0"/>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Final slide_0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7458826-0D75-4F81-995E-D396AF7509B7}"/>
              </a:ext>
            </a:extLst>
          </p:cNvPr>
          <p:cNvSpPr>
            <a:spLocks noGrp="1"/>
          </p:cNvSpPr>
          <p:nvPr>
            <p:ph type="pic" sz="quarter" idx="10"/>
          </p:nvPr>
        </p:nvSpPr>
        <p:spPr>
          <a:xfrm>
            <a:off x="-5068" y="0"/>
            <a:ext cx="12192000" cy="6858000"/>
          </a:xfrm>
          <a:prstGeom prst="rect">
            <a:avLst/>
          </a:prstGeom>
          <a:solidFill>
            <a:schemeClr val="bg2">
              <a:lumMod val="85000"/>
            </a:schemeClr>
          </a:solidFill>
        </p:spPr>
        <p:txBody>
          <a:bodyPr>
            <a:normAutofit/>
          </a:bodyPr>
          <a:lstStyle>
            <a:lvl1pPr>
              <a:defRPr sz="1200"/>
            </a:lvl1pPr>
          </a:lstStyle>
          <a:p>
            <a:r>
              <a:rPr lang="en-US"/>
              <a:t>Click icon to add picture</a:t>
            </a:r>
          </a:p>
        </p:txBody>
      </p:sp>
      <p:pic>
        <p:nvPicPr>
          <p:cNvPr id="2" name="Immagine 1">
            <a:extLst>
              <a:ext uri="{FF2B5EF4-FFF2-40B4-BE49-F238E27FC236}">
                <a16:creationId xmlns:a16="http://schemas.microsoft.com/office/drawing/2014/main" id="{9CCB63E0-99A1-D58D-5060-5D7A609B8589}"/>
              </a:ext>
            </a:extLst>
          </p:cNvPr>
          <p:cNvPicPr>
            <a:picLocks noGrp="1" noRot="1" noChangeAspect="1" noMove="1" noResize="1" noEditPoints="1" noAdjustHandles="1" noChangeArrowheads="1" noChangeShapeType="1" noCrop="1"/>
          </p:cNvPicPr>
          <p:nvPr userDrawn="1"/>
        </p:nvPicPr>
        <p:blipFill>
          <a:blip r:embed="rId2" cstate="hqprint">
            <a:extLst>
              <a:ext uri="{28A0092B-C50C-407E-A947-70E740481C1C}">
                <a14:useLocalDpi xmlns:a14="http://schemas.microsoft.com/office/drawing/2010/main" val="0"/>
              </a:ext>
            </a:extLst>
          </a:blip>
          <a:stretch>
            <a:fillRect/>
          </a:stretch>
        </p:blipFill>
        <p:spPr>
          <a:xfrm>
            <a:off x="5067" y="0"/>
            <a:ext cx="12181865" cy="6858000"/>
          </a:xfrm>
          <a:prstGeom prst="rect">
            <a:avLst/>
          </a:prstGeom>
        </p:spPr>
      </p:pic>
      <p:sp>
        <p:nvSpPr>
          <p:cNvPr id="4" name="Text Placeholder 3">
            <a:extLst>
              <a:ext uri="{FF2B5EF4-FFF2-40B4-BE49-F238E27FC236}">
                <a16:creationId xmlns:a16="http://schemas.microsoft.com/office/drawing/2014/main" id="{B578B7CE-CD2A-1ACA-A155-911AF098A91C}"/>
              </a:ext>
            </a:extLst>
          </p:cNvPr>
          <p:cNvSpPr>
            <a:spLocks noGrp="1"/>
          </p:cNvSpPr>
          <p:nvPr>
            <p:ph type="body" sz="half" idx="11" hasCustomPrompt="1"/>
          </p:nvPr>
        </p:nvSpPr>
        <p:spPr>
          <a:xfrm>
            <a:off x="5279386" y="1789944"/>
            <a:ext cx="6441260" cy="1424199"/>
          </a:xfrm>
          <a:prstGeom prst="rect">
            <a:avLst/>
          </a:prstGeom>
        </p:spPr>
        <p:txBody>
          <a:bodyPr anchor="ctr">
            <a:normAutofit/>
          </a:bodyPr>
          <a:lstStyle>
            <a:lvl1pPr marL="0" indent="0" algn="r">
              <a:buNone/>
              <a:defRPr sz="3600" b="1">
                <a:solidFill>
                  <a:schemeClr val="bg1"/>
                </a:solidFill>
                <a:latin typeface="+mj-lt"/>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Thank you for your attention.</a:t>
            </a:r>
          </a:p>
        </p:txBody>
      </p:sp>
      <p:sp>
        <p:nvSpPr>
          <p:cNvPr id="5" name="TextBox 11">
            <a:extLst>
              <a:ext uri="{FF2B5EF4-FFF2-40B4-BE49-F238E27FC236}">
                <a16:creationId xmlns:a16="http://schemas.microsoft.com/office/drawing/2014/main" id="{9AD41F01-CDEF-0C03-E2CF-0B6C6BDB9FC2}"/>
              </a:ext>
            </a:extLst>
          </p:cNvPr>
          <p:cNvSpPr txBox="1"/>
          <p:nvPr userDrawn="1"/>
        </p:nvSpPr>
        <p:spPr>
          <a:xfrm>
            <a:off x="5279387" y="3429000"/>
            <a:ext cx="6441260" cy="623248"/>
          </a:xfrm>
          <a:prstGeom prst="rect">
            <a:avLst/>
          </a:prstGeom>
          <a:noFill/>
        </p:spPr>
        <p:txBody>
          <a:bodyPr wrap="square" rtlCol="0" anchor="ctr">
            <a:spAutoFit/>
          </a:bodyPr>
          <a:lstStyle/>
          <a:p>
            <a:pPr algn="r">
              <a:lnSpc>
                <a:spcPct val="150000"/>
              </a:lnSpc>
            </a:pPr>
            <a:r>
              <a:rPr lang="en-US" sz="1200" dirty="0">
                <a:solidFill>
                  <a:schemeClr val="bg1"/>
                </a:solidFill>
              </a:rPr>
              <a:t>Lorem ipsum dolor sit </a:t>
            </a:r>
            <a:r>
              <a:rPr lang="en-US" sz="1200" dirty="0" err="1">
                <a:solidFill>
                  <a:schemeClr val="bg1"/>
                </a:solidFill>
              </a:rPr>
              <a:t>amet</a:t>
            </a:r>
            <a:r>
              <a:rPr lang="en-US" sz="1200" dirty="0">
                <a:solidFill>
                  <a:schemeClr val="bg1"/>
                </a:solidFill>
              </a:rPr>
              <a:t>, </a:t>
            </a:r>
            <a:r>
              <a:rPr lang="en-US" sz="1200" dirty="0" err="1">
                <a:solidFill>
                  <a:schemeClr val="bg1"/>
                </a:solidFill>
              </a:rPr>
              <a:t>consectetuer</a:t>
            </a:r>
            <a:r>
              <a:rPr lang="en-US" sz="1200" dirty="0">
                <a:solidFill>
                  <a:schemeClr val="bg1"/>
                </a:solidFill>
              </a:rPr>
              <a:t> </a:t>
            </a:r>
            <a:r>
              <a:rPr lang="en-US" sz="1200" dirty="0" err="1">
                <a:solidFill>
                  <a:schemeClr val="bg1"/>
                </a:solidFill>
              </a:rPr>
              <a:t>adipiscing</a:t>
            </a:r>
            <a:r>
              <a:rPr lang="en-US" sz="1200" dirty="0">
                <a:solidFill>
                  <a:schemeClr val="bg1"/>
                </a:solidFill>
              </a:rPr>
              <a:t> </a:t>
            </a:r>
            <a:r>
              <a:rPr lang="en-US" sz="1200" dirty="0" err="1">
                <a:solidFill>
                  <a:schemeClr val="bg1"/>
                </a:solidFill>
              </a:rPr>
              <a:t>elit</a:t>
            </a:r>
            <a:r>
              <a:rPr lang="en-US" sz="1200" dirty="0">
                <a:solidFill>
                  <a:schemeClr val="bg1"/>
                </a:solidFill>
              </a:rPr>
              <a:t>. Aenean </a:t>
            </a:r>
            <a:r>
              <a:rPr lang="en-US" sz="1200" dirty="0" err="1">
                <a:solidFill>
                  <a:schemeClr val="bg1"/>
                </a:solidFill>
              </a:rPr>
              <a:t>commodo</a:t>
            </a:r>
            <a:r>
              <a:rPr lang="en-US" sz="1200" dirty="0">
                <a:solidFill>
                  <a:schemeClr val="bg1"/>
                </a:solidFill>
              </a:rPr>
              <a:t> ligula </a:t>
            </a:r>
            <a:r>
              <a:rPr lang="en-US" sz="1200" dirty="0" err="1">
                <a:solidFill>
                  <a:schemeClr val="bg1"/>
                </a:solidFill>
              </a:rPr>
              <a:t>eget</a:t>
            </a:r>
            <a:r>
              <a:rPr lang="en-US" sz="1200" dirty="0">
                <a:solidFill>
                  <a:schemeClr val="bg1"/>
                </a:solidFill>
              </a:rPr>
              <a:t> dolor. Aenean </a:t>
            </a:r>
            <a:r>
              <a:rPr lang="en-US" sz="1200" dirty="0" err="1">
                <a:solidFill>
                  <a:schemeClr val="bg1"/>
                </a:solidFill>
              </a:rPr>
              <a:t>massa</a:t>
            </a:r>
            <a:r>
              <a:rPr lang="en-US" sz="1200" dirty="0">
                <a:solidFill>
                  <a:schemeClr val="bg1"/>
                </a:solidFill>
              </a:rPr>
              <a:t>. Cum sociis </a:t>
            </a:r>
            <a:r>
              <a:rPr lang="en-US" sz="1200" dirty="0" err="1">
                <a:solidFill>
                  <a:schemeClr val="bg1"/>
                </a:solidFill>
              </a:rPr>
              <a:t>natoque</a:t>
            </a:r>
            <a:r>
              <a:rPr lang="en-US" sz="1200" dirty="0">
                <a:solidFill>
                  <a:schemeClr val="bg1"/>
                </a:solidFill>
              </a:rPr>
              <a:t> </a:t>
            </a:r>
            <a:r>
              <a:rPr lang="en-US" sz="1200" dirty="0" err="1">
                <a:solidFill>
                  <a:schemeClr val="bg1"/>
                </a:solidFill>
              </a:rPr>
              <a:t>penatibus</a:t>
            </a:r>
            <a:r>
              <a:rPr lang="en-US" sz="1200" dirty="0">
                <a:solidFill>
                  <a:schemeClr val="bg1"/>
                </a:solidFill>
              </a:rPr>
              <a:t> et </a:t>
            </a:r>
            <a:r>
              <a:rPr lang="en-US" sz="1200" dirty="0" err="1">
                <a:solidFill>
                  <a:schemeClr val="bg1"/>
                </a:solidFill>
              </a:rPr>
              <a:t>magnis</a:t>
            </a:r>
            <a:r>
              <a:rPr lang="en-US" sz="1200" dirty="0">
                <a:solidFill>
                  <a:schemeClr val="bg1"/>
                </a:solidFill>
              </a:rPr>
              <a:t> dis parturient</a:t>
            </a:r>
          </a:p>
        </p:txBody>
      </p:sp>
      <p:cxnSp>
        <p:nvCxnSpPr>
          <p:cNvPr id="6" name="Straight Connector 14">
            <a:extLst>
              <a:ext uri="{FF2B5EF4-FFF2-40B4-BE49-F238E27FC236}">
                <a16:creationId xmlns:a16="http://schemas.microsoft.com/office/drawing/2014/main" id="{A778C2D3-F419-898E-05B6-497B82032E2D}"/>
              </a:ext>
            </a:extLst>
          </p:cNvPr>
          <p:cNvCxnSpPr>
            <a:cxnSpLocks/>
          </p:cNvCxnSpPr>
          <p:nvPr userDrawn="1"/>
        </p:nvCxnSpPr>
        <p:spPr>
          <a:xfrm>
            <a:off x="5634446" y="3346597"/>
            <a:ext cx="6017623" cy="0"/>
          </a:xfrm>
          <a:prstGeom prst="line">
            <a:avLst/>
          </a:prstGeom>
          <a:ln w="15875">
            <a:solidFill>
              <a:schemeClr val="bg2"/>
            </a:solidFill>
            <a:prstDash val="dash"/>
          </a:ln>
        </p:spPr>
        <p:style>
          <a:lnRef idx="1">
            <a:schemeClr val="accent1"/>
          </a:lnRef>
          <a:fillRef idx="0">
            <a:schemeClr val="accent1"/>
          </a:fillRef>
          <a:effectRef idx="0">
            <a:schemeClr val="accent1"/>
          </a:effectRef>
          <a:fontRef idx="minor">
            <a:schemeClr val="tx1"/>
          </a:fontRef>
        </p:style>
      </p:cxnSp>
      <p:grpSp>
        <p:nvGrpSpPr>
          <p:cNvPr id="7" name="Group 31">
            <a:extLst>
              <a:ext uri="{FF2B5EF4-FFF2-40B4-BE49-F238E27FC236}">
                <a16:creationId xmlns:a16="http://schemas.microsoft.com/office/drawing/2014/main" id="{696DA234-6CA0-804F-30E0-770B3ED812C5}"/>
              </a:ext>
            </a:extLst>
          </p:cNvPr>
          <p:cNvGrpSpPr/>
          <p:nvPr userDrawn="1"/>
        </p:nvGrpSpPr>
        <p:grpSpPr>
          <a:xfrm>
            <a:off x="11155000" y="5402020"/>
            <a:ext cx="497066" cy="225207"/>
            <a:chOff x="5319530" y="5470569"/>
            <a:chExt cx="598164" cy="271012"/>
          </a:xfrm>
          <a:solidFill>
            <a:schemeClr val="bg1"/>
          </a:solidFill>
        </p:grpSpPr>
        <p:sp>
          <p:nvSpPr>
            <p:cNvPr id="8" name="Freeform 47">
              <a:extLst>
                <a:ext uri="{FF2B5EF4-FFF2-40B4-BE49-F238E27FC236}">
                  <a16:creationId xmlns:a16="http://schemas.microsoft.com/office/drawing/2014/main" id="{6B86E381-2EF0-5FB9-22FA-EB0FE76CDE0A}"/>
                </a:ext>
              </a:extLst>
            </p:cNvPr>
            <p:cNvSpPr>
              <a:spLocks noEditPoints="1"/>
            </p:cNvSpPr>
            <p:nvPr/>
          </p:nvSpPr>
          <p:spPr bwMode="auto">
            <a:xfrm>
              <a:off x="5319530" y="5470569"/>
              <a:ext cx="270227" cy="271012"/>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157 w 437"/>
                <a:gd name="T19" fmla="*/ 338 h 438"/>
                <a:gd name="T20" fmla="*/ 101 w 437"/>
                <a:gd name="T21" fmla="*/ 338 h 438"/>
                <a:gd name="T22" fmla="*/ 101 w 437"/>
                <a:gd name="T23" fmla="*/ 177 h 438"/>
                <a:gd name="T24" fmla="*/ 157 w 437"/>
                <a:gd name="T25" fmla="*/ 177 h 438"/>
                <a:gd name="T26" fmla="*/ 157 w 437"/>
                <a:gd name="T27" fmla="*/ 338 h 438"/>
                <a:gd name="T28" fmla="*/ 129 w 437"/>
                <a:gd name="T29" fmla="*/ 155 h 438"/>
                <a:gd name="T30" fmla="*/ 98 w 437"/>
                <a:gd name="T31" fmla="*/ 129 h 438"/>
                <a:gd name="T32" fmla="*/ 129 w 437"/>
                <a:gd name="T33" fmla="*/ 100 h 438"/>
                <a:gd name="T34" fmla="*/ 160 w 437"/>
                <a:gd name="T35" fmla="*/ 129 h 438"/>
                <a:gd name="T36" fmla="*/ 129 w 437"/>
                <a:gd name="T37" fmla="*/ 155 h 438"/>
                <a:gd name="T38" fmla="*/ 347 w 437"/>
                <a:gd name="T39" fmla="*/ 338 h 438"/>
                <a:gd name="T40" fmla="*/ 296 w 437"/>
                <a:gd name="T41" fmla="*/ 338 h 438"/>
                <a:gd name="T42" fmla="*/ 296 w 437"/>
                <a:gd name="T43" fmla="*/ 252 h 438"/>
                <a:gd name="T44" fmla="*/ 268 w 437"/>
                <a:gd name="T45" fmla="*/ 215 h 438"/>
                <a:gd name="T46" fmla="*/ 240 w 437"/>
                <a:gd name="T47" fmla="*/ 235 h 438"/>
                <a:gd name="T48" fmla="*/ 237 w 437"/>
                <a:gd name="T49" fmla="*/ 249 h 438"/>
                <a:gd name="T50" fmla="*/ 237 w 437"/>
                <a:gd name="T51" fmla="*/ 338 h 438"/>
                <a:gd name="T52" fmla="*/ 185 w 437"/>
                <a:gd name="T53" fmla="*/ 338 h 438"/>
                <a:gd name="T54" fmla="*/ 185 w 437"/>
                <a:gd name="T55" fmla="*/ 177 h 438"/>
                <a:gd name="T56" fmla="*/ 237 w 437"/>
                <a:gd name="T57" fmla="*/ 177 h 438"/>
                <a:gd name="T58" fmla="*/ 237 w 437"/>
                <a:gd name="T59" fmla="*/ 198 h 438"/>
                <a:gd name="T60" fmla="*/ 285 w 437"/>
                <a:gd name="T61" fmla="*/ 175 h 438"/>
                <a:gd name="T62" fmla="*/ 347 w 437"/>
                <a:gd name="T63" fmla="*/ 246 h 438"/>
                <a:gd name="T64" fmla="*/ 347 w 437"/>
                <a:gd name="T65" fmla="*/ 338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157" y="338"/>
                  </a:moveTo>
                  <a:cubicBezTo>
                    <a:pt x="101" y="338"/>
                    <a:pt x="101" y="338"/>
                    <a:pt x="101" y="338"/>
                  </a:cubicBezTo>
                  <a:cubicBezTo>
                    <a:pt x="101" y="177"/>
                    <a:pt x="101" y="177"/>
                    <a:pt x="101" y="177"/>
                  </a:cubicBezTo>
                  <a:cubicBezTo>
                    <a:pt x="157" y="177"/>
                    <a:pt x="157" y="177"/>
                    <a:pt x="157" y="177"/>
                  </a:cubicBezTo>
                  <a:cubicBezTo>
                    <a:pt x="157" y="338"/>
                    <a:pt x="157" y="338"/>
                    <a:pt x="157" y="338"/>
                  </a:cubicBezTo>
                  <a:close/>
                  <a:moveTo>
                    <a:pt x="129" y="155"/>
                  </a:moveTo>
                  <a:cubicBezTo>
                    <a:pt x="111" y="155"/>
                    <a:pt x="98" y="143"/>
                    <a:pt x="98" y="129"/>
                  </a:cubicBezTo>
                  <a:cubicBezTo>
                    <a:pt x="98" y="112"/>
                    <a:pt x="111" y="100"/>
                    <a:pt x="129" y="100"/>
                  </a:cubicBezTo>
                  <a:cubicBezTo>
                    <a:pt x="148" y="100"/>
                    <a:pt x="160" y="112"/>
                    <a:pt x="160" y="129"/>
                  </a:cubicBezTo>
                  <a:cubicBezTo>
                    <a:pt x="160" y="143"/>
                    <a:pt x="148" y="155"/>
                    <a:pt x="129" y="155"/>
                  </a:cubicBezTo>
                  <a:close/>
                  <a:moveTo>
                    <a:pt x="347" y="338"/>
                  </a:moveTo>
                  <a:cubicBezTo>
                    <a:pt x="296" y="338"/>
                    <a:pt x="296" y="338"/>
                    <a:pt x="296" y="338"/>
                  </a:cubicBezTo>
                  <a:cubicBezTo>
                    <a:pt x="296" y="252"/>
                    <a:pt x="296" y="252"/>
                    <a:pt x="296" y="252"/>
                  </a:cubicBezTo>
                  <a:cubicBezTo>
                    <a:pt x="296" y="229"/>
                    <a:pt x="285" y="215"/>
                    <a:pt x="268" y="215"/>
                  </a:cubicBezTo>
                  <a:cubicBezTo>
                    <a:pt x="251" y="215"/>
                    <a:pt x="243" y="223"/>
                    <a:pt x="240" y="235"/>
                  </a:cubicBezTo>
                  <a:cubicBezTo>
                    <a:pt x="237" y="238"/>
                    <a:pt x="237" y="241"/>
                    <a:pt x="237" y="249"/>
                  </a:cubicBezTo>
                  <a:cubicBezTo>
                    <a:pt x="237" y="338"/>
                    <a:pt x="237" y="338"/>
                    <a:pt x="237" y="338"/>
                  </a:cubicBezTo>
                  <a:cubicBezTo>
                    <a:pt x="185" y="338"/>
                    <a:pt x="185" y="338"/>
                    <a:pt x="185" y="338"/>
                  </a:cubicBezTo>
                  <a:cubicBezTo>
                    <a:pt x="185" y="338"/>
                    <a:pt x="185" y="192"/>
                    <a:pt x="185" y="177"/>
                  </a:cubicBezTo>
                  <a:cubicBezTo>
                    <a:pt x="237" y="177"/>
                    <a:pt x="237" y="177"/>
                    <a:pt x="237" y="177"/>
                  </a:cubicBezTo>
                  <a:cubicBezTo>
                    <a:pt x="237" y="198"/>
                    <a:pt x="237" y="198"/>
                    <a:pt x="237" y="198"/>
                  </a:cubicBezTo>
                  <a:cubicBezTo>
                    <a:pt x="246" y="189"/>
                    <a:pt x="259" y="175"/>
                    <a:pt x="285" y="175"/>
                  </a:cubicBezTo>
                  <a:cubicBezTo>
                    <a:pt x="319" y="175"/>
                    <a:pt x="347" y="195"/>
                    <a:pt x="347" y="246"/>
                  </a:cubicBezTo>
                  <a:cubicBezTo>
                    <a:pt x="347" y="246"/>
                    <a:pt x="347" y="246"/>
                    <a:pt x="347" y="338"/>
                  </a:cubicBezTo>
                  <a:close/>
                </a:path>
              </a:pathLst>
            </a:custGeom>
            <a:grpFill/>
            <a:ln w="9525">
              <a:noFill/>
              <a:round/>
              <a:headEnd/>
              <a:tailEnd/>
            </a:ln>
          </p:spPr>
          <p:txBody>
            <a:bodyPr vert="horz" wrap="square" lIns="91440" tIns="45720" rIns="91440" bIns="45720" numCol="1" anchor="ctr" anchorCtr="0" compatLnSpc="1">
              <a:prstTxWarp prst="textNoShape">
                <a:avLst/>
              </a:prstTxWarp>
            </a:bodyPr>
            <a:lstStyle/>
            <a:p>
              <a:endParaRPr lang="en-US"/>
            </a:p>
          </p:txBody>
        </p:sp>
        <p:sp>
          <p:nvSpPr>
            <p:cNvPr id="9" name="Freeform 51">
              <a:extLst>
                <a:ext uri="{FF2B5EF4-FFF2-40B4-BE49-F238E27FC236}">
                  <a16:creationId xmlns:a16="http://schemas.microsoft.com/office/drawing/2014/main" id="{9AB9022B-C130-1E87-9E32-4FF92A3D58B7}"/>
                </a:ext>
              </a:extLst>
            </p:cNvPr>
            <p:cNvSpPr>
              <a:spLocks noEditPoints="1"/>
            </p:cNvSpPr>
            <p:nvPr/>
          </p:nvSpPr>
          <p:spPr bwMode="auto">
            <a:xfrm>
              <a:off x="5647728" y="5470569"/>
              <a:ext cx="269966" cy="271012"/>
            </a:xfrm>
            <a:custGeom>
              <a:avLst/>
              <a:gdLst>
                <a:gd name="T0" fmla="*/ 377 w 437"/>
                <a:gd name="T1" fmla="*/ 0 h 438"/>
                <a:gd name="T2" fmla="*/ 60 w 437"/>
                <a:gd name="T3" fmla="*/ 0 h 438"/>
                <a:gd name="T4" fmla="*/ 0 w 437"/>
                <a:gd name="T5" fmla="*/ 61 h 438"/>
                <a:gd name="T6" fmla="*/ 0 w 437"/>
                <a:gd name="T7" fmla="*/ 377 h 438"/>
                <a:gd name="T8" fmla="*/ 60 w 437"/>
                <a:gd name="T9" fmla="*/ 438 h 438"/>
                <a:gd name="T10" fmla="*/ 377 w 437"/>
                <a:gd name="T11" fmla="*/ 438 h 438"/>
                <a:gd name="T12" fmla="*/ 437 w 437"/>
                <a:gd name="T13" fmla="*/ 377 h 438"/>
                <a:gd name="T14" fmla="*/ 437 w 437"/>
                <a:gd name="T15" fmla="*/ 61 h 438"/>
                <a:gd name="T16" fmla="*/ 377 w 437"/>
                <a:gd name="T17" fmla="*/ 0 h 438"/>
                <a:gd name="T18" fmla="*/ 334 w 437"/>
                <a:gd name="T19" fmla="*/ 162 h 438"/>
                <a:gd name="T20" fmla="*/ 334 w 437"/>
                <a:gd name="T21" fmla="*/ 171 h 438"/>
                <a:gd name="T22" fmla="*/ 171 w 437"/>
                <a:gd name="T23" fmla="*/ 333 h 438"/>
                <a:gd name="T24" fmla="*/ 84 w 437"/>
                <a:gd name="T25" fmla="*/ 308 h 438"/>
                <a:gd name="T26" fmla="*/ 97 w 437"/>
                <a:gd name="T27" fmla="*/ 309 h 438"/>
                <a:gd name="T28" fmla="*/ 168 w 437"/>
                <a:gd name="T29" fmla="*/ 284 h 438"/>
                <a:gd name="T30" fmla="*/ 114 w 437"/>
                <a:gd name="T31" fmla="*/ 244 h 438"/>
                <a:gd name="T32" fmla="*/ 126 w 437"/>
                <a:gd name="T33" fmla="*/ 246 h 438"/>
                <a:gd name="T34" fmla="*/ 141 w 437"/>
                <a:gd name="T35" fmla="*/ 243 h 438"/>
                <a:gd name="T36" fmla="*/ 94 w 437"/>
                <a:gd name="T37" fmla="*/ 186 h 438"/>
                <a:gd name="T38" fmla="*/ 120 w 437"/>
                <a:gd name="T39" fmla="*/ 193 h 438"/>
                <a:gd name="T40" fmla="*/ 96 w 437"/>
                <a:gd name="T41" fmla="*/ 145 h 438"/>
                <a:gd name="T42" fmla="*/ 102 w 437"/>
                <a:gd name="T43" fmla="*/ 117 h 438"/>
                <a:gd name="T44" fmla="*/ 222 w 437"/>
                <a:gd name="T45" fmla="*/ 177 h 438"/>
                <a:gd name="T46" fmla="*/ 219 w 437"/>
                <a:gd name="T47" fmla="*/ 163 h 438"/>
                <a:gd name="T48" fmla="*/ 277 w 437"/>
                <a:gd name="T49" fmla="*/ 105 h 438"/>
                <a:gd name="T50" fmla="*/ 319 w 437"/>
                <a:gd name="T51" fmla="*/ 124 h 438"/>
                <a:gd name="T52" fmla="*/ 355 w 437"/>
                <a:gd name="T53" fmla="*/ 111 h 438"/>
                <a:gd name="T54" fmla="*/ 330 w 437"/>
                <a:gd name="T55" fmla="*/ 141 h 438"/>
                <a:gd name="T56" fmla="*/ 363 w 437"/>
                <a:gd name="T57" fmla="*/ 132 h 438"/>
                <a:gd name="T58" fmla="*/ 334 w 437"/>
                <a:gd name="T59" fmla="*/ 162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437" h="438">
                  <a:moveTo>
                    <a:pt x="377" y="0"/>
                  </a:moveTo>
                  <a:cubicBezTo>
                    <a:pt x="60" y="0"/>
                    <a:pt x="60" y="0"/>
                    <a:pt x="60" y="0"/>
                  </a:cubicBezTo>
                  <a:cubicBezTo>
                    <a:pt x="27" y="0"/>
                    <a:pt x="0" y="27"/>
                    <a:pt x="0" y="61"/>
                  </a:cubicBezTo>
                  <a:cubicBezTo>
                    <a:pt x="0" y="377"/>
                    <a:pt x="0" y="377"/>
                    <a:pt x="0" y="377"/>
                  </a:cubicBezTo>
                  <a:cubicBezTo>
                    <a:pt x="0" y="410"/>
                    <a:pt x="27" y="438"/>
                    <a:pt x="60" y="438"/>
                  </a:cubicBezTo>
                  <a:cubicBezTo>
                    <a:pt x="377" y="438"/>
                    <a:pt x="377" y="438"/>
                    <a:pt x="377" y="438"/>
                  </a:cubicBezTo>
                  <a:cubicBezTo>
                    <a:pt x="410" y="438"/>
                    <a:pt x="437" y="410"/>
                    <a:pt x="437" y="377"/>
                  </a:cubicBezTo>
                  <a:cubicBezTo>
                    <a:pt x="437" y="61"/>
                    <a:pt x="437" y="61"/>
                    <a:pt x="437" y="61"/>
                  </a:cubicBezTo>
                  <a:cubicBezTo>
                    <a:pt x="437" y="27"/>
                    <a:pt x="410" y="0"/>
                    <a:pt x="377" y="0"/>
                  </a:cubicBezTo>
                  <a:close/>
                  <a:moveTo>
                    <a:pt x="334" y="162"/>
                  </a:moveTo>
                  <a:cubicBezTo>
                    <a:pt x="334" y="165"/>
                    <a:pt x="334" y="168"/>
                    <a:pt x="334" y="171"/>
                  </a:cubicBezTo>
                  <a:cubicBezTo>
                    <a:pt x="334" y="246"/>
                    <a:pt x="277" y="333"/>
                    <a:pt x="171" y="333"/>
                  </a:cubicBezTo>
                  <a:cubicBezTo>
                    <a:pt x="138" y="333"/>
                    <a:pt x="108" y="324"/>
                    <a:pt x="84" y="308"/>
                  </a:cubicBezTo>
                  <a:cubicBezTo>
                    <a:pt x="87" y="309"/>
                    <a:pt x="93" y="309"/>
                    <a:pt x="97" y="309"/>
                  </a:cubicBezTo>
                  <a:cubicBezTo>
                    <a:pt x="123" y="309"/>
                    <a:pt x="148" y="300"/>
                    <a:pt x="168" y="284"/>
                  </a:cubicBezTo>
                  <a:cubicBezTo>
                    <a:pt x="144" y="284"/>
                    <a:pt x="123" y="267"/>
                    <a:pt x="114" y="244"/>
                  </a:cubicBezTo>
                  <a:cubicBezTo>
                    <a:pt x="118" y="244"/>
                    <a:pt x="121" y="246"/>
                    <a:pt x="126" y="246"/>
                  </a:cubicBezTo>
                  <a:cubicBezTo>
                    <a:pt x="130" y="246"/>
                    <a:pt x="135" y="244"/>
                    <a:pt x="141" y="243"/>
                  </a:cubicBezTo>
                  <a:cubicBezTo>
                    <a:pt x="114" y="237"/>
                    <a:pt x="94" y="214"/>
                    <a:pt x="94" y="186"/>
                  </a:cubicBezTo>
                  <a:cubicBezTo>
                    <a:pt x="102" y="190"/>
                    <a:pt x="111" y="192"/>
                    <a:pt x="120" y="193"/>
                  </a:cubicBezTo>
                  <a:cubicBezTo>
                    <a:pt x="105" y="183"/>
                    <a:pt x="96" y="165"/>
                    <a:pt x="96" y="145"/>
                  </a:cubicBezTo>
                  <a:cubicBezTo>
                    <a:pt x="96" y="135"/>
                    <a:pt x="97" y="124"/>
                    <a:pt x="102" y="117"/>
                  </a:cubicBezTo>
                  <a:cubicBezTo>
                    <a:pt x="132" y="151"/>
                    <a:pt x="174" y="174"/>
                    <a:pt x="222" y="177"/>
                  </a:cubicBezTo>
                  <a:cubicBezTo>
                    <a:pt x="220" y="172"/>
                    <a:pt x="219" y="168"/>
                    <a:pt x="219" y="163"/>
                  </a:cubicBezTo>
                  <a:cubicBezTo>
                    <a:pt x="219" y="132"/>
                    <a:pt x="246" y="105"/>
                    <a:pt x="277" y="105"/>
                  </a:cubicBezTo>
                  <a:cubicBezTo>
                    <a:pt x="294" y="105"/>
                    <a:pt x="309" y="112"/>
                    <a:pt x="319" y="124"/>
                  </a:cubicBezTo>
                  <a:cubicBezTo>
                    <a:pt x="333" y="121"/>
                    <a:pt x="345" y="117"/>
                    <a:pt x="355" y="111"/>
                  </a:cubicBezTo>
                  <a:cubicBezTo>
                    <a:pt x="351" y="123"/>
                    <a:pt x="342" y="135"/>
                    <a:pt x="330" y="141"/>
                  </a:cubicBezTo>
                  <a:cubicBezTo>
                    <a:pt x="342" y="141"/>
                    <a:pt x="354" y="138"/>
                    <a:pt x="363" y="132"/>
                  </a:cubicBezTo>
                  <a:cubicBezTo>
                    <a:pt x="355" y="144"/>
                    <a:pt x="346" y="154"/>
                    <a:pt x="334" y="162"/>
                  </a:cubicBezTo>
                  <a:close/>
                </a:path>
              </a:pathLst>
            </a:custGeom>
            <a:grpFill/>
            <a:ln w="9525">
              <a:noFill/>
              <a:round/>
              <a:headEnd/>
              <a:tailEnd/>
            </a:ln>
          </p:spPr>
          <p:txBody>
            <a:bodyPr vert="horz" wrap="square" lIns="91440" tIns="45720" rIns="91440" bIns="45720" numCol="1" anchor="ctr" anchorCtr="0" compatLnSpc="1">
              <a:prstTxWarp prst="textNoShape">
                <a:avLst/>
              </a:prstTxWarp>
            </a:bodyPr>
            <a:lstStyle/>
            <a:p>
              <a:endParaRPr lang="en-US" dirty="0">
                <a:solidFill>
                  <a:schemeClr val="bg1"/>
                </a:solidFill>
              </a:endParaRPr>
            </a:p>
          </p:txBody>
        </p:sp>
      </p:grpSp>
      <p:grpSp>
        <p:nvGrpSpPr>
          <p:cNvPr id="23" name="Gruppo 22">
            <a:extLst>
              <a:ext uri="{FF2B5EF4-FFF2-40B4-BE49-F238E27FC236}">
                <a16:creationId xmlns:a16="http://schemas.microsoft.com/office/drawing/2014/main" id="{EBC19F7D-83BD-57DF-7164-C7A94D463E4A}"/>
              </a:ext>
            </a:extLst>
          </p:cNvPr>
          <p:cNvGrpSpPr/>
          <p:nvPr userDrawn="1"/>
        </p:nvGrpSpPr>
        <p:grpSpPr>
          <a:xfrm>
            <a:off x="7243482" y="4225091"/>
            <a:ext cx="4437633" cy="346249"/>
            <a:chOff x="7243482" y="4432609"/>
            <a:chExt cx="4437633" cy="346249"/>
          </a:xfrm>
        </p:grpSpPr>
        <p:sp>
          <p:nvSpPr>
            <p:cNvPr id="12" name="TextBox 11">
              <a:extLst>
                <a:ext uri="{FF2B5EF4-FFF2-40B4-BE49-F238E27FC236}">
                  <a16:creationId xmlns:a16="http://schemas.microsoft.com/office/drawing/2014/main" id="{F39629E3-2257-2CB4-8547-2FD90EE1D119}"/>
                </a:ext>
              </a:extLst>
            </p:cNvPr>
            <p:cNvSpPr txBox="1">
              <a:spLocks/>
            </p:cNvSpPr>
            <p:nvPr userDrawn="1"/>
          </p:nvSpPr>
          <p:spPr>
            <a:xfrm>
              <a:off x="7243482" y="4432609"/>
              <a:ext cx="4154685" cy="346249"/>
            </a:xfrm>
            <a:prstGeom prst="rect">
              <a:avLst/>
            </a:prstGeom>
            <a:noFill/>
          </p:spPr>
          <p:txBody>
            <a:bodyPr wrap="square" rtlCol="0" anchor="ctr">
              <a:spAutoFit/>
            </a:bodyPr>
            <a:lstStyle/>
            <a:p>
              <a:pPr algn="r">
                <a:lnSpc>
                  <a:spcPct val="150000"/>
                </a:lnSpc>
              </a:pPr>
              <a:r>
                <a:rPr lang="en-US" sz="1200" b="1" dirty="0">
                  <a:solidFill>
                    <a:schemeClr val="bg1"/>
                  </a:solidFill>
                </a:rPr>
                <a:t>Project mail</a:t>
              </a:r>
            </a:p>
          </p:txBody>
        </p:sp>
        <p:grpSp>
          <p:nvGrpSpPr>
            <p:cNvPr id="14" name="Group 42">
              <a:extLst>
                <a:ext uri="{FF2B5EF4-FFF2-40B4-BE49-F238E27FC236}">
                  <a16:creationId xmlns:a16="http://schemas.microsoft.com/office/drawing/2014/main" id="{5FA41AF3-C269-A2B0-58A2-B1581CF8D965}"/>
                </a:ext>
              </a:extLst>
            </p:cNvPr>
            <p:cNvGrpSpPr>
              <a:grpSpLocks/>
            </p:cNvGrpSpPr>
            <p:nvPr userDrawn="1"/>
          </p:nvGrpSpPr>
          <p:grpSpPr>
            <a:xfrm>
              <a:off x="11403235" y="4500869"/>
              <a:ext cx="277880" cy="218332"/>
              <a:chOff x="3657600" y="1512760"/>
              <a:chExt cx="4873247" cy="3828945"/>
            </a:xfrm>
            <a:solidFill>
              <a:schemeClr val="bg1"/>
            </a:solidFill>
          </p:grpSpPr>
          <p:sp>
            <p:nvSpPr>
              <p:cNvPr id="15" name="Freeform: Shape 40">
                <a:extLst>
                  <a:ext uri="{FF2B5EF4-FFF2-40B4-BE49-F238E27FC236}">
                    <a16:creationId xmlns:a16="http://schemas.microsoft.com/office/drawing/2014/main" id="{498D687D-E58A-62C3-B6D8-2059DBA735BA}"/>
                  </a:ext>
                </a:extLst>
              </p:cNvPr>
              <p:cNvSpPr>
                <a:spLocks/>
              </p:cNvSpPr>
              <p:nvPr/>
            </p:nvSpPr>
            <p:spPr>
              <a:xfrm>
                <a:off x="3657600" y="1512760"/>
                <a:ext cx="4873237" cy="2436504"/>
              </a:xfrm>
              <a:custGeom>
                <a:avLst/>
                <a:gdLst>
                  <a:gd name="connsiteX0" fmla="*/ 467735 w 4873237"/>
                  <a:gd name="connsiteY0" fmla="*/ 1180233 h 2436504"/>
                  <a:gd name="connsiteX1" fmla="*/ 1025214 w 4873237"/>
                  <a:gd name="connsiteY1" fmla="*/ 1567758 h 2436504"/>
                  <a:gd name="connsiteX2" fmla="*/ 1737712 w 4873237"/>
                  <a:gd name="connsiteY2" fmla="*/ 2064001 h 2436504"/>
                  <a:gd name="connsiteX3" fmla="*/ 1853260 w 4873237"/>
                  <a:gd name="connsiteY3" fmla="*/ 2146964 h 2436504"/>
                  <a:gd name="connsiteX4" fmla="*/ 2000098 w 4873237"/>
                  <a:gd name="connsiteY4" fmla="*/ 2250329 h 2436504"/>
                  <a:gd name="connsiteX5" fmla="*/ 2141534 w 4873237"/>
                  <a:gd name="connsiteY5" fmla="*/ 2338692 h 2436504"/>
                  <a:gd name="connsiteX6" fmla="*/ 2297916 w 4873237"/>
                  <a:gd name="connsiteY6" fmla="*/ 2412035 h 2436504"/>
                  <a:gd name="connsiteX7" fmla="*/ 2433885 w 4873237"/>
                  <a:gd name="connsiteY7" fmla="*/ 2436505 h 2436504"/>
                  <a:gd name="connsiteX8" fmla="*/ 2436619 w 4873237"/>
                  <a:gd name="connsiteY8" fmla="*/ 2436505 h 2436504"/>
                  <a:gd name="connsiteX9" fmla="*/ 2439362 w 4873237"/>
                  <a:gd name="connsiteY9" fmla="*/ 2436505 h 2436504"/>
                  <a:gd name="connsiteX10" fmla="*/ 2575350 w 4873237"/>
                  <a:gd name="connsiteY10" fmla="*/ 2412035 h 2436504"/>
                  <a:gd name="connsiteX11" fmla="*/ 2731713 w 4873237"/>
                  <a:gd name="connsiteY11" fmla="*/ 2338692 h 2436504"/>
                  <a:gd name="connsiteX12" fmla="*/ 2873112 w 4873237"/>
                  <a:gd name="connsiteY12" fmla="*/ 2250329 h 2436504"/>
                  <a:gd name="connsiteX13" fmla="*/ 3019959 w 4873237"/>
                  <a:gd name="connsiteY13" fmla="*/ 2146964 h 2436504"/>
                  <a:gd name="connsiteX14" fmla="*/ 3135544 w 4873237"/>
                  <a:gd name="connsiteY14" fmla="*/ 2064001 h 2436504"/>
                  <a:gd name="connsiteX15" fmla="*/ 4408227 w 4873237"/>
                  <a:gd name="connsiteY15" fmla="*/ 1180176 h 2436504"/>
                  <a:gd name="connsiteX16" fmla="*/ 4739955 w 4873237"/>
                  <a:gd name="connsiteY16" fmla="*/ 845696 h 2436504"/>
                  <a:gd name="connsiteX17" fmla="*/ 4873238 w 4873237"/>
                  <a:gd name="connsiteY17" fmla="*/ 435121 h 2436504"/>
                  <a:gd name="connsiteX18" fmla="*/ 4744031 w 4873237"/>
                  <a:gd name="connsiteY18" fmla="*/ 127806 h 2436504"/>
                  <a:gd name="connsiteX19" fmla="*/ 4438117 w 4873237"/>
                  <a:gd name="connsiteY19" fmla="*/ 0 h 2436504"/>
                  <a:gd name="connsiteX20" fmla="*/ 435092 w 4873237"/>
                  <a:gd name="connsiteY20" fmla="*/ 0 h 2436504"/>
                  <a:gd name="connsiteX21" fmla="*/ 112843 w 4873237"/>
                  <a:gd name="connsiteY21" fmla="*/ 141389 h 2436504"/>
                  <a:gd name="connsiteX22" fmla="*/ 0 w 4873237"/>
                  <a:gd name="connsiteY22" fmla="*/ 494909 h 2436504"/>
                  <a:gd name="connsiteX23" fmla="*/ 149571 w 4873237"/>
                  <a:gd name="connsiteY23" fmla="*/ 866137 h 2436504"/>
                  <a:gd name="connsiteX24" fmla="*/ 467735 w 4873237"/>
                  <a:gd name="connsiteY24" fmla="*/ 1180233 h 24365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873237" h="2436504">
                    <a:moveTo>
                      <a:pt x="467735" y="1180233"/>
                    </a:moveTo>
                    <a:cubicBezTo>
                      <a:pt x="529380" y="1223734"/>
                      <a:pt x="715204" y="1352931"/>
                      <a:pt x="1025214" y="1567758"/>
                    </a:cubicBezTo>
                    <a:cubicBezTo>
                      <a:pt x="1335234" y="1782585"/>
                      <a:pt x="1572730" y="1947996"/>
                      <a:pt x="1737712" y="2064001"/>
                    </a:cubicBezTo>
                    <a:cubicBezTo>
                      <a:pt x="1755839" y="2076717"/>
                      <a:pt x="1794348" y="2104358"/>
                      <a:pt x="1853260" y="2146964"/>
                    </a:cubicBezTo>
                    <a:cubicBezTo>
                      <a:pt x="1912182" y="2189598"/>
                      <a:pt x="1961140" y="2224050"/>
                      <a:pt x="2000098" y="2250329"/>
                    </a:cubicBezTo>
                    <a:cubicBezTo>
                      <a:pt x="2039083" y="2276599"/>
                      <a:pt x="2086213" y="2306069"/>
                      <a:pt x="2141534" y="2338692"/>
                    </a:cubicBezTo>
                    <a:cubicBezTo>
                      <a:pt x="2196837" y="2371287"/>
                      <a:pt x="2248967" y="2395804"/>
                      <a:pt x="2297916" y="2412035"/>
                    </a:cubicBezTo>
                    <a:cubicBezTo>
                      <a:pt x="2346874" y="2428399"/>
                      <a:pt x="2392194" y="2436505"/>
                      <a:pt x="2433885" y="2436505"/>
                    </a:cubicBezTo>
                    <a:lnTo>
                      <a:pt x="2436619" y="2436505"/>
                    </a:lnTo>
                    <a:lnTo>
                      <a:pt x="2439362" y="2436505"/>
                    </a:lnTo>
                    <a:cubicBezTo>
                      <a:pt x="2481053" y="2436505"/>
                      <a:pt x="2526392" y="2428389"/>
                      <a:pt x="2575350" y="2412035"/>
                    </a:cubicBezTo>
                    <a:cubicBezTo>
                      <a:pt x="2624281" y="2395804"/>
                      <a:pt x="2676459" y="2371258"/>
                      <a:pt x="2731713" y="2338692"/>
                    </a:cubicBezTo>
                    <a:cubicBezTo>
                      <a:pt x="2786996" y="2306031"/>
                      <a:pt x="2834126" y="2276589"/>
                      <a:pt x="2873112" y="2250329"/>
                    </a:cubicBezTo>
                    <a:cubicBezTo>
                      <a:pt x="2912097" y="2224050"/>
                      <a:pt x="2961018" y="2189598"/>
                      <a:pt x="3019959" y="2146964"/>
                    </a:cubicBezTo>
                    <a:cubicBezTo>
                      <a:pt x="3078861" y="2104320"/>
                      <a:pt x="3117418" y="2076717"/>
                      <a:pt x="3135544" y="2064001"/>
                    </a:cubicBezTo>
                    <a:cubicBezTo>
                      <a:pt x="3302308" y="1947996"/>
                      <a:pt x="3726580" y="1653378"/>
                      <a:pt x="4408227" y="1180176"/>
                    </a:cubicBezTo>
                    <a:cubicBezTo>
                      <a:pt x="4540568" y="1087755"/>
                      <a:pt x="4651134" y="976236"/>
                      <a:pt x="4739955" y="845696"/>
                    </a:cubicBezTo>
                    <a:cubicBezTo>
                      <a:pt x="4828842" y="715213"/>
                      <a:pt x="4873238" y="578329"/>
                      <a:pt x="4873238" y="435121"/>
                    </a:cubicBezTo>
                    <a:cubicBezTo>
                      <a:pt x="4873238" y="315449"/>
                      <a:pt x="4830156" y="213008"/>
                      <a:pt x="4744031" y="127806"/>
                    </a:cubicBezTo>
                    <a:cubicBezTo>
                      <a:pt x="4657916" y="42586"/>
                      <a:pt x="4555922" y="0"/>
                      <a:pt x="4438117" y="0"/>
                    </a:cubicBezTo>
                    <a:lnTo>
                      <a:pt x="435092" y="0"/>
                    </a:lnTo>
                    <a:cubicBezTo>
                      <a:pt x="295504" y="0"/>
                      <a:pt x="188081" y="47130"/>
                      <a:pt x="112843" y="141389"/>
                    </a:cubicBezTo>
                    <a:cubicBezTo>
                      <a:pt x="37614" y="235668"/>
                      <a:pt x="0" y="353511"/>
                      <a:pt x="0" y="494909"/>
                    </a:cubicBezTo>
                    <a:cubicBezTo>
                      <a:pt x="0" y="609124"/>
                      <a:pt x="49873" y="732892"/>
                      <a:pt x="149571" y="866137"/>
                    </a:cubicBezTo>
                    <a:cubicBezTo>
                      <a:pt x="249260" y="999392"/>
                      <a:pt x="355349" y="1104100"/>
                      <a:pt x="467735" y="1180233"/>
                    </a:cubicBezTo>
                    <a:close/>
                  </a:path>
                </a:pathLst>
              </a:custGeom>
              <a:grpFill/>
              <a:ln w="9525" cap="flat">
                <a:noFill/>
                <a:prstDash val="solid"/>
                <a:miter/>
              </a:ln>
            </p:spPr>
            <p:txBody>
              <a:bodyPr rtlCol="0" anchor="ctr"/>
              <a:lstStyle/>
              <a:p>
                <a:endParaRPr lang="en-US"/>
              </a:p>
            </p:txBody>
          </p:sp>
          <p:sp>
            <p:nvSpPr>
              <p:cNvPr id="16" name="Freeform: Shape 41">
                <a:extLst>
                  <a:ext uri="{FF2B5EF4-FFF2-40B4-BE49-F238E27FC236}">
                    <a16:creationId xmlns:a16="http://schemas.microsoft.com/office/drawing/2014/main" id="{EFB6B8C1-EAA6-5604-422B-3408920B8833}"/>
                  </a:ext>
                </a:extLst>
              </p:cNvPr>
              <p:cNvSpPr>
                <a:spLocks/>
              </p:cNvSpPr>
              <p:nvPr/>
            </p:nvSpPr>
            <p:spPr>
              <a:xfrm>
                <a:off x="3657600" y="2747362"/>
                <a:ext cx="4873247" cy="2594343"/>
              </a:xfrm>
              <a:custGeom>
                <a:avLst/>
                <a:gdLst>
                  <a:gd name="connsiteX0" fmla="*/ 4601261 w 4873247"/>
                  <a:gd name="connsiteY0" fmla="*/ 236582 h 2594343"/>
                  <a:gd name="connsiteX1" fmla="*/ 3247025 w 4873247"/>
                  <a:gd name="connsiteY1" fmla="*/ 1174804 h 2594343"/>
                  <a:gd name="connsiteX2" fmla="*/ 2995479 w 4873247"/>
                  <a:gd name="connsiteY2" fmla="*/ 1352912 h 2594343"/>
                  <a:gd name="connsiteX3" fmla="*/ 2738495 w 4873247"/>
                  <a:gd name="connsiteY3" fmla="*/ 1483424 h 2594343"/>
                  <a:gd name="connsiteX4" fmla="*/ 2439400 w 4873247"/>
                  <a:gd name="connsiteY4" fmla="*/ 1550051 h 2594343"/>
                  <a:gd name="connsiteX5" fmla="*/ 2436628 w 4873247"/>
                  <a:gd name="connsiteY5" fmla="*/ 1550051 h 2594343"/>
                  <a:gd name="connsiteX6" fmla="*/ 2433895 w 4873247"/>
                  <a:gd name="connsiteY6" fmla="*/ 1550051 h 2594343"/>
                  <a:gd name="connsiteX7" fmla="*/ 2134762 w 4873247"/>
                  <a:gd name="connsiteY7" fmla="*/ 1483424 h 2594343"/>
                  <a:gd name="connsiteX8" fmla="*/ 1877778 w 4873247"/>
                  <a:gd name="connsiteY8" fmla="*/ 1352912 h 2594343"/>
                  <a:gd name="connsiteX9" fmla="*/ 1626251 w 4873247"/>
                  <a:gd name="connsiteY9" fmla="*/ 1174804 h 2594343"/>
                  <a:gd name="connsiteX10" fmla="*/ 274691 w 4873247"/>
                  <a:gd name="connsiteY10" fmla="*/ 236582 h 2594343"/>
                  <a:gd name="connsiteX11" fmla="*/ 0 w 4873247"/>
                  <a:gd name="connsiteY11" fmla="*/ 0 h 2594343"/>
                  <a:gd name="connsiteX12" fmla="*/ 0 w 4873247"/>
                  <a:gd name="connsiteY12" fmla="*/ 2159175 h 2594343"/>
                  <a:gd name="connsiteX13" fmla="*/ 127806 w 4873247"/>
                  <a:gd name="connsiteY13" fmla="*/ 2466499 h 2594343"/>
                  <a:gd name="connsiteX14" fmla="*/ 435121 w 4873247"/>
                  <a:gd name="connsiteY14" fmla="*/ 2594343 h 2594343"/>
                  <a:gd name="connsiteX15" fmla="*/ 4438155 w 4873247"/>
                  <a:gd name="connsiteY15" fmla="*/ 2594343 h 2594343"/>
                  <a:gd name="connsiteX16" fmla="*/ 4745441 w 4873247"/>
                  <a:gd name="connsiteY16" fmla="*/ 2466499 h 2594343"/>
                  <a:gd name="connsiteX17" fmla="*/ 4873248 w 4873247"/>
                  <a:gd name="connsiteY17" fmla="*/ 2159175 h 2594343"/>
                  <a:gd name="connsiteX18" fmla="*/ 4873248 w 4873247"/>
                  <a:gd name="connsiteY18" fmla="*/ 0 h 2594343"/>
                  <a:gd name="connsiteX19" fmla="*/ 4601261 w 4873247"/>
                  <a:gd name="connsiteY19" fmla="*/ 236582 h 2594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873247" h="2594343">
                    <a:moveTo>
                      <a:pt x="4601261" y="236582"/>
                    </a:moveTo>
                    <a:cubicBezTo>
                      <a:pt x="4006672" y="639023"/>
                      <a:pt x="3555187" y="951786"/>
                      <a:pt x="3247025" y="1174804"/>
                    </a:cubicBezTo>
                    <a:cubicBezTo>
                      <a:pt x="3143688" y="1250918"/>
                      <a:pt x="3059859" y="1310335"/>
                      <a:pt x="2995479" y="1352912"/>
                    </a:cubicBezTo>
                    <a:cubicBezTo>
                      <a:pt x="2931100" y="1395517"/>
                      <a:pt x="2845480" y="1439027"/>
                      <a:pt x="2738495" y="1483424"/>
                    </a:cubicBezTo>
                    <a:cubicBezTo>
                      <a:pt x="2631548" y="1527886"/>
                      <a:pt x="2531878" y="1550051"/>
                      <a:pt x="2439400" y="1550051"/>
                    </a:cubicBezTo>
                    <a:lnTo>
                      <a:pt x="2436628" y="1550051"/>
                    </a:lnTo>
                    <a:lnTo>
                      <a:pt x="2433895" y="1550051"/>
                    </a:lnTo>
                    <a:cubicBezTo>
                      <a:pt x="2341436" y="1550051"/>
                      <a:pt x="2241709" y="1527886"/>
                      <a:pt x="2134762" y="1483424"/>
                    </a:cubicBezTo>
                    <a:cubicBezTo>
                      <a:pt x="2027815" y="1439027"/>
                      <a:pt x="1942138" y="1395517"/>
                      <a:pt x="1877778" y="1352912"/>
                    </a:cubicBezTo>
                    <a:cubicBezTo>
                      <a:pt x="1813436" y="1310335"/>
                      <a:pt x="1729578" y="1250918"/>
                      <a:pt x="1626251" y="1174804"/>
                    </a:cubicBezTo>
                    <a:cubicBezTo>
                      <a:pt x="1381487" y="995334"/>
                      <a:pt x="930974" y="682552"/>
                      <a:pt x="274691" y="236582"/>
                    </a:cubicBezTo>
                    <a:cubicBezTo>
                      <a:pt x="171326" y="167735"/>
                      <a:pt x="79772" y="88821"/>
                      <a:pt x="0" y="0"/>
                    </a:cubicBezTo>
                    <a:lnTo>
                      <a:pt x="0" y="2159175"/>
                    </a:lnTo>
                    <a:cubicBezTo>
                      <a:pt x="0" y="2278904"/>
                      <a:pt x="42586" y="2381288"/>
                      <a:pt x="127806" y="2466499"/>
                    </a:cubicBezTo>
                    <a:cubicBezTo>
                      <a:pt x="213008" y="2551738"/>
                      <a:pt x="315458" y="2594343"/>
                      <a:pt x="435121" y="2594343"/>
                    </a:cubicBezTo>
                    <a:lnTo>
                      <a:pt x="4438155" y="2594343"/>
                    </a:lnTo>
                    <a:cubicBezTo>
                      <a:pt x="4557789" y="2594343"/>
                      <a:pt x="4660230" y="2551738"/>
                      <a:pt x="4745441" y="2466499"/>
                    </a:cubicBezTo>
                    <a:cubicBezTo>
                      <a:pt x="4830680" y="2381260"/>
                      <a:pt x="4873248" y="2278913"/>
                      <a:pt x="4873248" y="2159175"/>
                    </a:cubicBezTo>
                    <a:lnTo>
                      <a:pt x="4873248" y="0"/>
                    </a:lnTo>
                    <a:cubicBezTo>
                      <a:pt x="4795276" y="86982"/>
                      <a:pt x="4704655" y="165897"/>
                      <a:pt x="4601261" y="236582"/>
                    </a:cubicBezTo>
                    <a:close/>
                  </a:path>
                </a:pathLst>
              </a:custGeom>
              <a:grpFill/>
              <a:ln w="9525" cap="flat">
                <a:noFill/>
                <a:prstDash val="solid"/>
                <a:miter/>
              </a:ln>
            </p:spPr>
            <p:txBody>
              <a:bodyPr rtlCol="0" anchor="ctr"/>
              <a:lstStyle/>
              <a:p>
                <a:endParaRPr lang="en-US"/>
              </a:p>
            </p:txBody>
          </p:sp>
        </p:grpSp>
      </p:grpSp>
      <p:grpSp>
        <p:nvGrpSpPr>
          <p:cNvPr id="24" name="Gruppo 23">
            <a:extLst>
              <a:ext uri="{FF2B5EF4-FFF2-40B4-BE49-F238E27FC236}">
                <a16:creationId xmlns:a16="http://schemas.microsoft.com/office/drawing/2014/main" id="{BE8E4C97-390C-3787-92E0-6A82860AD27D}"/>
              </a:ext>
            </a:extLst>
          </p:cNvPr>
          <p:cNvGrpSpPr/>
          <p:nvPr userDrawn="1"/>
        </p:nvGrpSpPr>
        <p:grpSpPr>
          <a:xfrm>
            <a:off x="7243482" y="4541989"/>
            <a:ext cx="4460496" cy="346249"/>
            <a:chOff x="7243482" y="4749507"/>
            <a:chExt cx="4460496" cy="346249"/>
          </a:xfrm>
        </p:grpSpPr>
        <p:sp>
          <p:nvSpPr>
            <p:cNvPr id="13" name="Freeform 57">
              <a:extLst>
                <a:ext uri="{FF2B5EF4-FFF2-40B4-BE49-F238E27FC236}">
                  <a16:creationId xmlns:a16="http://schemas.microsoft.com/office/drawing/2014/main" id="{D98BD238-926F-BEC2-B132-94CF62B89B26}"/>
                </a:ext>
              </a:extLst>
            </p:cNvPr>
            <p:cNvSpPr>
              <a:spLocks noEditPoints="1"/>
            </p:cNvSpPr>
            <p:nvPr userDrawn="1"/>
          </p:nvSpPr>
          <p:spPr bwMode="auto">
            <a:xfrm>
              <a:off x="11427731" y="4813504"/>
              <a:ext cx="276247" cy="218332"/>
            </a:xfrm>
            <a:custGeom>
              <a:avLst/>
              <a:gdLst>
                <a:gd name="T0" fmla="*/ 41 w 228"/>
                <a:gd name="T1" fmla="*/ 93 h 180"/>
                <a:gd name="T2" fmla="*/ 74 w 228"/>
                <a:gd name="T3" fmla="*/ 131 h 180"/>
                <a:gd name="T4" fmla="*/ 86 w 228"/>
                <a:gd name="T5" fmla="*/ 128 h 180"/>
                <a:gd name="T6" fmla="*/ 75 w 228"/>
                <a:gd name="T7" fmla="*/ 93 h 180"/>
                <a:gd name="T8" fmla="*/ 116 w 228"/>
                <a:gd name="T9" fmla="*/ 115 h 180"/>
                <a:gd name="T10" fmla="*/ 123 w 228"/>
                <a:gd name="T11" fmla="*/ 93 h 180"/>
                <a:gd name="T12" fmla="*/ 163 w 228"/>
                <a:gd name="T13" fmla="*/ 86 h 180"/>
                <a:gd name="T14" fmla="*/ 123 w 228"/>
                <a:gd name="T15" fmla="*/ 56 h 180"/>
                <a:gd name="T16" fmla="*/ 164 w 228"/>
                <a:gd name="T17" fmla="*/ 86 h 180"/>
                <a:gd name="T18" fmla="*/ 165 w 228"/>
                <a:gd name="T19" fmla="*/ 48 h 180"/>
                <a:gd name="T20" fmla="*/ 187 w 228"/>
                <a:gd name="T21" fmla="*/ 49 h 180"/>
                <a:gd name="T22" fmla="*/ 120 w 228"/>
                <a:gd name="T23" fmla="*/ 0 h 180"/>
                <a:gd name="T24" fmla="*/ 45 w 228"/>
                <a:gd name="T25" fmla="*/ 139 h 180"/>
                <a:gd name="T26" fmla="*/ 177 w 228"/>
                <a:gd name="T27" fmla="*/ 35 h 180"/>
                <a:gd name="T28" fmla="*/ 148 w 228"/>
                <a:gd name="T29" fmla="*/ 16 h 180"/>
                <a:gd name="T30" fmla="*/ 123 w 228"/>
                <a:gd name="T31" fmla="*/ 11 h 180"/>
                <a:gd name="T32" fmla="*/ 156 w 228"/>
                <a:gd name="T33" fmla="*/ 44 h 180"/>
                <a:gd name="T34" fmla="*/ 123 w 228"/>
                <a:gd name="T35" fmla="*/ 11 h 180"/>
                <a:gd name="T36" fmla="*/ 75 w 228"/>
                <a:gd name="T37" fmla="*/ 86 h 180"/>
                <a:gd name="T38" fmla="*/ 116 w 228"/>
                <a:gd name="T39" fmla="*/ 56 h 180"/>
                <a:gd name="T40" fmla="*/ 108 w 228"/>
                <a:gd name="T41" fmla="*/ 12 h 180"/>
                <a:gd name="T42" fmla="*/ 116 w 228"/>
                <a:gd name="T43" fmla="*/ 48 h 180"/>
                <a:gd name="T44" fmla="*/ 108 w 228"/>
                <a:gd name="T45" fmla="*/ 12 h 180"/>
                <a:gd name="T46" fmla="*/ 76 w 228"/>
                <a:gd name="T47" fmla="*/ 41 h 180"/>
                <a:gd name="T48" fmla="*/ 91 w 228"/>
                <a:gd name="T49" fmla="*/ 16 h 180"/>
                <a:gd name="T50" fmla="*/ 74 w 228"/>
                <a:gd name="T51" fmla="*/ 48 h 180"/>
                <a:gd name="T52" fmla="*/ 41 w 228"/>
                <a:gd name="T53" fmla="*/ 86 h 180"/>
                <a:gd name="T54" fmla="*/ 199 w 228"/>
                <a:gd name="T55" fmla="*/ 106 h 180"/>
                <a:gd name="T56" fmla="*/ 181 w 228"/>
                <a:gd name="T57" fmla="*/ 139 h 180"/>
                <a:gd name="T58" fmla="*/ 167 w 228"/>
                <a:gd name="T59" fmla="*/ 126 h 180"/>
                <a:gd name="T60" fmla="*/ 156 w 228"/>
                <a:gd name="T61" fmla="*/ 136 h 180"/>
                <a:gd name="T62" fmla="*/ 123 w 228"/>
                <a:gd name="T63" fmla="*/ 169 h 180"/>
                <a:gd name="T64" fmla="*/ 116 w 228"/>
                <a:gd name="T65" fmla="*/ 148 h 180"/>
                <a:gd name="T66" fmla="*/ 108 w 228"/>
                <a:gd name="T67" fmla="*/ 168 h 180"/>
                <a:gd name="T68" fmla="*/ 87 w 228"/>
                <a:gd name="T69" fmla="*/ 158 h 180"/>
                <a:gd name="T70" fmla="*/ 82 w 228"/>
                <a:gd name="T71" fmla="*/ 159 h 180"/>
                <a:gd name="T72" fmla="*/ 120 w 228"/>
                <a:gd name="T73" fmla="*/ 180 h 180"/>
                <a:gd name="T74" fmla="*/ 205 w 228"/>
                <a:gd name="T75" fmla="*/ 106 h 180"/>
                <a:gd name="T76" fmla="*/ 148 w 228"/>
                <a:gd name="T77" fmla="*/ 163 h 180"/>
                <a:gd name="T78" fmla="*/ 177 w 228"/>
                <a:gd name="T79" fmla="*/ 144 h 180"/>
                <a:gd name="T80" fmla="*/ 228 w 228"/>
                <a:gd name="T81" fmla="*/ 75 h 180"/>
                <a:gd name="T82" fmla="*/ 198 w 228"/>
                <a:gd name="T83" fmla="*/ 97 h 180"/>
                <a:gd name="T84" fmla="*/ 26 w 228"/>
                <a:gd name="T85" fmla="*/ 157 h 180"/>
                <a:gd name="T86" fmla="*/ 31 w 228"/>
                <a:gd name="T87" fmla="*/ 148 h 180"/>
                <a:gd name="T88" fmla="*/ 183 w 228"/>
                <a:gd name="T89" fmla="*/ 81 h 180"/>
                <a:gd name="T90" fmla="*/ 205 w 228"/>
                <a:gd name="T91" fmla="*/ 52 h 1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228" h="180">
                  <a:moveTo>
                    <a:pt x="57" y="137"/>
                  </a:moveTo>
                  <a:cubicBezTo>
                    <a:pt x="47" y="125"/>
                    <a:pt x="42" y="110"/>
                    <a:pt x="41" y="93"/>
                  </a:cubicBezTo>
                  <a:cubicBezTo>
                    <a:pt x="68" y="93"/>
                    <a:pt x="68" y="93"/>
                    <a:pt x="68" y="93"/>
                  </a:cubicBezTo>
                  <a:cubicBezTo>
                    <a:pt x="68" y="107"/>
                    <a:pt x="70" y="120"/>
                    <a:pt x="74" y="131"/>
                  </a:cubicBezTo>
                  <a:cubicBezTo>
                    <a:pt x="72" y="132"/>
                    <a:pt x="70" y="133"/>
                    <a:pt x="68" y="134"/>
                  </a:cubicBezTo>
                  <a:cubicBezTo>
                    <a:pt x="74" y="132"/>
                    <a:pt x="80" y="130"/>
                    <a:pt x="86" y="128"/>
                  </a:cubicBezTo>
                  <a:cubicBezTo>
                    <a:pt x="84" y="128"/>
                    <a:pt x="83" y="129"/>
                    <a:pt x="81" y="129"/>
                  </a:cubicBezTo>
                  <a:cubicBezTo>
                    <a:pt x="78" y="119"/>
                    <a:pt x="75" y="106"/>
                    <a:pt x="75" y="93"/>
                  </a:cubicBezTo>
                  <a:cubicBezTo>
                    <a:pt x="116" y="93"/>
                    <a:pt x="116" y="93"/>
                    <a:pt x="116" y="93"/>
                  </a:cubicBezTo>
                  <a:cubicBezTo>
                    <a:pt x="116" y="115"/>
                    <a:pt x="116" y="115"/>
                    <a:pt x="116" y="115"/>
                  </a:cubicBezTo>
                  <a:cubicBezTo>
                    <a:pt x="119" y="114"/>
                    <a:pt x="121" y="113"/>
                    <a:pt x="123" y="112"/>
                  </a:cubicBezTo>
                  <a:cubicBezTo>
                    <a:pt x="123" y="93"/>
                    <a:pt x="123" y="93"/>
                    <a:pt x="123" y="93"/>
                  </a:cubicBezTo>
                  <a:cubicBezTo>
                    <a:pt x="153" y="93"/>
                    <a:pt x="153" y="93"/>
                    <a:pt x="153" y="93"/>
                  </a:cubicBezTo>
                  <a:cubicBezTo>
                    <a:pt x="157" y="91"/>
                    <a:pt x="160" y="89"/>
                    <a:pt x="163" y="86"/>
                  </a:cubicBezTo>
                  <a:cubicBezTo>
                    <a:pt x="123" y="86"/>
                    <a:pt x="123" y="86"/>
                    <a:pt x="123" y="86"/>
                  </a:cubicBezTo>
                  <a:cubicBezTo>
                    <a:pt x="123" y="56"/>
                    <a:pt x="123" y="56"/>
                    <a:pt x="123" y="56"/>
                  </a:cubicBezTo>
                  <a:cubicBezTo>
                    <a:pt x="136" y="55"/>
                    <a:pt x="148" y="54"/>
                    <a:pt x="159" y="50"/>
                  </a:cubicBezTo>
                  <a:cubicBezTo>
                    <a:pt x="162" y="61"/>
                    <a:pt x="164" y="73"/>
                    <a:pt x="164" y="86"/>
                  </a:cubicBezTo>
                  <a:cubicBezTo>
                    <a:pt x="167" y="84"/>
                    <a:pt x="169" y="82"/>
                    <a:pt x="171" y="80"/>
                  </a:cubicBezTo>
                  <a:cubicBezTo>
                    <a:pt x="170" y="69"/>
                    <a:pt x="168" y="58"/>
                    <a:pt x="165" y="48"/>
                  </a:cubicBezTo>
                  <a:cubicBezTo>
                    <a:pt x="171" y="46"/>
                    <a:pt x="177" y="44"/>
                    <a:pt x="181" y="41"/>
                  </a:cubicBezTo>
                  <a:cubicBezTo>
                    <a:pt x="184" y="44"/>
                    <a:pt x="185" y="46"/>
                    <a:pt x="187" y="49"/>
                  </a:cubicBezTo>
                  <a:cubicBezTo>
                    <a:pt x="190" y="47"/>
                    <a:pt x="194" y="46"/>
                    <a:pt x="197" y="45"/>
                  </a:cubicBezTo>
                  <a:cubicBezTo>
                    <a:pt x="182" y="18"/>
                    <a:pt x="153" y="0"/>
                    <a:pt x="120" y="0"/>
                  </a:cubicBezTo>
                  <a:cubicBezTo>
                    <a:pt x="70" y="0"/>
                    <a:pt x="30" y="40"/>
                    <a:pt x="30" y="90"/>
                  </a:cubicBezTo>
                  <a:cubicBezTo>
                    <a:pt x="30" y="108"/>
                    <a:pt x="35" y="125"/>
                    <a:pt x="45" y="139"/>
                  </a:cubicBezTo>
                  <a:cubicBezTo>
                    <a:pt x="49" y="139"/>
                    <a:pt x="52" y="138"/>
                    <a:pt x="57" y="137"/>
                  </a:cubicBezTo>
                  <a:close/>
                  <a:moveTo>
                    <a:pt x="177" y="35"/>
                  </a:moveTo>
                  <a:cubicBezTo>
                    <a:pt x="172" y="38"/>
                    <a:pt x="168" y="40"/>
                    <a:pt x="163" y="41"/>
                  </a:cubicBezTo>
                  <a:cubicBezTo>
                    <a:pt x="159" y="31"/>
                    <a:pt x="154" y="23"/>
                    <a:pt x="148" y="16"/>
                  </a:cubicBezTo>
                  <a:cubicBezTo>
                    <a:pt x="159" y="20"/>
                    <a:pt x="169" y="27"/>
                    <a:pt x="177" y="35"/>
                  </a:cubicBezTo>
                  <a:close/>
                  <a:moveTo>
                    <a:pt x="123" y="11"/>
                  </a:moveTo>
                  <a:cubicBezTo>
                    <a:pt x="126" y="11"/>
                    <a:pt x="128" y="11"/>
                    <a:pt x="131" y="12"/>
                  </a:cubicBezTo>
                  <a:cubicBezTo>
                    <a:pt x="141" y="17"/>
                    <a:pt x="150" y="28"/>
                    <a:pt x="156" y="44"/>
                  </a:cubicBezTo>
                  <a:cubicBezTo>
                    <a:pt x="146" y="46"/>
                    <a:pt x="135" y="48"/>
                    <a:pt x="123" y="48"/>
                  </a:cubicBezTo>
                  <a:lnTo>
                    <a:pt x="123" y="11"/>
                  </a:lnTo>
                  <a:close/>
                  <a:moveTo>
                    <a:pt x="116" y="86"/>
                  </a:moveTo>
                  <a:cubicBezTo>
                    <a:pt x="75" y="86"/>
                    <a:pt x="75" y="86"/>
                    <a:pt x="75" y="86"/>
                  </a:cubicBezTo>
                  <a:cubicBezTo>
                    <a:pt x="75" y="73"/>
                    <a:pt x="78" y="61"/>
                    <a:pt x="81" y="50"/>
                  </a:cubicBezTo>
                  <a:cubicBezTo>
                    <a:pt x="92" y="54"/>
                    <a:pt x="104" y="55"/>
                    <a:pt x="116" y="56"/>
                  </a:cubicBezTo>
                  <a:lnTo>
                    <a:pt x="116" y="86"/>
                  </a:lnTo>
                  <a:close/>
                  <a:moveTo>
                    <a:pt x="108" y="12"/>
                  </a:moveTo>
                  <a:cubicBezTo>
                    <a:pt x="111" y="11"/>
                    <a:pt x="113" y="11"/>
                    <a:pt x="116" y="11"/>
                  </a:cubicBezTo>
                  <a:cubicBezTo>
                    <a:pt x="116" y="48"/>
                    <a:pt x="116" y="48"/>
                    <a:pt x="116" y="48"/>
                  </a:cubicBezTo>
                  <a:cubicBezTo>
                    <a:pt x="104" y="48"/>
                    <a:pt x="93" y="46"/>
                    <a:pt x="83" y="44"/>
                  </a:cubicBezTo>
                  <a:cubicBezTo>
                    <a:pt x="89" y="28"/>
                    <a:pt x="98" y="17"/>
                    <a:pt x="108" y="12"/>
                  </a:cubicBezTo>
                  <a:close/>
                  <a:moveTo>
                    <a:pt x="91" y="16"/>
                  </a:moveTo>
                  <a:cubicBezTo>
                    <a:pt x="85" y="23"/>
                    <a:pt x="80" y="31"/>
                    <a:pt x="76" y="41"/>
                  </a:cubicBezTo>
                  <a:cubicBezTo>
                    <a:pt x="72" y="40"/>
                    <a:pt x="67" y="38"/>
                    <a:pt x="63" y="35"/>
                  </a:cubicBezTo>
                  <a:cubicBezTo>
                    <a:pt x="71" y="27"/>
                    <a:pt x="80" y="20"/>
                    <a:pt x="91" y="16"/>
                  </a:cubicBezTo>
                  <a:close/>
                  <a:moveTo>
                    <a:pt x="58" y="41"/>
                  </a:moveTo>
                  <a:cubicBezTo>
                    <a:pt x="63" y="44"/>
                    <a:pt x="68" y="46"/>
                    <a:pt x="74" y="48"/>
                  </a:cubicBezTo>
                  <a:cubicBezTo>
                    <a:pt x="70" y="60"/>
                    <a:pt x="68" y="73"/>
                    <a:pt x="68" y="86"/>
                  </a:cubicBezTo>
                  <a:cubicBezTo>
                    <a:pt x="41" y="86"/>
                    <a:pt x="41" y="86"/>
                    <a:pt x="41" y="86"/>
                  </a:cubicBezTo>
                  <a:cubicBezTo>
                    <a:pt x="42" y="69"/>
                    <a:pt x="48" y="53"/>
                    <a:pt x="58" y="41"/>
                  </a:cubicBezTo>
                  <a:close/>
                  <a:moveTo>
                    <a:pt x="199" y="106"/>
                  </a:moveTo>
                  <a:cubicBezTo>
                    <a:pt x="198" y="106"/>
                    <a:pt x="197" y="107"/>
                    <a:pt x="196" y="108"/>
                  </a:cubicBezTo>
                  <a:cubicBezTo>
                    <a:pt x="194" y="119"/>
                    <a:pt x="189" y="130"/>
                    <a:pt x="181" y="139"/>
                  </a:cubicBezTo>
                  <a:cubicBezTo>
                    <a:pt x="177" y="136"/>
                    <a:pt x="171" y="134"/>
                    <a:pt x="165" y="131"/>
                  </a:cubicBezTo>
                  <a:cubicBezTo>
                    <a:pt x="166" y="130"/>
                    <a:pt x="166" y="128"/>
                    <a:pt x="167" y="126"/>
                  </a:cubicBezTo>
                  <a:cubicBezTo>
                    <a:pt x="161" y="129"/>
                    <a:pt x="156" y="132"/>
                    <a:pt x="150" y="135"/>
                  </a:cubicBezTo>
                  <a:cubicBezTo>
                    <a:pt x="152" y="135"/>
                    <a:pt x="154" y="136"/>
                    <a:pt x="156" y="136"/>
                  </a:cubicBezTo>
                  <a:cubicBezTo>
                    <a:pt x="150" y="152"/>
                    <a:pt x="141" y="163"/>
                    <a:pt x="131" y="168"/>
                  </a:cubicBezTo>
                  <a:cubicBezTo>
                    <a:pt x="128" y="168"/>
                    <a:pt x="126" y="169"/>
                    <a:pt x="123" y="169"/>
                  </a:cubicBezTo>
                  <a:cubicBezTo>
                    <a:pt x="123" y="146"/>
                    <a:pt x="123" y="146"/>
                    <a:pt x="123" y="146"/>
                  </a:cubicBezTo>
                  <a:cubicBezTo>
                    <a:pt x="121" y="147"/>
                    <a:pt x="118" y="147"/>
                    <a:pt x="116" y="148"/>
                  </a:cubicBezTo>
                  <a:cubicBezTo>
                    <a:pt x="116" y="169"/>
                    <a:pt x="116" y="169"/>
                    <a:pt x="116" y="169"/>
                  </a:cubicBezTo>
                  <a:cubicBezTo>
                    <a:pt x="113" y="169"/>
                    <a:pt x="111" y="168"/>
                    <a:pt x="108" y="168"/>
                  </a:cubicBezTo>
                  <a:cubicBezTo>
                    <a:pt x="103" y="165"/>
                    <a:pt x="98" y="161"/>
                    <a:pt x="94" y="156"/>
                  </a:cubicBezTo>
                  <a:cubicBezTo>
                    <a:pt x="91" y="156"/>
                    <a:pt x="89" y="157"/>
                    <a:pt x="87" y="158"/>
                  </a:cubicBezTo>
                  <a:cubicBezTo>
                    <a:pt x="88" y="160"/>
                    <a:pt x="90" y="162"/>
                    <a:pt x="91" y="163"/>
                  </a:cubicBezTo>
                  <a:cubicBezTo>
                    <a:pt x="88" y="162"/>
                    <a:pt x="85" y="161"/>
                    <a:pt x="82" y="159"/>
                  </a:cubicBezTo>
                  <a:cubicBezTo>
                    <a:pt x="77" y="160"/>
                    <a:pt x="72" y="161"/>
                    <a:pt x="67" y="162"/>
                  </a:cubicBezTo>
                  <a:cubicBezTo>
                    <a:pt x="82" y="173"/>
                    <a:pt x="100" y="180"/>
                    <a:pt x="120" y="180"/>
                  </a:cubicBezTo>
                  <a:cubicBezTo>
                    <a:pt x="164" y="180"/>
                    <a:pt x="200" y="148"/>
                    <a:pt x="208" y="106"/>
                  </a:cubicBezTo>
                  <a:cubicBezTo>
                    <a:pt x="207" y="106"/>
                    <a:pt x="206" y="106"/>
                    <a:pt x="205" y="106"/>
                  </a:cubicBezTo>
                  <a:cubicBezTo>
                    <a:pt x="203" y="106"/>
                    <a:pt x="201" y="106"/>
                    <a:pt x="199" y="106"/>
                  </a:cubicBezTo>
                  <a:close/>
                  <a:moveTo>
                    <a:pt x="148" y="163"/>
                  </a:moveTo>
                  <a:cubicBezTo>
                    <a:pt x="154" y="157"/>
                    <a:pt x="159" y="148"/>
                    <a:pt x="163" y="138"/>
                  </a:cubicBezTo>
                  <a:cubicBezTo>
                    <a:pt x="168" y="140"/>
                    <a:pt x="172" y="142"/>
                    <a:pt x="177" y="144"/>
                  </a:cubicBezTo>
                  <a:cubicBezTo>
                    <a:pt x="169" y="153"/>
                    <a:pt x="159" y="159"/>
                    <a:pt x="148" y="163"/>
                  </a:cubicBezTo>
                  <a:close/>
                  <a:moveTo>
                    <a:pt x="228" y="75"/>
                  </a:moveTo>
                  <a:cubicBezTo>
                    <a:pt x="228" y="88"/>
                    <a:pt x="218" y="98"/>
                    <a:pt x="205" y="98"/>
                  </a:cubicBezTo>
                  <a:cubicBezTo>
                    <a:pt x="202" y="98"/>
                    <a:pt x="200" y="98"/>
                    <a:pt x="198" y="97"/>
                  </a:cubicBezTo>
                  <a:cubicBezTo>
                    <a:pt x="182" y="109"/>
                    <a:pt x="162" y="121"/>
                    <a:pt x="138" y="131"/>
                  </a:cubicBezTo>
                  <a:cubicBezTo>
                    <a:pt x="88" y="153"/>
                    <a:pt x="41" y="161"/>
                    <a:pt x="26" y="157"/>
                  </a:cubicBezTo>
                  <a:cubicBezTo>
                    <a:pt x="0" y="151"/>
                    <a:pt x="31" y="122"/>
                    <a:pt x="31" y="122"/>
                  </a:cubicBezTo>
                  <a:cubicBezTo>
                    <a:pt x="31" y="122"/>
                    <a:pt x="15" y="148"/>
                    <a:pt x="31" y="148"/>
                  </a:cubicBezTo>
                  <a:cubicBezTo>
                    <a:pt x="55" y="149"/>
                    <a:pt x="103" y="132"/>
                    <a:pt x="131" y="117"/>
                  </a:cubicBezTo>
                  <a:cubicBezTo>
                    <a:pt x="153" y="104"/>
                    <a:pt x="170" y="92"/>
                    <a:pt x="183" y="81"/>
                  </a:cubicBezTo>
                  <a:cubicBezTo>
                    <a:pt x="182" y="79"/>
                    <a:pt x="182" y="77"/>
                    <a:pt x="182" y="75"/>
                  </a:cubicBezTo>
                  <a:cubicBezTo>
                    <a:pt x="182" y="62"/>
                    <a:pt x="192" y="52"/>
                    <a:pt x="205" y="52"/>
                  </a:cubicBezTo>
                  <a:cubicBezTo>
                    <a:pt x="218" y="52"/>
                    <a:pt x="228" y="62"/>
                    <a:pt x="228" y="75"/>
                  </a:cubicBezTo>
                  <a:close/>
                </a:path>
              </a:pathLst>
            </a:custGeom>
            <a:solidFill>
              <a:schemeClr val="bg1"/>
            </a:solidFill>
            <a:ln>
              <a:noFill/>
            </a:ln>
          </p:spPr>
          <p:txBody>
            <a:bodyPr vert="horz" wrap="square" lIns="91440" tIns="45720" rIns="91440" bIns="45720" numCol="1" anchor="ctr" anchorCtr="0" compatLnSpc="1">
              <a:prstTxWarp prst="textNoShape">
                <a:avLst/>
              </a:prstTxWarp>
            </a:bodyPr>
            <a:lstStyle/>
            <a:p>
              <a:endParaRPr lang="en-US"/>
            </a:p>
          </p:txBody>
        </p:sp>
        <p:sp>
          <p:nvSpPr>
            <p:cNvPr id="19" name="TextBox 11">
              <a:extLst>
                <a:ext uri="{FF2B5EF4-FFF2-40B4-BE49-F238E27FC236}">
                  <a16:creationId xmlns:a16="http://schemas.microsoft.com/office/drawing/2014/main" id="{E55DC051-3841-F2F8-F323-ECF772D81CA9}"/>
                </a:ext>
              </a:extLst>
            </p:cNvPr>
            <p:cNvSpPr txBox="1"/>
            <p:nvPr userDrawn="1"/>
          </p:nvSpPr>
          <p:spPr>
            <a:xfrm>
              <a:off x="7243482" y="4749507"/>
              <a:ext cx="4154685" cy="346249"/>
            </a:xfrm>
            <a:prstGeom prst="rect">
              <a:avLst/>
            </a:prstGeom>
            <a:noFill/>
          </p:spPr>
          <p:txBody>
            <a:bodyPr wrap="square" rtlCol="0" anchor="ctr">
              <a:spAutoFit/>
            </a:bodyPr>
            <a:lstStyle/>
            <a:p>
              <a:pPr algn="r">
                <a:lnSpc>
                  <a:spcPct val="150000"/>
                </a:lnSpc>
              </a:pPr>
              <a:r>
                <a:rPr lang="en-US" sz="1200" b="1" dirty="0">
                  <a:solidFill>
                    <a:schemeClr val="bg1"/>
                  </a:solidFill>
                </a:rPr>
                <a:t>Project website</a:t>
              </a:r>
            </a:p>
          </p:txBody>
        </p:sp>
      </p:grpSp>
      <p:sp>
        <p:nvSpPr>
          <p:cNvPr id="25" name="TextBox 11">
            <a:extLst>
              <a:ext uri="{FF2B5EF4-FFF2-40B4-BE49-F238E27FC236}">
                <a16:creationId xmlns:a16="http://schemas.microsoft.com/office/drawing/2014/main" id="{6A24502A-EE46-5B6D-49A3-7540CA9BCC40}"/>
              </a:ext>
            </a:extLst>
          </p:cNvPr>
          <p:cNvSpPr txBox="1"/>
          <p:nvPr userDrawn="1"/>
        </p:nvSpPr>
        <p:spPr>
          <a:xfrm>
            <a:off x="9923928" y="5069282"/>
            <a:ext cx="1796718" cy="346249"/>
          </a:xfrm>
          <a:prstGeom prst="rect">
            <a:avLst/>
          </a:prstGeom>
          <a:noFill/>
        </p:spPr>
        <p:txBody>
          <a:bodyPr wrap="square" rtlCol="0" anchor="ctr">
            <a:spAutoFit/>
          </a:bodyPr>
          <a:lstStyle/>
          <a:p>
            <a:pPr algn="r">
              <a:lnSpc>
                <a:spcPct val="150000"/>
              </a:lnSpc>
            </a:pPr>
            <a:r>
              <a:rPr lang="en-US" sz="1200" dirty="0">
                <a:solidFill>
                  <a:schemeClr val="bg1"/>
                </a:solidFill>
              </a:rPr>
              <a:t>Follow</a:t>
            </a:r>
          </a:p>
        </p:txBody>
      </p:sp>
      <p:pic>
        <p:nvPicPr>
          <p:cNvPr id="10" name="Elemento grafico 9">
            <a:extLst>
              <a:ext uri="{FF2B5EF4-FFF2-40B4-BE49-F238E27FC236}">
                <a16:creationId xmlns:a16="http://schemas.microsoft.com/office/drawing/2014/main" id="{231B8102-15A4-5032-8EFC-A481FE1ACE5F}"/>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617365" y="6388988"/>
            <a:ext cx="379304" cy="256588"/>
          </a:xfrm>
          <a:prstGeom prst="rect">
            <a:avLst/>
          </a:prstGeom>
        </p:spPr>
      </p:pic>
      <p:sp>
        <p:nvSpPr>
          <p:cNvPr id="11" name="CasellaDiTesto 10">
            <a:extLst>
              <a:ext uri="{FF2B5EF4-FFF2-40B4-BE49-F238E27FC236}">
                <a16:creationId xmlns:a16="http://schemas.microsoft.com/office/drawing/2014/main" id="{9EA0832B-F700-A08A-15B9-B86E05945E2A}"/>
              </a:ext>
            </a:extLst>
          </p:cNvPr>
          <p:cNvSpPr txBox="1"/>
          <p:nvPr userDrawn="1"/>
        </p:nvSpPr>
        <p:spPr>
          <a:xfrm>
            <a:off x="996669" y="6411869"/>
            <a:ext cx="10985947" cy="210827"/>
          </a:xfrm>
          <a:prstGeom prst="rect">
            <a:avLst/>
          </a:prstGeom>
          <a:noFill/>
        </p:spPr>
        <p:txBody>
          <a:bodyPr wrap="square">
            <a:spAutoFit/>
          </a:bodyPr>
          <a:lstStyle/>
          <a:p>
            <a:pPr>
              <a:lnSpc>
                <a:spcPct val="100000"/>
              </a:lnSpc>
              <a:spcAft>
                <a:spcPts val="800"/>
              </a:spcAft>
            </a:pPr>
            <a:r>
              <a:rPr lang="en-GB" sz="760" baseline="0" dirty="0">
                <a:effectLst/>
                <a:latin typeface="Nunito" pitchFamily="2" charset="0"/>
                <a:ea typeface="Calibri" panose="020F0502020204030204" pitchFamily="34" charset="0"/>
                <a:cs typeface="Times New Roman" panose="02020603050405020304" pitchFamily="18" charset="0"/>
              </a:rPr>
              <a:t>The Advanced Grid Interfaces for innovative </a:t>
            </a:r>
            <a:r>
              <a:rPr lang="en-GB" sz="760" baseline="0" dirty="0" err="1">
                <a:effectLst/>
                <a:latin typeface="Nunito" pitchFamily="2" charset="0"/>
                <a:ea typeface="Calibri" panose="020F0502020204030204" pitchFamily="34" charset="0"/>
                <a:cs typeface="Times New Roman" panose="02020603050405020304" pitchFamily="18" charset="0"/>
              </a:rPr>
              <a:t>STorage</a:t>
            </a:r>
            <a:r>
              <a:rPr lang="en-GB" sz="760" baseline="0" dirty="0">
                <a:effectLst/>
                <a:latin typeface="Nunito" pitchFamily="2" charset="0"/>
                <a:ea typeface="Calibri" panose="020F0502020204030204" pitchFamily="34" charset="0"/>
                <a:cs typeface="Times New Roman" panose="02020603050405020304" pitchFamily="18" charset="0"/>
              </a:rPr>
              <a:t> </a:t>
            </a:r>
            <a:r>
              <a:rPr lang="en-GB" sz="760" baseline="0" dirty="0" err="1">
                <a:effectLst/>
                <a:latin typeface="Nunito" pitchFamily="2" charset="0"/>
                <a:ea typeface="Calibri" panose="020F0502020204030204" pitchFamily="34" charset="0"/>
                <a:cs typeface="Times New Roman" panose="02020603050405020304" pitchFamily="18" charset="0"/>
              </a:rPr>
              <a:t>INtegration</a:t>
            </a:r>
            <a:r>
              <a:rPr lang="en-GB" sz="760" baseline="0" dirty="0">
                <a:effectLst/>
                <a:latin typeface="Nunito" pitchFamily="2" charset="0"/>
                <a:ea typeface="Calibri" panose="020F0502020204030204" pitchFamily="34" charset="0"/>
                <a:cs typeface="Times New Roman" panose="02020603050405020304" pitchFamily="18" charset="0"/>
              </a:rPr>
              <a:t> (AGISTIN) is supported by a project that has received funding from the European’s Union Horizon Europe research and innovation programme under grant agreement N°101096197</a:t>
            </a:r>
            <a:endParaRPr lang="it-IT" sz="760" baseline="0" dirty="0">
              <a:effectLst/>
              <a:latin typeface="Nunito" pitchFamily="2"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66153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up)">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5"/>
                                        </p:tgtEl>
                                        <p:attrNameLst>
                                          <p:attrName>style.visibility</p:attrName>
                                        </p:attrNameLst>
                                      </p:cBhvr>
                                      <p:to>
                                        <p:strVal val="visible"/>
                                      </p:to>
                                    </p:set>
                                    <p:animEffect transition="in" filter="wipe(up)">
                                      <p:cBhvr>
                                        <p:cTn id="1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25"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Slid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97458826-0D75-4F81-995E-D396AF7509B7}"/>
              </a:ext>
            </a:extLst>
          </p:cNvPr>
          <p:cNvSpPr>
            <a:spLocks noGrp="1"/>
          </p:cNvSpPr>
          <p:nvPr>
            <p:ph type="pic" sz="quarter" idx="10"/>
          </p:nvPr>
        </p:nvSpPr>
        <p:spPr>
          <a:xfrm>
            <a:off x="-5068" y="0"/>
            <a:ext cx="12192000" cy="6858000"/>
          </a:xfrm>
          <a:prstGeom prst="rect">
            <a:avLst/>
          </a:prstGeom>
          <a:solidFill>
            <a:schemeClr val="bg2">
              <a:lumMod val="85000"/>
            </a:schemeClr>
          </a:solidFill>
        </p:spPr>
        <p:txBody>
          <a:bodyPr>
            <a:normAutofit/>
          </a:bodyPr>
          <a:lstStyle>
            <a:lvl1pPr>
              <a:defRPr sz="1200"/>
            </a:lvl1pPr>
          </a:lstStyle>
          <a:p>
            <a:r>
              <a:rPr lang="en-US"/>
              <a:t>Click icon to add picture</a:t>
            </a:r>
          </a:p>
        </p:txBody>
      </p:sp>
      <p:pic>
        <p:nvPicPr>
          <p:cNvPr id="2" name="Immagine 1">
            <a:extLst>
              <a:ext uri="{FF2B5EF4-FFF2-40B4-BE49-F238E27FC236}">
                <a16:creationId xmlns:a16="http://schemas.microsoft.com/office/drawing/2014/main" id="{9CCB63E0-99A1-D58D-5060-5D7A609B8589}"/>
              </a:ext>
            </a:extLst>
          </p:cNvPr>
          <p:cNvPicPr>
            <a:picLocks noGrp="1" noRot="1" noChangeAspect="1" noMove="1" noResize="1" noEditPoints="1" noAdjustHandles="1" noChangeArrowheads="1" noChangeShapeType="1" noCrop="1"/>
          </p:cNvPicPr>
          <p:nvPr userDrawn="1"/>
        </p:nvPicPr>
        <p:blipFill>
          <a:blip r:embed="rId2" cstate="hqprint">
            <a:extLst>
              <a:ext uri="{28A0092B-C50C-407E-A947-70E740481C1C}">
                <a14:useLocalDpi xmlns:a14="http://schemas.microsoft.com/office/drawing/2010/main" val="0"/>
              </a:ext>
            </a:extLst>
          </a:blip>
          <a:stretch>
            <a:fillRect/>
          </a:stretch>
        </p:blipFill>
        <p:spPr>
          <a:xfrm>
            <a:off x="5067" y="0"/>
            <a:ext cx="12181865" cy="6858000"/>
          </a:xfrm>
          <a:prstGeom prst="rect">
            <a:avLst/>
          </a:prstGeom>
        </p:spPr>
      </p:pic>
    </p:spTree>
    <p:extLst>
      <p:ext uri="{BB962C8B-B14F-4D97-AF65-F5344CB8AC3E}">
        <p14:creationId xmlns:p14="http://schemas.microsoft.com/office/powerpoint/2010/main" val="32848189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7CE6F697-E0E4-EDC3-9D57-147BE4BDBE6A}"/>
              </a:ext>
            </a:extLst>
          </p:cNvPr>
          <p:cNvPicPr>
            <a:picLocks noGrp="1" noRot="1" noChangeAspect="1" noMove="1" noResize="1" noEditPoints="1" noAdjustHandles="1" noChangeArrowheads="1" noChangeShapeType="1" noCrop="1"/>
          </p:cNvPicPr>
          <p:nvPr userDrawn="1"/>
        </p:nvPicPr>
        <p:blipFill>
          <a:blip r:embed="rId2" cstate="hqprint">
            <a:extLst>
              <a:ext uri="{28A0092B-C50C-407E-A947-70E740481C1C}">
                <a14:useLocalDpi xmlns:a14="http://schemas.microsoft.com/office/drawing/2010/main" val="0"/>
              </a:ext>
            </a:extLst>
          </a:blip>
          <a:stretch>
            <a:fillRect/>
          </a:stretch>
        </p:blipFill>
        <p:spPr>
          <a:xfrm>
            <a:off x="5067" y="0"/>
            <a:ext cx="12181865" cy="6858000"/>
          </a:xfrm>
          <a:prstGeom prst="rect">
            <a:avLst/>
          </a:prstGeom>
        </p:spPr>
      </p:pic>
      <p:pic>
        <p:nvPicPr>
          <p:cNvPr id="17" name="Immagine 16">
            <a:extLst>
              <a:ext uri="{FF2B5EF4-FFF2-40B4-BE49-F238E27FC236}">
                <a16:creationId xmlns:a16="http://schemas.microsoft.com/office/drawing/2014/main" id="{766D4E92-4A76-F46A-97BE-9096AFF89E0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286657" y="6471721"/>
            <a:ext cx="931804" cy="293402"/>
          </a:xfrm>
          <a:prstGeom prst="rect">
            <a:avLst/>
          </a:prstGeom>
        </p:spPr>
      </p:pic>
      <p:cxnSp>
        <p:nvCxnSpPr>
          <p:cNvPr id="18" name="Connettore diritto 17">
            <a:extLst>
              <a:ext uri="{FF2B5EF4-FFF2-40B4-BE49-F238E27FC236}">
                <a16:creationId xmlns:a16="http://schemas.microsoft.com/office/drawing/2014/main" id="{1BFB6D68-7F48-C6EE-3A64-BA3095D612A1}"/>
              </a:ext>
            </a:extLst>
          </p:cNvPr>
          <p:cNvCxnSpPr>
            <a:cxnSpLocks/>
          </p:cNvCxnSpPr>
          <p:nvPr userDrawn="1"/>
        </p:nvCxnSpPr>
        <p:spPr>
          <a:xfrm>
            <a:off x="0" y="6345138"/>
            <a:ext cx="1219200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39B3F83E-D969-864F-8DE2-D27ABBB09ABF}"/>
              </a:ext>
            </a:extLst>
          </p:cNvPr>
          <p:cNvSpPr>
            <a:spLocks noGrp="1"/>
          </p:cNvSpPr>
          <p:nvPr>
            <p:ph type="dt" sz="half" idx="10"/>
          </p:nvPr>
        </p:nvSpPr>
        <p:spPr/>
        <p:txBody>
          <a:bodyPr/>
          <a:lstStyle/>
          <a:p>
            <a:fld id="{543E5BBD-F329-44B4-BB4F-B003C5F92E18}" type="datetime1">
              <a:rPr lang="en-GB" smtClean="0"/>
              <a:t>14/11/2024</a:t>
            </a:fld>
            <a:endParaRPr lang="it-IT"/>
          </a:p>
        </p:txBody>
      </p:sp>
      <p:sp>
        <p:nvSpPr>
          <p:cNvPr id="3" name="Footer Placeholder 2">
            <a:extLst>
              <a:ext uri="{FF2B5EF4-FFF2-40B4-BE49-F238E27FC236}">
                <a16:creationId xmlns:a16="http://schemas.microsoft.com/office/drawing/2014/main" id="{BAF574E0-EEEA-7B2F-9230-E452FAAA398A}"/>
              </a:ext>
            </a:extLst>
          </p:cNvPr>
          <p:cNvSpPr>
            <a:spLocks noGrp="1"/>
          </p:cNvSpPr>
          <p:nvPr>
            <p:ph type="ftr" sz="quarter" idx="11"/>
          </p:nvPr>
        </p:nvSpPr>
        <p:spPr/>
        <p:txBody>
          <a:bodyPr/>
          <a:lstStyle/>
          <a:p>
            <a:r>
              <a:rPr lang="it-IT"/>
              <a:t>AGISTIN PMT meeting - April 2023</a:t>
            </a:r>
            <a:endParaRPr lang="it-IT" dirty="0"/>
          </a:p>
        </p:txBody>
      </p:sp>
      <p:sp>
        <p:nvSpPr>
          <p:cNvPr id="4" name="Slide Number Placeholder 3">
            <a:extLst>
              <a:ext uri="{FF2B5EF4-FFF2-40B4-BE49-F238E27FC236}">
                <a16:creationId xmlns:a16="http://schemas.microsoft.com/office/drawing/2014/main" id="{27C486FB-BB1D-0FE6-12BD-11F2EDF962C3}"/>
              </a:ext>
            </a:extLst>
          </p:cNvPr>
          <p:cNvSpPr>
            <a:spLocks noGrp="1"/>
          </p:cNvSpPr>
          <p:nvPr>
            <p:ph type="sldNum" sz="quarter" idx="12"/>
          </p:nvPr>
        </p:nvSpPr>
        <p:spPr/>
        <p:txBody>
          <a:bodyPr/>
          <a:lstStyle/>
          <a:p>
            <a:fld id="{3831EE3E-1033-44C5-81CC-A338D7D9C080}" type="slidenum">
              <a:rPr lang="it-IT" smtClean="0"/>
              <a:pPr/>
              <a:t>‹Nr.›</a:t>
            </a:fld>
            <a:endParaRPr lang="it-IT"/>
          </a:p>
        </p:txBody>
      </p:sp>
    </p:spTree>
    <p:extLst>
      <p:ext uri="{BB962C8B-B14F-4D97-AF65-F5344CB8AC3E}">
        <p14:creationId xmlns:p14="http://schemas.microsoft.com/office/powerpoint/2010/main" val="1501915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 box slide">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7CE6F697-E0E4-EDC3-9D57-147BE4BDBE6A}"/>
              </a:ext>
            </a:extLst>
          </p:cNvPr>
          <p:cNvPicPr>
            <a:picLocks noGrp="1" noRot="1" noChangeAspect="1" noMove="1" noResize="1" noEditPoints="1" noAdjustHandles="1" noChangeArrowheads="1" noChangeShapeType="1" noCrop="1"/>
          </p:cNvPicPr>
          <p:nvPr userDrawn="1"/>
        </p:nvPicPr>
        <p:blipFill>
          <a:blip r:embed="rId2" cstate="hqprint">
            <a:extLst>
              <a:ext uri="{28A0092B-C50C-407E-A947-70E740481C1C}">
                <a14:useLocalDpi xmlns:a14="http://schemas.microsoft.com/office/drawing/2010/main" val="0"/>
              </a:ext>
            </a:extLst>
          </a:blip>
          <a:stretch>
            <a:fillRect/>
          </a:stretch>
        </p:blipFill>
        <p:spPr>
          <a:xfrm>
            <a:off x="5067" y="0"/>
            <a:ext cx="12181865" cy="6858000"/>
          </a:xfrm>
          <a:prstGeom prst="rect">
            <a:avLst/>
          </a:prstGeom>
        </p:spPr>
      </p:pic>
      <p:pic>
        <p:nvPicPr>
          <p:cNvPr id="17" name="Immagine 16">
            <a:extLst>
              <a:ext uri="{FF2B5EF4-FFF2-40B4-BE49-F238E27FC236}">
                <a16:creationId xmlns:a16="http://schemas.microsoft.com/office/drawing/2014/main" id="{766D4E92-4A76-F46A-97BE-9096AFF89E00}"/>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286657" y="6471721"/>
            <a:ext cx="931804" cy="293402"/>
          </a:xfrm>
          <a:prstGeom prst="rect">
            <a:avLst/>
          </a:prstGeom>
        </p:spPr>
      </p:pic>
      <p:cxnSp>
        <p:nvCxnSpPr>
          <p:cNvPr id="18" name="Connettore diritto 17">
            <a:extLst>
              <a:ext uri="{FF2B5EF4-FFF2-40B4-BE49-F238E27FC236}">
                <a16:creationId xmlns:a16="http://schemas.microsoft.com/office/drawing/2014/main" id="{1BFB6D68-7F48-C6EE-3A64-BA3095D612A1}"/>
              </a:ext>
            </a:extLst>
          </p:cNvPr>
          <p:cNvCxnSpPr>
            <a:cxnSpLocks/>
          </p:cNvCxnSpPr>
          <p:nvPr userDrawn="1"/>
        </p:nvCxnSpPr>
        <p:spPr>
          <a:xfrm>
            <a:off x="0" y="6345138"/>
            <a:ext cx="1219200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C0901DF-D36F-70FF-AF1A-C64388785485}"/>
              </a:ext>
            </a:extLst>
          </p:cNvPr>
          <p:cNvSpPr>
            <a:spLocks noGrp="1"/>
          </p:cNvSpPr>
          <p:nvPr>
            <p:ph type="title" hasCustomPrompt="1"/>
          </p:nvPr>
        </p:nvSpPr>
        <p:spPr>
          <a:xfrm>
            <a:off x="286657" y="591457"/>
            <a:ext cx="11419387" cy="729503"/>
          </a:xfrm>
          <a:prstGeom prst="rect">
            <a:avLst/>
          </a:prstGeom>
        </p:spPr>
        <p:txBody>
          <a:bodyPr anchor="ctr" anchorCtr="0">
            <a:noAutofit/>
          </a:bodyPr>
          <a:lstStyle>
            <a:lvl1pPr>
              <a:lnSpc>
                <a:spcPct val="100000"/>
              </a:lnSpc>
              <a:defRPr sz="2400" b="1" i="0">
                <a:solidFill>
                  <a:srgbClr val="7030A0"/>
                </a:solidFill>
                <a:latin typeface="+mj-lt"/>
                <a:ea typeface="Arial" panose="020B0604020202020204" pitchFamily="34" charset="0"/>
                <a:cs typeface="Arial" panose="020B0604020202020204" pitchFamily="34" charset="0"/>
              </a:defRPr>
            </a:lvl1pPr>
          </a:lstStyle>
          <a:p>
            <a:r>
              <a:rPr lang="en-GB" dirty="0"/>
              <a:t>Headline, 1-2 lines</a:t>
            </a:r>
            <a:endParaRPr lang="en-DE" dirty="0"/>
          </a:p>
        </p:txBody>
      </p:sp>
      <p:sp>
        <p:nvSpPr>
          <p:cNvPr id="3" name="Segnaposto contenuto 2">
            <a:extLst>
              <a:ext uri="{FF2B5EF4-FFF2-40B4-BE49-F238E27FC236}">
                <a16:creationId xmlns:a16="http://schemas.microsoft.com/office/drawing/2014/main" id="{237BEC68-7D07-A1F9-0CD0-D7B21F81FC8D}"/>
              </a:ext>
            </a:extLst>
          </p:cNvPr>
          <p:cNvSpPr>
            <a:spLocks noGrp="1"/>
          </p:cNvSpPr>
          <p:nvPr>
            <p:ph sz="half" idx="16" hasCustomPrompt="1"/>
          </p:nvPr>
        </p:nvSpPr>
        <p:spPr>
          <a:xfrm>
            <a:off x="286656" y="1533467"/>
            <a:ext cx="11419387" cy="4351338"/>
          </a:xfrm>
          <a:prstGeom prst="rect">
            <a:avLst/>
          </a:prstGeom>
        </p:spPr>
        <p:txBody>
          <a:bodyPr/>
          <a:lstStyle>
            <a:lvl1pPr>
              <a:buClr>
                <a:srgbClr val="7030A0"/>
              </a:buClr>
              <a:defRPr b="1">
                <a:latin typeface="Nunito" pitchFamily="2" charset="0"/>
              </a:defRPr>
            </a:lvl1pPr>
            <a:lvl2pPr>
              <a:buClr>
                <a:srgbClr val="7030A0"/>
              </a:buClr>
              <a:defRPr b="1">
                <a:latin typeface="Nunito" pitchFamily="2" charset="0"/>
              </a:defRPr>
            </a:lvl2pPr>
            <a:lvl3pPr>
              <a:buClr>
                <a:srgbClr val="7030A0"/>
              </a:buClr>
              <a:defRPr b="1">
                <a:latin typeface="Nunito" pitchFamily="2" charset="0"/>
              </a:defRPr>
            </a:lvl3pPr>
            <a:lvl4pPr>
              <a:buClr>
                <a:srgbClr val="7030A0"/>
              </a:buClr>
              <a:defRPr b="1">
                <a:latin typeface="Nunito" pitchFamily="2" charset="0"/>
              </a:defRPr>
            </a:lvl4pPr>
            <a:lvl5pPr>
              <a:buClr>
                <a:srgbClr val="7030A0"/>
              </a:buClr>
              <a:defRPr>
                <a:latin typeface="Nunito" pitchFamily="2" charset="0"/>
              </a:defRPr>
            </a:lvl5pPr>
          </a:lstStyle>
          <a:p>
            <a:pPr lvl="0"/>
            <a:r>
              <a:rPr lang="it-IT" dirty="0"/>
              <a:t>first </a:t>
            </a:r>
            <a:r>
              <a:rPr lang="it-IT" dirty="0" err="1"/>
              <a:t>level</a:t>
            </a:r>
            <a:endParaRPr lang="it-IT" dirty="0"/>
          </a:p>
          <a:p>
            <a:pPr lvl="1"/>
            <a:r>
              <a:rPr lang="it-IT" dirty="0"/>
              <a:t>Second </a:t>
            </a:r>
            <a:r>
              <a:rPr lang="it-IT" dirty="0" err="1"/>
              <a:t>level</a:t>
            </a:r>
            <a:endParaRPr lang="it-IT" dirty="0"/>
          </a:p>
          <a:p>
            <a:pPr lvl="2"/>
            <a:r>
              <a:rPr lang="it-IT" dirty="0" err="1"/>
              <a:t>third</a:t>
            </a:r>
            <a:r>
              <a:rPr lang="it-IT" dirty="0"/>
              <a:t> </a:t>
            </a:r>
            <a:r>
              <a:rPr lang="it-IT" dirty="0" err="1"/>
              <a:t>level</a:t>
            </a:r>
            <a:endParaRPr lang="it-IT" dirty="0"/>
          </a:p>
          <a:p>
            <a:pPr lvl="3"/>
            <a:r>
              <a:rPr lang="it-IT" dirty="0" err="1"/>
              <a:t>forth</a:t>
            </a:r>
            <a:r>
              <a:rPr lang="it-IT" dirty="0"/>
              <a:t> </a:t>
            </a:r>
            <a:r>
              <a:rPr lang="it-IT" dirty="0" err="1"/>
              <a:t>level</a:t>
            </a:r>
            <a:endParaRPr lang="it-IT" dirty="0"/>
          </a:p>
        </p:txBody>
      </p:sp>
      <p:sp>
        <p:nvSpPr>
          <p:cNvPr id="4" name="Date Placeholder 3">
            <a:extLst>
              <a:ext uri="{FF2B5EF4-FFF2-40B4-BE49-F238E27FC236}">
                <a16:creationId xmlns:a16="http://schemas.microsoft.com/office/drawing/2014/main" id="{555F4A89-0B04-7BA1-A156-047148A75216}"/>
              </a:ext>
            </a:extLst>
          </p:cNvPr>
          <p:cNvSpPr>
            <a:spLocks noGrp="1"/>
          </p:cNvSpPr>
          <p:nvPr>
            <p:ph type="dt" sz="half" idx="17"/>
          </p:nvPr>
        </p:nvSpPr>
        <p:spPr/>
        <p:txBody>
          <a:bodyPr/>
          <a:lstStyle/>
          <a:p>
            <a:fld id="{0A345580-8156-4C13-9593-7A63401D2A2C}" type="datetime1">
              <a:rPr lang="en-GB" smtClean="0"/>
              <a:t>14/11/2024</a:t>
            </a:fld>
            <a:endParaRPr lang="it-IT"/>
          </a:p>
        </p:txBody>
      </p:sp>
      <p:sp>
        <p:nvSpPr>
          <p:cNvPr id="5" name="Footer Placeholder 4">
            <a:extLst>
              <a:ext uri="{FF2B5EF4-FFF2-40B4-BE49-F238E27FC236}">
                <a16:creationId xmlns:a16="http://schemas.microsoft.com/office/drawing/2014/main" id="{CB7DE20D-A5B8-2070-FE99-1740D20ED624}"/>
              </a:ext>
            </a:extLst>
          </p:cNvPr>
          <p:cNvSpPr>
            <a:spLocks noGrp="1"/>
          </p:cNvSpPr>
          <p:nvPr>
            <p:ph type="ftr" sz="quarter" idx="18"/>
          </p:nvPr>
        </p:nvSpPr>
        <p:spPr/>
        <p:txBody>
          <a:bodyPr/>
          <a:lstStyle/>
          <a:p>
            <a:r>
              <a:rPr lang="it-IT"/>
              <a:t>AGISTIN PMT meeting - April 2023</a:t>
            </a:r>
            <a:endParaRPr lang="it-IT" dirty="0"/>
          </a:p>
        </p:txBody>
      </p:sp>
      <p:sp>
        <p:nvSpPr>
          <p:cNvPr id="6" name="Slide Number Placeholder 5">
            <a:extLst>
              <a:ext uri="{FF2B5EF4-FFF2-40B4-BE49-F238E27FC236}">
                <a16:creationId xmlns:a16="http://schemas.microsoft.com/office/drawing/2014/main" id="{A840C13E-737B-2206-91A4-F7F74C9204DD}"/>
              </a:ext>
            </a:extLst>
          </p:cNvPr>
          <p:cNvSpPr>
            <a:spLocks noGrp="1"/>
          </p:cNvSpPr>
          <p:nvPr>
            <p:ph type="sldNum" sz="quarter" idx="19"/>
          </p:nvPr>
        </p:nvSpPr>
        <p:spPr/>
        <p:txBody>
          <a:bodyPr/>
          <a:lstStyle/>
          <a:p>
            <a:fld id="{3831EE3E-1033-44C5-81CC-A338D7D9C080}" type="slidenum">
              <a:rPr lang="it-IT" smtClean="0"/>
              <a:pPr/>
              <a:t>‹Nr.›</a:t>
            </a:fld>
            <a:endParaRPr lang="it-IT"/>
          </a:p>
        </p:txBody>
      </p:sp>
    </p:spTree>
    <p:extLst>
      <p:ext uri="{BB962C8B-B14F-4D97-AF65-F5344CB8AC3E}">
        <p14:creationId xmlns:p14="http://schemas.microsoft.com/office/powerpoint/2010/main" val="5654254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1_custom Layout">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7CE6F697-E0E4-EDC3-9D57-147BE4BDBE6A}"/>
              </a:ext>
            </a:extLst>
          </p:cNvPr>
          <p:cNvPicPr>
            <a:picLocks noGrp="1" noRot="1" noChangeAspect="1" noMove="1" noResize="1" noEditPoints="1" noAdjustHandles="1" noChangeArrowheads="1" noChangeShapeType="1" noCrop="1"/>
          </p:cNvPicPr>
          <p:nvPr userDrawn="1"/>
        </p:nvPicPr>
        <p:blipFill>
          <a:blip r:embed="rId2" cstate="hqprint">
            <a:extLst>
              <a:ext uri="{28A0092B-C50C-407E-A947-70E740481C1C}">
                <a14:useLocalDpi xmlns:a14="http://schemas.microsoft.com/office/drawing/2010/main" val="0"/>
              </a:ext>
            </a:extLst>
          </a:blip>
          <a:stretch>
            <a:fillRect/>
          </a:stretch>
        </p:blipFill>
        <p:spPr>
          <a:xfrm>
            <a:off x="5067" y="0"/>
            <a:ext cx="12181865" cy="6858000"/>
          </a:xfrm>
          <a:prstGeom prst="rect">
            <a:avLst/>
          </a:prstGeom>
        </p:spPr>
      </p:pic>
      <p:sp>
        <p:nvSpPr>
          <p:cNvPr id="2" name="Title 1">
            <a:extLst>
              <a:ext uri="{FF2B5EF4-FFF2-40B4-BE49-F238E27FC236}">
                <a16:creationId xmlns:a16="http://schemas.microsoft.com/office/drawing/2014/main" id="{E9BE5392-7B93-24E1-A35C-8060EF42A525}"/>
              </a:ext>
            </a:extLst>
          </p:cNvPr>
          <p:cNvSpPr>
            <a:spLocks noGrp="1"/>
          </p:cNvSpPr>
          <p:nvPr>
            <p:ph type="title" hasCustomPrompt="1"/>
          </p:nvPr>
        </p:nvSpPr>
        <p:spPr>
          <a:xfrm>
            <a:off x="286657" y="591457"/>
            <a:ext cx="11419387" cy="729503"/>
          </a:xfrm>
          <a:prstGeom prst="rect">
            <a:avLst/>
          </a:prstGeom>
        </p:spPr>
        <p:txBody>
          <a:bodyPr anchor="ctr" anchorCtr="0">
            <a:noAutofit/>
          </a:bodyPr>
          <a:lstStyle>
            <a:lvl1pPr>
              <a:lnSpc>
                <a:spcPct val="100000"/>
              </a:lnSpc>
              <a:defRPr sz="2400" b="1" i="0">
                <a:solidFill>
                  <a:srgbClr val="7030A0"/>
                </a:solidFill>
                <a:latin typeface="+mj-lt"/>
                <a:ea typeface="Arial" panose="020B0604020202020204" pitchFamily="34" charset="0"/>
                <a:cs typeface="Arial" panose="020B0604020202020204" pitchFamily="34" charset="0"/>
              </a:defRPr>
            </a:lvl1pPr>
          </a:lstStyle>
          <a:p>
            <a:r>
              <a:rPr lang="en-GB" dirty="0"/>
              <a:t>Headline, 1-2 lines</a:t>
            </a:r>
            <a:endParaRPr lang="en-DE" dirty="0"/>
          </a:p>
        </p:txBody>
      </p:sp>
      <p:pic>
        <p:nvPicPr>
          <p:cNvPr id="19" name="Immagine 18">
            <a:extLst>
              <a:ext uri="{FF2B5EF4-FFF2-40B4-BE49-F238E27FC236}">
                <a16:creationId xmlns:a16="http://schemas.microsoft.com/office/drawing/2014/main" id="{C1A02820-D1EE-72CE-EC81-3706173C1F0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286657" y="6471721"/>
            <a:ext cx="931804" cy="293402"/>
          </a:xfrm>
          <a:prstGeom prst="rect">
            <a:avLst/>
          </a:prstGeom>
        </p:spPr>
      </p:pic>
      <p:cxnSp>
        <p:nvCxnSpPr>
          <p:cNvPr id="20" name="Connettore diritto 19">
            <a:extLst>
              <a:ext uri="{FF2B5EF4-FFF2-40B4-BE49-F238E27FC236}">
                <a16:creationId xmlns:a16="http://schemas.microsoft.com/office/drawing/2014/main" id="{D3D4D472-963A-8D02-1018-5667FF54D8CE}"/>
              </a:ext>
            </a:extLst>
          </p:cNvPr>
          <p:cNvCxnSpPr>
            <a:cxnSpLocks/>
          </p:cNvCxnSpPr>
          <p:nvPr userDrawn="1"/>
        </p:nvCxnSpPr>
        <p:spPr>
          <a:xfrm>
            <a:off x="0" y="6345138"/>
            <a:ext cx="1219200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4" name="Segnaposto contenuto 2">
            <a:extLst>
              <a:ext uri="{FF2B5EF4-FFF2-40B4-BE49-F238E27FC236}">
                <a16:creationId xmlns:a16="http://schemas.microsoft.com/office/drawing/2014/main" id="{BFD9EC9C-40B5-27C1-2D49-746A8B9A62F2}"/>
              </a:ext>
            </a:extLst>
          </p:cNvPr>
          <p:cNvSpPr>
            <a:spLocks noGrp="1"/>
          </p:cNvSpPr>
          <p:nvPr>
            <p:ph sz="half" idx="15" hasCustomPrompt="1"/>
          </p:nvPr>
        </p:nvSpPr>
        <p:spPr>
          <a:xfrm>
            <a:off x="6096000" y="1533467"/>
            <a:ext cx="5610044" cy="4351338"/>
          </a:xfrm>
          <a:prstGeom prst="rect">
            <a:avLst/>
          </a:prstGeom>
        </p:spPr>
        <p:txBody>
          <a:bodyPr/>
          <a:lstStyle>
            <a:lvl1pPr>
              <a:buClr>
                <a:srgbClr val="7030A0"/>
              </a:buClr>
              <a:defRPr b="1">
                <a:latin typeface="Nunito" pitchFamily="2" charset="0"/>
              </a:defRPr>
            </a:lvl1pPr>
            <a:lvl2pPr>
              <a:buClr>
                <a:srgbClr val="7030A0"/>
              </a:buClr>
              <a:defRPr b="1">
                <a:latin typeface="Nunito" pitchFamily="2" charset="0"/>
              </a:defRPr>
            </a:lvl2pPr>
            <a:lvl3pPr>
              <a:buClr>
                <a:srgbClr val="7030A0"/>
              </a:buClr>
              <a:defRPr b="1">
                <a:latin typeface="Nunito" pitchFamily="2" charset="0"/>
              </a:defRPr>
            </a:lvl3pPr>
            <a:lvl4pPr>
              <a:buClr>
                <a:srgbClr val="7030A0"/>
              </a:buClr>
              <a:defRPr b="1">
                <a:latin typeface="Nunito" pitchFamily="2" charset="0"/>
              </a:defRPr>
            </a:lvl4pPr>
            <a:lvl5pPr>
              <a:buClr>
                <a:srgbClr val="7030A0"/>
              </a:buClr>
              <a:defRPr>
                <a:latin typeface="Nunito" pitchFamily="2" charset="0"/>
              </a:defRPr>
            </a:lvl5pPr>
          </a:lstStyle>
          <a:p>
            <a:pPr lvl="0"/>
            <a:r>
              <a:rPr lang="it-IT" dirty="0"/>
              <a:t>first </a:t>
            </a:r>
            <a:r>
              <a:rPr lang="it-IT" dirty="0" err="1"/>
              <a:t>level</a:t>
            </a:r>
            <a:endParaRPr lang="it-IT" dirty="0"/>
          </a:p>
          <a:p>
            <a:pPr lvl="1"/>
            <a:r>
              <a:rPr lang="it-IT" dirty="0"/>
              <a:t>Second </a:t>
            </a:r>
            <a:r>
              <a:rPr lang="it-IT" dirty="0" err="1"/>
              <a:t>level</a:t>
            </a:r>
            <a:endParaRPr lang="it-IT" dirty="0"/>
          </a:p>
          <a:p>
            <a:pPr lvl="2"/>
            <a:r>
              <a:rPr lang="it-IT" dirty="0" err="1"/>
              <a:t>third</a:t>
            </a:r>
            <a:r>
              <a:rPr lang="it-IT" dirty="0"/>
              <a:t> </a:t>
            </a:r>
            <a:r>
              <a:rPr lang="it-IT" dirty="0" err="1"/>
              <a:t>level</a:t>
            </a:r>
            <a:endParaRPr lang="it-IT" dirty="0"/>
          </a:p>
          <a:p>
            <a:pPr lvl="3"/>
            <a:r>
              <a:rPr lang="it-IT" dirty="0" err="1"/>
              <a:t>forth</a:t>
            </a:r>
            <a:r>
              <a:rPr lang="it-IT" dirty="0"/>
              <a:t> </a:t>
            </a:r>
            <a:r>
              <a:rPr lang="it-IT" dirty="0" err="1"/>
              <a:t>level</a:t>
            </a:r>
            <a:endParaRPr lang="it-IT" dirty="0"/>
          </a:p>
        </p:txBody>
      </p:sp>
      <p:sp>
        <p:nvSpPr>
          <p:cNvPr id="5" name="Segnaposto contenuto 2">
            <a:extLst>
              <a:ext uri="{FF2B5EF4-FFF2-40B4-BE49-F238E27FC236}">
                <a16:creationId xmlns:a16="http://schemas.microsoft.com/office/drawing/2014/main" id="{68173F14-6E3F-3B8E-BC37-4543109FAEDF}"/>
              </a:ext>
            </a:extLst>
          </p:cNvPr>
          <p:cNvSpPr>
            <a:spLocks noGrp="1"/>
          </p:cNvSpPr>
          <p:nvPr>
            <p:ph sz="half" idx="16" hasCustomPrompt="1"/>
          </p:nvPr>
        </p:nvSpPr>
        <p:spPr>
          <a:xfrm>
            <a:off x="313319" y="1533467"/>
            <a:ext cx="5610044" cy="4351338"/>
          </a:xfrm>
          <a:prstGeom prst="rect">
            <a:avLst/>
          </a:prstGeom>
        </p:spPr>
        <p:txBody>
          <a:bodyPr/>
          <a:lstStyle>
            <a:lvl1pPr>
              <a:buClr>
                <a:srgbClr val="7030A0"/>
              </a:buClr>
              <a:defRPr b="1">
                <a:latin typeface="Nunito" pitchFamily="2" charset="0"/>
              </a:defRPr>
            </a:lvl1pPr>
            <a:lvl2pPr>
              <a:buClr>
                <a:srgbClr val="7030A0"/>
              </a:buClr>
              <a:defRPr b="1">
                <a:latin typeface="Nunito" pitchFamily="2" charset="0"/>
              </a:defRPr>
            </a:lvl2pPr>
            <a:lvl3pPr>
              <a:buClr>
                <a:srgbClr val="7030A0"/>
              </a:buClr>
              <a:defRPr b="1">
                <a:latin typeface="Nunito" pitchFamily="2" charset="0"/>
              </a:defRPr>
            </a:lvl3pPr>
            <a:lvl4pPr>
              <a:buClr>
                <a:srgbClr val="7030A0"/>
              </a:buClr>
              <a:defRPr b="1">
                <a:latin typeface="Nunito" pitchFamily="2" charset="0"/>
              </a:defRPr>
            </a:lvl4pPr>
            <a:lvl5pPr>
              <a:buClr>
                <a:srgbClr val="7030A0"/>
              </a:buClr>
              <a:defRPr>
                <a:latin typeface="Nunito" pitchFamily="2" charset="0"/>
              </a:defRPr>
            </a:lvl5pPr>
          </a:lstStyle>
          <a:p>
            <a:pPr lvl="0"/>
            <a:r>
              <a:rPr lang="it-IT" dirty="0"/>
              <a:t>first </a:t>
            </a:r>
            <a:r>
              <a:rPr lang="it-IT" dirty="0" err="1"/>
              <a:t>level</a:t>
            </a:r>
            <a:endParaRPr lang="it-IT" dirty="0"/>
          </a:p>
          <a:p>
            <a:pPr lvl="1"/>
            <a:r>
              <a:rPr lang="it-IT" dirty="0"/>
              <a:t>Second </a:t>
            </a:r>
            <a:r>
              <a:rPr lang="it-IT" dirty="0" err="1"/>
              <a:t>level</a:t>
            </a:r>
            <a:endParaRPr lang="it-IT" dirty="0"/>
          </a:p>
          <a:p>
            <a:pPr lvl="2"/>
            <a:r>
              <a:rPr lang="it-IT" dirty="0" err="1"/>
              <a:t>third</a:t>
            </a:r>
            <a:r>
              <a:rPr lang="it-IT" dirty="0"/>
              <a:t> </a:t>
            </a:r>
            <a:r>
              <a:rPr lang="it-IT" dirty="0" err="1"/>
              <a:t>level</a:t>
            </a:r>
            <a:endParaRPr lang="it-IT" dirty="0"/>
          </a:p>
          <a:p>
            <a:pPr lvl="3"/>
            <a:r>
              <a:rPr lang="it-IT" dirty="0" err="1"/>
              <a:t>forth</a:t>
            </a:r>
            <a:r>
              <a:rPr lang="it-IT" dirty="0"/>
              <a:t> </a:t>
            </a:r>
            <a:r>
              <a:rPr lang="it-IT" dirty="0" err="1"/>
              <a:t>level</a:t>
            </a:r>
            <a:endParaRPr lang="it-IT" dirty="0"/>
          </a:p>
        </p:txBody>
      </p:sp>
      <p:sp>
        <p:nvSpPr>
          <p:cNvPr id="3" name="Date Placeholder 2">
            <a:extLst>
              <a:ext uri="{FF2B5EF4-FFF2-40B4-BE49-F238E27FC236}">
                <a16:creationId xmlns:a16="http://schemas.microsoft.com/office/drawing/2014/main" id="{0CD9320F-6994-A8F8-EC40-15B907481E15}"/>
              </a:ext>
            </a:extLst>
          </p:cNvPr>
          <p:cNvSpPr>
            <a:spLocks noGrp="1"/>
          </p:cNvSpPr>
          <p:nvPr>
            <p:ph type="dt" sz="half" idx="17"/>
          </p:nvPr>
        </p:nvSpPr>
        <p:spPr/>
        <p:txBody>
          <a:bodyPr/>
          <a:lstStyle/>
          <a:p>
            <a:fld id="{F9EA6BA9-260B-4A47-941E-DF46ECCA3E33}" type="datetime1">
              <a:rPr lang="en-GB" smtClean="0"/>
              <a:t>14/11/2024</a:t>
            </a:fld>
            <a:endParaRPr lang="it-IT"/>
          </a:p>
        </p:txBody>
      </p:sp>
      <p:sp>
        <p:nvSpPr>
          <p:cNvPr id="6" name="Footer Placeholder 5">
            <a:extLst>
              <a:ext uri="{FF2B5EF4-FFF2-40B4-BE49-F238E27FC236}">
                <a16:creationId xmlns:a16="http://schemas.microsoft.com/office/drawing/2014/main" id="{FE97BE6C-2150-A05E-5C95-6F0CCE12AC70}"/>
              </a:ext>
            </a:extLst>
          </p:cNvPr>
          <p:cNvSpPr>
            <a:spLocks noGrp="1"/>
          </p:cNvSpPr>
          <p:nvPr>
            <p:ph type="ftr" sz="quarter" idx="18"/>
          </p:nvPr>
        </p:nvSpPr>
        <p:spPr/>
        <p:txBody>
          <a:bodyPr/>
          <a:lstStyle/>
          <a:p>
            <a:r>
              <a:rPr lang="it-IT"/>
              <a:t>AGISTIN PMT meeting - April 2023</a:t>
            </a:r>
            <a:endParaRPr lang="it-IT" dirty="0"/>
          </a:p>
        </p:txBody>
      </p:sp>
      <p:sp>
        <p:nvSpPr>
          <p:cNvPr id="8" name="Slide Number Placeholder 7">
            <a:extLst>
              <a:ext uri="{FF2B5EF4-FFF2-40B4-BE49-F238E27FC236}">
                <a16:creationId xmlns:a16="http://schemas.microsoft.com/office/drawing/2014/main" id="{2152810A-5D69-FB83-2B6E-6879384757A5}"/>
              </a:ext>
            </a:extLst>
          </p:cNvPr>
          <p:cNvSpPr>
            <a:spLocks noGrp="1"/>
          </p:cNvSpPr>
          <p:nvPr>
            <p:ph type="sldNum" sz="quarter" idx="19"/>
          </p:nvPr>
        </p:nvSpPr>
        <p:spPr/>
        <p:txBody>
          <a:bodyPr/>
          <a:lstStyle/>
          <a:p>
            <a:fld id="{3831EE3E-1033-44C5-81CC-A338D7D9C080}" type="slidenum">
              <a:rPr lang="it-IT" smtClean="0"/>
              <a:pPr/>
              <a:t>‹Nr.›</a:t>
            </a:fld>
            <a:endParaRPr lang="it-IT"/>
          </a:p>
        </p:txBody>
      </p:sp>
    </p:spTree>
    <p:extLst>
      <p:ext uri="{BB962C8B-B14F-4D97-AF65-F5344CB8AC3E}">
        <p14:creationId xmlns:p14="http://schemas.microsoft.com/office/powerpoint/2010/main" val="27318329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picTx" preserve="1">
  <p:cSld name="02_custom Layout">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52E35E9A-10A0-0628-AD16-7722F89798C4}"/>
              </a:ext>
            </a:extLst>
          </p:cNvPr>
          <p:cNvPicPr>
            <a:picLocks noChangeAspect="1"/>
          </p:cNvPicPr>
          <p:nvPr userDrawn="1"/>
        </p:nvPicPr>
        <p:blipFill>
          <a:blip r:embed="rId2" cstate="hqprint">
            <a:extLst>
              <a:ext uri="{28A0092B-C50C-407E-A947-70E740481C1C}">
                <a14:useLocalDpi xmlns:a14="http://schemas.microsoft.com/office/drawing/2010/main" val="0"/>
              </a:ext>
            </a:extLst>
          </a:blip>
          <a:stretch>
            <a:fillRect/>
          </a:stretch>
        </p:blipFill>
        <p:spPr>
          <a:xfrm>
            <a:off x="5067" y="0"/>
            <a:ext cx="12181865" cy="6858000"/>
          </a:xfrm>
          <a:prstGeom prst="rect">
            <a:avLst/>
          </a:prstGeom>
        </p:spPr>
      </p:pic>
      <p:sp>
        <p:nvSpPr>
          <p:cNvPr id="2" name="Title 1"/>
          <p:cNvSpPr>
            <a:spLocks noGrp="1"/>
          </p:cNvSpPr>
          <p:nvPr>
            <p:ph type="title" hasCustomPrompt="1"/>
          </p:nvPr>
        </p:nvSpPr>
        <p:spPr>
          <a:xfrm>
            <a:off x="839788" y="457200"/>
            <a:ext cx="3932237" cy="1600200"/>
          </a:xfrm>
          <a:prstGeom prst="rect">
            <a:avLst/>
          </a:prstGeom>
        </p:spPr>
        <p:txBody>
          <a:bodyPr anchor="ctr"/>
          <a:lstStyle>
            <a:lvl1pPr>
              <a:defRPr sz="3200">
                <a:solidFill>
                  <a:srgbClr val="7030A0"/>
                </a:solidFill>
              </a:defRPr>
            </a:lvl1pPr>
          </a:lstStyle>
          <a:p>
            <a:r>
              <a:rPr lang="en-GB" dirty="0"/>
              <a:t>Click to edit master text styles</a:t>
            </a:r>
            <a:endParaRPr lang="en-US" dirty="0"/>
          </a:p>
        </p:txBody>
      </p:sp>
      <p:sp>
        <p:nvSpPr>
          <p:cNvPr id="3" name="Picture Placeholder 2"/>
          <p:cNvSpPr>
            <a:spLocks noGrp="1" noChangeAspect="1"/>
          </p:cNvSpPr>
          <p:nvPr>
            <p:ph type="pic" idx="1" hasCustomPrompt="1"/>
          </p:nvPr>
        </p:nvSpPr>
        <p:spPr>
          <a:xfrm>
            <a:off x="5183188" y="457201"/>
            <a:ext cx="6522856" cy="5403850"/>
          </a:xfrm>
          <a:prstGeom prst="rect">
            <a:avLst/>
          </a:prstGeo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dirty="0"/>
              <a:t>Click on </a:t>
            </a:r>
            <a:r>
              <a:rPr lang="it-IT" dirty="0" err="1"/>
              <a:t>icon</a:t>
            </a:r>
            <a:r>
              <a:rPr lang="it-IT" dirty="0"/>
              <a:t> to </a:t>
            </a:r>
            <a:r>
              <a:rPr lang="it-IT" dirty="0" err="1"/>
              <a:t>insert</a:t>
            </a:r>
            <a:r>
              <a:rPr lang="it-IT" dirty="0"/>
              <a:t> image</a:t>
            </a:r>
            <a:endParaRPr lang="en-US" dirty="0"/>
          </a:p>
        </p:txBody>
      </p:sp>
      <p:sp>
        <p:nvSpPr>
          <p:cNvPr id="4" name="Text Placeholder 3"/>
          <p:cNvSpPr>
            <a:spLocks noGrp="1"/>
          </p:cNvSpPr>
          <p:nvPr>
            <p:ph type="body" sz="half" idx="2" hasCustomPrompt="1"/>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r>
              <a:rPr lang="it-IT" dirty="0"/>
              <a:t>Click to </a:t>
            </a:r>
            <a:r>
              <a:rPr lang="it-IT" dirty="0" err="1"/>
              <a:t>edit</a:t>
            </a:r>
            <a:r>
              <a:rPr lang="it-IT" dirty="0"/>
              <a:t> text style</a:t>
            </a:r>
            <a:endParaRPr lang="en-US" dirty="0"/>
          </a:p>
        </p:txBody>
      </p:sp>
      <p:pic>
        <p:nvPicPr>
          <p:cNvPr id="11" name="Immagine 10">
            <a:extLst>
              <a:ext uri="{FF2B5EF4-FFF2-40B4-BE49-F238E27FC236}">
                <a16:creationId xmlns:a16="http://schemas.microsoft.com/office/drawing/2014/main" id="{154D4369-9B1F-F278-9058-1AF614A40FCC}"/>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286657" y="6471721"/>
            <a:ext cx="931804" cy="293402"/>
          </a:xfrm>
          <a:prstGeom prst="rect">
            <a:avLst/>
          </a:prstGeom>
        </p:spPr>
      </p:pic>
      <p:cxnSp>
        <p:nvCxnSpPr>
          <p:cNvPr id="12" name="Connettore diritto 11">
            <a:extLst>
              <a:ext uri="{FF2B5EF4-FFF2-40B4-BE49-F238E27FC236}">
                <a16:creationId xmlns:a16="http://schemas.microsoft.com/office/drawing/2014/main" id="{93FFC3C6-FA2B-2D22-1B6B-B542935C5F5D}"/>
              </a:ext>
            </a:extLst>
          </p:cNvPr>
          <p:cNvCxnSpPr>
            <a:cxnSpLocks/>
          </p:cNvCxnSpPr>
          <p:nvPr userDrawn="1"/>
        </p:nvCxnSpPr>
        <p:spPr>
          <a:xfrm>
            <a:off x="0" y="6345138"/>
            <a:ext cx="1219200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5" name="Date Placeholder 4">
            <a:extLst>
              <a:ext uri="{FF2B5EF4-FFF2-40B4-BE49-F238E27FC236}">
                <a16:creationId xmlns:a16="http://schemas.microsoft.com/office/drawing/2014/main" id="{EEBB2D38-2CCE-87E8-A129-BC07930E5816}"/>
              </a:ext>
            </a:extLst>
          </p:cNvPr>
          <p:cNvSpPr>
            <a:spLocks noGrp="1"/>
          </p:cNvSpPr>
          <p:nvPr>
            <p:ph type="dt" sz="half" idx="10"/>
          </p:nvPr>
        </p:nvSpPr>
        <p:spPr/>
        <p:txBody>
          <a:bodyPr/>
          <a:lstStyle/>
          <a:p>
            <a:fld id="{A9E754BD-D864-4C9F-B000-8B608888C981}" type="datetime1">
              <a:rPr lang="en-GB" smtClean="0"/>
              <a:t>14/11/2024</a:t>
            </a:fld>
            <a:endParaRPr lang="it-IT"/>
          </a:p>
        </p:txBody>
      </p:sp>
      <p:sp>
        <p:nvSpPr>
          <p:cNvPr id="6" name="Footer Placeholder 5">
            <a:extLst>
              <a:ext uri="{FF2B5EF4-FFF2-40B4-BE49-F238E27FC236}">
                <a16:creationId xmlns:a16="http://schemas.microsoft.com/office/drawing/2014/main" id="{0266002B-9283-4634-86A4-A3384B7671D2}"/>
              </a:ext>
            </a:extLst>
          </p:cNvPr>
          <p:cNvSpPr>
            <a:spLocks noGrp="1"/>
          </p:cNvSpPr>
          <p:nvPr>
            <p:ph type="ftr" sz="quarter" idx="11"/>
          </p:nvPr>
        </p:nvSpPr>
        <p:spPr/>
        <p:txBody>
          <a:bodyPr/>
          <a:lstStyle/>
          <a:p>
            <a:r>
              <a:rPr lang="it-IT"/>
              <a:t>AGISTIN PMT meeting - April 2023</a:t>
            </a:r>
            <a:endParaRPr lang="it-IT" dirty="0"/>
          </a:p>
        </p:txBody>
      </p:sp>
      <p:sp>
        <p:nvSpPr>
          <p:cNvPr id="7" name="Slide Number Placeholder 6">
            <a:extLst>
              <a:ext uri="{FF2B5EF4-FFF2-40B4-BE49-F238E27FC236}">
                <a16:creationId xmlns:a16="http://schemas.microsoft.com/office/drawing/2014/main" id="{A848B0D2-AC61-D2C6-2A8C-319CAF72ACCF}"/>
              </a:ext>
            </a:extLst>
          </p:cNvPr>
          <p:cNvSpPr>
            <a:spLocks noGrp="1"/>
          </p:cNvSpPr>
          <p:nvPr>
            <p:ph type="sldNum" sz="quarter" idx="12"/>
          </p:nvPr>
        </p:nvSpPr>
        <p:spPr/>
        <p:txBody>
          <a:bodyPr/>
          <a:lstStyle/>
          <a:p>
            <a:fld id="{3831EE3E-1033-44C5-81CC-A338D7D9C080}" type="slidenum">
              <a:rPr lang="it-IT" smtClean="0"/>
              <a:pPr/>
              <a:t>‹Nr.›</a:t>
            </a:fld>
            <a:endParaRPr lang="it-IT"/>
          </a:p>
        </p:txBody>
      </p:sp>
    </p:spTree>
    <p:extLst>
      <p:ext uri="{BB962C8B-B14F-4D97-AF65-F5344CB8AC3E}">
        <p14:creationId xmlns:p14="http://schemas.microsoft.com/office/powerpoint/2010/main" val="13057940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3_custom Layout">
    <p:spTree>
      <p:nvGrpSpPr>
        <p:cNvPr id="1" name=""/>
        <p:cNvGrpSpPr/>
        <p:nvPr/>
      </p:nvGrpSpPr>
      <p:grpSpPr>
        <a:xfrm>
          <a:off x="0" y="0"/>
          <a:ext cx="0" cy="0"/>
          <a:chOff x="0" y="0"/>
          <a:chExt cx="0" cy="0"/>
        </a:xfrm>
      </p:grpSpPr>
      <p:pic>
        <p:nvPicPr>
          <p:cNvPr id="13" name="Immagine 12">
            <a:extLst>
              <a:ext uri="{FF2B5EF4-FFF2-40B4-BE49-F238E27FC236}">
                <a16:creationId xmlns:a16="http://schemas.microsoft.com/office/drawing/2014/main" id="{16A17D7C-FDA0-DD95-F835-774050596C57}"/>
              </a:ext>
            </a:extLst>
          </p:cNvPr>
          <p:cNvPicPr>
            <a:picLocks noGrp="1" noRot="1" noChangeAspect="1" noMove="1" noResize="1" noEditPoints="1" noAdjustHandles="1" noChangeArrowheads="1" noChangeShapeType="1" noCrop="1"/>
          </p:cNvPicPr>
          <p:nvPr userDrawn="1"/>
        </p:nvPicPr>
        <p:blipFill>
          <a:blip r:embed="rId2" cstate="hqprint">
            <a:extLst>
              <a:ext uri="{28A0092B-C50C-407E-A947-70E740481C1C}">
                <a14:useLocalDpi xmlns:a14="http://schemas.microsoft.com/office/drawing/2010/main" val="0"/>
              </a:ext>
            </a:extLst>
          </a:blip>
          <a:stretch>
            <a:fillRect/>
          </a:stretch>
        </p:blipFill>
        <p:spPr>
          <a:xfrm>
            <a:off x="5067" y="0"/>
            <a:ext cx="12181865" cy="6858000"/>
          </a:xfrm>
          <a:prstGeom prst="rect">
            <a:avLst/>
          </a:prstGeom>
        </p:spPr>
      </p:pic>
      <p:sp>
        <p:nvSpPr>
          <p:cNvPr id="2" name="Title 1"/>
          <p:cNvSpPr>
            <a:spLocks noGrp="1"/>
          </p:cNvSpPr>
          <p:nvPr>
            <p:ph type="title" hasCustomPrompt="1"/>
          </p:nvPr>
        </p:nvSpPr>
        <p:spPr>
          <a:xfrm>
            <a:off x="838200" y="365125"/>
            <a:ext cx="10515600" cy="1325563"/>
          </a:xfrm>
          <a:prstGeom prst="rect">
            <a:avLst/>
          </a:prstGeom>
        </p:spPr>
        <p:txBody>
          <a:bodyPr/>
          <a:lstStyle>
            <a:lvl1pPr>
              <a:defRPr>
                <a:solidFill>
                  <a:srgbClr val="7030A0"/>
                </a:solidFill>
              </a:defRPr>
            </a:lvl1pPr>
          </a:lstStyle>
          <a:p>
            <a:r>
              <a:rPr lang="en-GB" dirty="0"/>
              <a:t>Click to edit master text styles</a:t>
            </a:r>
            <a:endParaRPr lang="en-US" dirty="0"/>
          </a:p>
        </p:txBody>
      </p:sp>
      <p:sp>
        <p:nvSpPr>
          <p:cNvPr id="3" name="Content Placeholder 2"/>
          <p:cNvSpPr>
            <a:spLocks noGrp="1"/>
          </p:cNvSpPr>
          <p:nvPr>
            <p:ph idx="1" hasCustomPrompt="1"/>
          </p:nvPr>
        </p:nvSpPr>
        <p:spPr>
          <a:xfrm>
            <a:off x="838200" y="1825625"/>
            <a:ext cx="10515600" cy="4351338"/>
          </a:xfrm>
          <a:prstGeom prst="rect">
            <a:avLst/>
          </a:prstGeom>
        </p:spPr>
        <p:txBody>
          <a:bodyPr/>
          <a:lstStyle>
            <a:lvl1pPr>
              <a:buClr>
                <a:srgbClr val="7030A0"/>
              </a:buClr>
              <a:defRPr/>
            </a:lvl1pPr>
            <a:lvl2pPr>
              <a:buClr>
                <a:srgbClr val="7030A0"/>
              </a:buClr>
              <a:defRPr/>
            </a:lvl2pPr>
            <a:lvl3pPr>
              <a:buClr>
                <a:srgbClr val="7030A0"/>
              </a:buClr>
              <a:defRPr/>
            </a:lvl3pPr>
            <a:lvl4pPr>
              <a:buClr>
                <a:srgbClr val="7030A0"/>
              </a:buClr>
              <a:defRPr/>
            </a:lvl4pPr>
            <a:lvl5pPr>
              <a:buClr>
                <a:srgbClr val="7030A0"/>
              </a:buClr>
              <a:defRPr/>
            </a:lvl5pPr>
          </a:lstStyle>
          <a:p>
            <a:r>
              <a:rPr lang="it-IT" dirty="0"/>
              <a:t>Click to </a:t>
            </a:r>
            <a:r>
              <a:rPr lang="it-IT" dirty="0" err="1"/>
              <a:t>edit</a:t>
            </a:r>
            <a:r>
              <a:rPr lang="it-IT" dirty="0"/>
              <a:t> text style</a:t>
            </a:r>
            <a:endParaRPr lang="en-US" dirty="0"/>
          </a:p>
          <a:p>
            <a:pPr lvl="1"/>
            <a:r>
              <a:rPr lang="it-IT" dirty="0"/>
              <a:t>Second </a:t>
            </a:r>
            <a:r>
              <a:rPr lang="it-IT" dirty="0" err="1"/>
              <a:t>level</a:t>
            </a:r>
            <a:endParaRPr lang="it-IT" dirty="0"/>
          </a:p>
          <a:p>
            <a:pPr lvl="2"/>
            <a:r>
              <a:rPr lang="it-IT" dirty="0"/>
              <a:t>Third </a:t>
            </a:r>
            <a:r>
              <a:rPr lang="it-IT" dirty="0" err="1"/>
              <a:t>level</a:t>
            </a:r>
            <a:endParaRPr lang="it-IT" dirty="0"/>
          </a:p>
          <a:p>
            <a:pPr lvl="3"/>
            <a:r>
              <a:rPr lang="it-IT" dirty="0" err="1"/>
              <a:t>Fourth</a:t>
            </a:r>
            <a:r>
              <a:rPr lang="it-IT" dirty="0"/>
              <a:t> </a:t>
            </a:r>
            <a:r>
              <a:rPr lang="it-IT" dirty="0" err="1"/>
              <a:t>level</a:t>
            </a:r>
            <a:endParaRPr lang="it-IT" dirty="0"/>
          </a:p>
          <a:p>
            <a:pPr lvl="4"/>
            <a:r>
              <a:rPr lang="it-IT" dirty="0"/>
              <a:t>Fifth </a:t>
            </a:r>
            <a:r>
              <a:rPr lang="it-IT" dirty="0" err="1"/>
              <a:t>level</a:t>
            </a:r>
            <a:endParaRPr lang="en-US" dirty="0"/>
          </a:p>
        </p:txBody>
      </p:sp>
      <p:pic>
        <p:nvPicPr>
          <p:cNvPr id="17" name="Immagine 16">
            <a:extLst>
              <a:ext uri="{FF2B5EF4-FFF2-40B4-BE49-F238E27FC236}">
                <a16:creationId xmlns:a16="http://schemas.microsoft.com/office/drawing/2014/main" id="{DF771688-0AF8-C4AC-8113-2C31F614F7D1}"/>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286657" y="6471721"/>
            <a:ext cx="931804" cy="293402"/>
          </a:xfrm>
          <a:prstGeom prst="rect">
            <a:avLst/>
          </a:prstGeom>
        </p:spPr>
      </p:pic>
      <p:cxnSp>
        <p:nvCxnSpPr>
          <p:cNvPr id="18" name="Connettore diritto 17">
            <a:extLst>
              <a:ext uri="{FF2B5EF4-FFF2-40B4-BE49-F238E27FC236}">
                <a16:creationId xmlns:a16="http://schemas.microsoft.com/office/drawing/2014/main" id="{E4034D78-7C54-4A77-D1A4-2C9C0CC713B5}"/>
              </a:ext>
            </a:extLst>
          </p:cNvPr>
          <p:cNvCxnSpPr>
            <a:cxnSpLocks/>
          </p:cNvCxnSpPr>
          <p:nvPr userDrawn="1"/>
        </p:nvCxnSpPr>
        <p:spPr>
          <a:xfrm>
            <a:off x="0" y="6345138"/>
            <a:ext cx="1219200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1EA4305-436E-03D2-59CC-A5E4E4FBB5E5}"/>
              </a:ext>
            </a:extLst>
          </p:cNvPr>
          <p:cNvSpPr>
            <a:spLocks noGrp="1"/>
          </p:cNvSpPr>
          <p:nvPr>
            <p:ph type="dt" sz="half" idx="10"/>
          </p:nvPr>
        </p:nvSpPr>
        <p:spPr/>
        <p:txBody>
          <a:bodyPr/>
          <a:lstStyle/>
          <a:p>
            <a:fld id="{085B3008-3507-4282-8373-85282D7731C8}" type="datetime1">
              <a:rPr lang="en-GB" smtClean="0"/>
              <a:t>14/11/2024</a:t>
            </a:fld>
            <a:endParaRPr lang="it-IT"/>
          </a:p>
        </p:txBody>
      </p:sp>
      <p:sp>
        <p:nvSpPr>
          <p:cNvPr id="5" name="Footer Placeholder 4">
            <a:extLst>
              <a:ext uri="{FF2B5EF4-FFF2-40B4-BE49-F238E27FC236}">
                <a16:creationId xmlns:a16="http://schemas.microsoft.com/office/drawing/2014/main" id="{F2393F9D-AFAA-8F0B-A555-D990625C7837}"/>
              </a:ext>
            </a:extLst>
          </p:cNvPr>
          <p:cNvSpPr>
            <a:spLocks noGrp="1"/>
          </p:cNvSpPr>
          <p:nvPr>
            <p:ph type="ftr" sz="quarter" idx="11"/>
          </p:nvPr>
        </p:nvSpPr>
        <p:spPr/>
        <p:txBody>
          <a:bodyPr/>
          <a:lstStyle/>
          <a:p>
            <a:r>
              <a:rPr lang="it-IT"/>
              <a:t>AGISTIN PMT meeting - April 2023</a:t>
            </a:r>
            <a:endParaRPr lang="it-IT" dirty="0"/>
          </a:p>
        </p:txBody>
      </p:sp>
      <p:sp>
        <p:nvSpPr>
          <p:cNvPr id="6" name="Slide Number Placeholder 5">
            <a:extLst>
              <a:ext uri="{FF2B5EF4-FFF2-40B4-BE49-F238E27FC236}">
                <a16:creationId xmlns:a16="http://schemas.microsoft.com/office/drawing/2014/main" id="{58FCF432-0799-5D02-7A57-4CAD1769FACD}"/>
              </a:ext>
            </a:extLst>
          </p:cNvPr>
          <p:cNvSpPr>
            <a:spLocks noGrp="1"/>
          </p:cNvSpPr>
          <p:nvPr>
            <p:ph type="sldNum" sz="quarter" idx="12"/>
          </p:nvPr>
        </p:nvSpPr>
        <p:spPr/>
        <p:txBody>
          <a:bodyPr/>
          <a:lstStyle/>
          <a:p>
            <a:fld id="{3831EE3E-1033-44C5-81CC-A338D7D9C080}" type="slidenum">
              <a:rPr lang="it-IT" smtClean="0"/>
              <a:pPr/>
              <a:t>‹Nr.›</a:t>
            </a:fld>
            <a:endParaRPr lang="it-IT"/>
          </a:p>
        </p:txBody>
      </p:sp>
    </p:spTree>
    <p:extLst>
      <p:ext uri="{BB962C8B-B14F-4D97-AF65-F5344CB8AC3E}">
        <p14:creationId xmlns:p14="http://schemas.microsoft.com/office/powerpoint/2010/main" val="23257315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04_custom Layout - table">
    <p:spTree>
      <p:nvGrpSpPr>
        <p:cNvPr id="1" name=""/>
        <p:cNvGrpSpPr/>
        <p:nvPr/>
      </p:nvGrpSpPr>
      <p:grpSpPr>
        <a:xfrm>
          <a:off x="0" y="0"/>
          <a:ext cx="0" cy="0"/>
          <a:chOff x="0" y="0"/>
          <a:chExt cx="0" cy="0"/>
        </a:xfrm>
      </p:grpSpPr>
      <p:pic>
        <p:nvPicPr>
          <p:cNvPr id="7" name="Immagine 6">
            <a:extLst>
              <a:ext uri="{FF2B5EF4-FFF2-40B4-BE49-F238E27FC236}">
                <a16:creationId xmlns:a16="http://schemas.microsoft.com/office/drawing/2014/main" id="{7CE6F697-E0E4-EDC3-9D57-147BE4BDBE6A}"/>
              </a:ext>
            </a:extLst>
          </p:cNvPr>
          <p:cNvPicPr>
            <a:picLocks noGrp="1" noRot="1" noChangeAspect="1" noMove="1" noResize="1" noEditPoints="1" noAdjustHandles="1" noChangeArrowheads="1" noChangeShapeType="1" noCrop="1"/>
          </p:cNvPicPr>
          <p:nvPr userDrawn="1"/>
        </p:nvPicPr>
        <p:blipFill>
          <a:blip r:embed="rId2" cstate="hqprint">
            <a:extLst>
              <a:ext uri="{28A0092B-C50C-407E-A947-70E740481C1C}">
                <a14:useLocalDpi xmlns:a14="http://schemas.microsoft.com/office/drawing/2010/main" val="0"/>
              </a:ext>
            </a:extLst>
          </a:blip>
          <a:stretch>
            <a:fillRect/>
          </a:stretch>
        </p:blipFill>
        <p:spPr>
          <a:xfrm>
            <a:off x="5067" y="0"/>
            <a:ext cx="12181865" cy="6858000"/>
          </a:xfrm>
          <a:prstGeom prst="rect">
            <a:avLst/>
          </a:prstGeom>
        </p:spPr>
      </p:pic>
      <p:graphicFrame>
        <p:nvGraphicFramePr>
          <p:cNvPr id="8" name="Tabella 8">
            <a:extLst>
              <a:ext uri="{FF2B5EF4-FFF2-40B4-BE49-F238E27FC236}">
                <a16:creationId xmlns:a16="http://schemas.microsoft.com/office/drawing/2014/main" id="{F165A83C-6341-3D68-61EE-EDA45CB9DD86}"/>
              </a:ext>
            </a:extLst>
          </p:cNvPr>
          <p:cNvGraphicFramePr>
            <a:graphicFrameLocks noGrp="1"/>
          </p:cNvGraphicFramePr>
          <p:nvPr userDrawn="1">
            <p:extLst>
              <p:ext uri="{D42A27DB-BD31-4B8C-83A1-F6EECF244321}">
                <p14:modId xmlns:p14="http://schemas.microsoft.com/office/powerpoint/2010/main" val="2483695288"/>
              </p:ext>
            </p:extLst>
          </p:nvPr>
        </p:nvGraphicFramePr>
        <p:xfrm>
          <a:off x="281589" y="1165097"/>
          <a:ext cx="11419385" cy="4345900"/>
        </p:xfrm>
        <a:graphic>
          <a:graphicData uri="http://schemas.openxmlformats.org/drawingml/2006/table">
            <a:tbl>
              <a:tblPr firstRow="1" bandRow="1">
                <a:tableStyleId>{5C22544A-7EE6-4342-B048-85BDC9FD1C3A}</a:tableStyleId>
              </a:tblPr>
              <a:tblGrid>
                <a:gridCol w="2283877">
                  <a:extLst>
                    <a:ext uri="{9D8B030D-6E8A-4147-A177-3AD203B41FA5}">
                      <a16:colId xmlns:a16="http://schemas.microsoft.com/office/drawing/2014/main" val="3555290993"/>
                    </a:ext>
                  </a:extLst>
                </a:gridCol>
                <a:gridCol w="2283877">
                  <a:extLst>
                    <a:ext uri="{9D8B030D-6E8A-4147-A177-3AD203B41FA5}">
                      <a16:colId xmlns:a16="http://schemas.microsoft.com/office/drawing/2014/main" val="847069724"/>
                    </a:ext>
                  </a:extLst>
                </a:gridCol>
                <a:gridCol w="2283877">
                  <a:extLst>
                    <a:ext uri="{9D8B030D-6E8A-4147-A177-3AD203B41FA5}">
                      <a16:colId xmlns:a16="http://schemas.microsoft.com/office/drawing/2014/main" val="1119379929"/>
                    </a:ext>
                  </a:extLst>
                </a:gridCol>
                <a:gridCol w="2283877">
                  <a:extLst>
                    <a:ext uri="{9D8B030D-6E8A-4147-A177-3AD203B41FA5}">
                      <a16:colId xmlns:a16="http://schemas.microsoft.com/office/drawing/2014/main" val="1489855989"/>
                    </a:ext>
                  </a:extLst>
                </a:gridCol>
                <a:gridCol w="2283877">
                  <a:extLst>
                    <a:ext uri="{9D8B030D-6E8A-4147-A177-3AD203B41FA5}">
                      <a16:colId xmlns:a16="http://schemas.microsoft.com/office/drawing/2014/main" val="237281970"/>
                    </a:ext>
                  </a:extLst>
                </a:gridCol>
              </a:tblGrid>
              <a:tr h="434590">
                <a:tc>
                  <a:txBody>
                    <a:bodyPr/>
                    <a:lstStyle/>
                    <a:p>
                      <a:r>
                        <a:rPr lang="it-IT" sz="1600" dirty="0"/>
                        <a:t>text</a:t>
                      </a:r>
                    </a:p>
                  </a:txBody>
                  <a:tcPr marL="116198" marR="116198" marT="58099" marB="58099" anchor="ctr"/>
                </a:tc>
                <a:tc>
                  <a:txBody>
                    <a:bodyPr/>
                    <a:lstStyle/>
                    <a:p>
                      <a:endParaRPr lang="it-IT" sz="1600"/>
                    </a:p>
                  </a:txBody>
                  <a:tcPr marL="116198" marR="116198" marT="58099" marB="58099" anchor="ctr"/>
                </a:tc>
                <a:tc>
                  <a:txBody>
                    <a:bodyPr/>
                    <a:lstStyle/>
                    <a:p>
                      <a:endParaRPr lang="it-IT" sz="1600"/>
                    </a:p>
                  </a:txBody>
                  <a:tcPr marL="116198" marR="116198" marT="58099" marB="58099" anchor="ctr"/>
                </a:tc>
                <a:tc>
                  <a:txBody>
                    <a:bodyPr/>
                    <a:lstStyle/>
                    <a:p>
                      <a:endParaRPr lang="it-IT" sz="1600"/>
                    </a:p>
                  </a:txBody>
                  <a:tcPr marL="116198" marR="116198" marT="58099" marB="58099" anchor="ctr"/>
                </a:tc>
                <a:tc>
                  <a:txBody>
                    <a:bodyPr/>
                    <a:lstStyle/>
                    <a:p>
                      <a:endParaRPr lang="it-IT" sz="1600" dirty="0"/>
                    </a:p>
                  </a:txBody>
                  <a:tcPr marL="116198" marR="116198" marT="58099" marB="58099" anchor="ctr"/>
                </a:tc>
                <a:extLst>
                  <a:ext uri="{0D108BD9-81ED-4DB2-BD59-A6C34878D82A}">
                    <a16:rowId xmlns:a16="http://schemas.microsoft.com/office/drawing/2014/main" val="3822976070"/>
                  </a:ext>
                </a:extLst>
              </a:tr>
              <a:tr h="434590">
                <a:tc>
                  <a:txBody>
                    <a:bodyPr/>
                    <a:lstStyle/>
                    <a:p>
                      <a:r>
                        <a:rPr lang="it-IT" sz="1600" dirty="0"/>
                        <a:t>text</a:t>
                      </a:r>
                    </a:p>
                  </a:txBody>
                  <a:tcPr marL="116198" marR="116198" marT="58099" marB="58099" anchor="ctr"/>
                </a:tc>
                <a:tc>
                  <a:txBody>
                    <a:bodyPr/>
                    <a:lstStyle/>
                    <a:p>
                      <a:endParaRPr lang="it-IT" sz="1600"/>
                    </a:p>
                  </a:txBody>
                  <a:tcPr marL="116198" marR="116198" marT="58099" marB="58099" anchor="ctr"/>
                </a:tc>
                <a:tc>
                  <a:txBody>
                    <a:bodyPr/>
                    <a:lstStyle/>
                    <a:p>
                      <a:endParaRPr lang="it-IT" sz="1600"/>
                    </a:p>
                  </a:txBody>
                  <a:tcPr marL="116198" marR="116198" marT="58099" marB="58099" anchor="ctr"/>
                </a:tc>
                <a:tc>
                  <a:txBody>
                    <a:bodyPr/>
                    <a:lstStyle/>
                    <a:p>
                      <a:endParaRPr lang="it-IT" sz="1600"/>
                    </a:p>
                  </a:txBody>
                  <a:tcPr marL="116198" marR="116198" marT="58099" marB="58099" anchor="ctr"/>
                </a:tc>
                <a:tc>
                  <a:txBody>
                    <a:bodyPr/>
                    <a:lstStyle/>
                    <a:p>
                      <a:endParaRPr lang="it-IT" sz="1600" dirty="0"/>
                    </a:p>
                  </a:txBody>
                  <a:tcPr marL="116198" marR="116198" marT="58099" marB="58099" anchor="ctr"/>
                </a:tc>
                <a:extLst>
                  <a:ext uri="{0D108BD9-81ED-4DB2-BD59-A6C34878D82A}">
                    <a16:rowId xmlns:a16="http://schemas.microsoft.com/office/drawing/2014/main" val="3199208547"/>
                  </a:ext>
                </a:extLst>
              </a:tr>
              <a:tr h="434590">
                <a:tc>
                  <a:txBody>
                    <a:bodyPr/>
                    <a:lstStyle/>
                    <a:p>
                      <a:endParaRPr lang="it-IT" sz="1600"/>
                    </a:p>
                  </a:txBody>
                  <a:tcPr marL="116198" marR="116198" marT="58099" marB="58099" anchor="ctr"/>
                </a:tc>
                <a:tc>
                  <a:txBody>
                    <a:bodyPr/>
                    <a:lstStyle/>
                    <a:p>
                      <a:endParaRPr lang="it-IT" sz="1600"/>
                    </a:p>
                  </a:txBody>
                  <a:tcPr marL="116198" marR="116198" marT="58099" marB="58099" anchor="ctr"/>
                </a:tc>
                <a:tc>
                  <a:txBody>
                    <a:bodyPr/>
                    <a:lstStyle/>
                    <a:p>
                      <a:endParaRPr lang="it-IT" sz="1600"/>
                    </a:p>
                  </a:txBody>
                  <a:tcPr marL="116198" marR="116198" marT="58099" marB="58099" anchor="ctr"/>
                </a:tc>
                <a:tc>
                  <a:txBody>
                    <a:bodyPr/>
                    <a:lstStyle/>
                    <a:p>
                      <a:endParaRPr lang="it-IT" sz="1600"/>
                    </a:p>
                  </a:txBody>
                  <a:tcPr marL="116198" marR="116198" marT="58099" marB="58099" anchor="ctr"/>
                </a:tc>
                <a:tc>
                  <a:txBody>
                    <a:bodyPr/>
                    <a:lstStyle/>
                    <a:p>
                      <a:endParaRPr lang="it-IT" sz="1600" dirty="0"/>
                    </a:p>
                  </a:txBody>
                  <a:tcPr marL="116198" marR="116198" marT="58099" marB="58099" anchor="ctr"/>
                </a:tc>
                <a:extLst>
                  <a:ext uri="{0D108BD9-81ED-4DB2-BD59-A6C34878D82A}">
                    <a16:rowId xmlns:a16="http://schemas.microsoft.com/office/drawing/2014/main" val="3552588044"/>
                  </a:ext>
                </a:extLst>
              </a:tr>
              <a:tr h="434590">
                <a:tc>
                  <a:txBody>
                    <a:bodyPr/>
                    <a:lstStyle/>
                    <a:p>
                      <a:endParaRPr lang="it-IT" sz="1600" dirty="0"/>
                    </a:p>
                  </a:txBody>
                  <a:tcPr marL="116198" marR="116198" marT="58099" marB="58099" anchor="ctr"/>
                </a:tc>
                <a:tc>
                  <a:txBody>
                    <a:bodyPr/>
                    <a:lstStyle/>
                    <a:p>
                      <a:endParaRPr lang="it-IT" sz="1600" dirty="0"/>
                    </a:p>
                  </a:txBody>
                  <a:tcPr marL="116198" marR="116198" marT="58099" marB="58099" anchor="ctr"/>
                </a:tc>
                <a:tc>
                  <a:txBody>
                    <a:bodyPr/>
                    <a:lstStyle/>
                    <a:p>
                      <a:endParaRPr lang="it-IT" sz="1600"/>
                    </a:p>
                  </a:txBody>
                  <a:tcPr marL="116198" marR="116198" marT="58099" marB="58099" anchor="ctr"/>
                </a:tc>
                <a:tc>
                  <a:txBody>
                    <a:bodyPr/>
                    <a:lstStyle/>
                    <a:p>
                      <a:endParaRPr lang="it-IT" sz="1600"/>
                    </a:p>
                  </a:txBody>
                  <a:tcPr marL="116198" marR="116198" marT="58099" marB="58099" anchor="ctr"/>
                </a:tc>
                <a:tc>
                  <a:txBody>
                    <a:bodyPr/>
                    <a:lstStyle/>
                    <a:p>
                      <a:endParaRPr lang="it-IT" sz="1600" dirty="0"/>
                    </a:p>
                  </a:txBody>
                  <a:tcPr marL="116198" marR="116198" marT="58099" marB="58099" anchor="ctr"/>
                </a:tc>
                <a:extLst>
                  <a:ext uri="{0D108BD9-81ED-4DB2-BD59-A6C34878D82A}">
                    <a16:rowId xmlns:a16="http://schemas.microsoft.com/office/drawing/2014/main" val="3686689622"/>
                  </a:ext>
                </a:extLst>
              </a:tr>
              <a:tr h="434590">
                <a:tc>
                  <a:txBody>
                    <a:bodyPr/>
                    <a:lstStyle/>
                    <a:p>
                      <a:endParaRPr lang="it-IT" sz="1600"/>
                    </a:p>
                  </a:txBody>
                  <a:tcPr marL="116198" marR="116198" marT="58099" marB="58099" anchor="ctr"/>
                </a:tc>
                <a:tc>
                  <a:txBody>
                    <a:bodyPr/>
                    <a:lstStyle/>
                    <a:p>
                      <a:endParaRPr lang="it-IT" sz="1600"/>
                    </a:p>
                  </a:txBody>
                  <a:tcPr marL="116198" marR="116198" marT="58099" marB="58099" anchor="ctr"/>
                </a:tc>
                <a:tc>
                  <a:txBody>
                    <a:bodyPr/>
                    <a:lstStyle/>
                    <a:p>
                      <a:endParaRPr lang="it-IT" sz="1600"/>
                    </a:p>
                  </a:txBody>
                  <a:tcPr marL="116198" marR="116198" marT="58099" marB="58099" anchor="ctr"/>
                </a:tc>
                <a:tc>
                  <a:txBody>
                    <a:bodyPr/>
                    <a:lstStyle/>
                    <a:p>
                      <a:endParaRPr lang="it-IT" sz="1600"/>
                    </a:p>
                  </a:txBody>
                  <a:tcPr marL="116198" marR="116198" marT="58099" marB="58099" anchor="ctr"/>
                </a:tc>
                <a:tc>
                  <a:txBody>
                    <a:bodyPr/>
                    <a:lstStyle/>
                    <a:p>
                      <a:endParaRPr lang="it-IT" sz="1600" dirty="0"/>
                    </a:p>
                  </a:txBody>
                  <a:tcPr marL="116198" marR="116198" marT="58099" marB="58099" anchor="ctr"/>
                </a:tc>
                <a:extLst>
                  <a:ext uri="{0D108BD9-81ED-4DB2-BD59-A6C34878D82A}">
                    <a16:rowId xmlns:a16="http://schemas.microsoft.com/office/drawing/2014/main" val="632461357"/>
                  </a:ext>
                </a:extLst>
              </a:tr>
              <a:tr h="434590">
                <a:tc>
                  <a:txBody>
                    <a:bodyPr/>
                    <a:lstStyle/>
                    <a:p>
                      <a:endParaRPr lang="it-IT" sz="1600"/>
                    </a:p>
                  </a:txBody>
                  <a:tcPr marL="116198" marR="116198" marT="58099" marB="58099" anchor="ctr"/>
                </a:tc>
                <a:tc>
                  <a:txBody>
                    <a:bodyPr/>
                    <a:lstStyle/>
                    <a:p>
                      <a:endParaRPr lang="it-IT" sz="1600"/>
                    </a:p>
                  </a:txBody>
                  <a:tcPr marL="116198" marR="116198" marT="58099" marB="58099" anchor="ctr"/>
                </a:tc>
                <a:tc>
                  <a:txBody>
                    <a:bodyPr/>
                    <a:lstStyle/>
                    <a:p>
                      <a:endParaRPr lang="it-IT" sz="1600"/>
                    </a:p>
                  </a:txBody>
                  <a:tcPr marL="116198" marR="116198" marT="58099" marB="58099" anchor="ctr"/>
                </a:tc>
                <a:tc>
                  <a:txBody>
                    <a:bodyPr/>
                    <a:lstStyle/>
                    <a:p>
                      <a:endParaRPr lang="it-IT" sz="1600"/>
                    </a:p>
                  </a:txBody>
                  <a:tcPr marL="116198" marR="116198" marT="58099" marB="58099" anchor="ctr"/>
                </a:tc>
                <a:tc>
                  <a:txBody>
                    <a:bodyPr/>
                    <a:lstStyle/>
                    <a:p>
                      <a:endParaRPr lang="it-IT" sz="1600" dirty="0"/>
                    </a:p>
                  </a:txBody>
                  <a:tcPr marL="116198" marR="116198" marT="58099" marB="58099" anchor="ctr"/>
                </a:tc>
                <a:extLst>
                  <a:ext uri="{0D108BD9-81ED-4DB2-BD59-A6C34878D82A}">
                    <a16:rowId xmlns:a16="http://schemas.microsoft.com/office/drawing/2014/main" val="4068705220"/>
                  </a:ext>
                </a:extLst>
              </a:tr>
              <a:tr h="434590">
                <a:tc>
                  <a:txBody>
                    <a:bodyPr/>
                    <a:lstStyle/>
                    <a:p>
                      <a:endParaRPr lang="it-IT" sz="1600"/>
                    </a:p>
                  </a:txBody>
                  <a:tcPr marL="116198" marR="116198" marT="58099" marB="58099" anchor="ctr"/>
                </a:tc>
                <a:tc>
                  <a:txBody>
                    <a:bodyPr/>
                    <a:lstStyle/>
                    <a:p>
                      <a:endParaRPr lang="it-IT" sz="1600"/>
                    </a:p>
                  </a:txBody>
                  <a:tcPr marL="116198" marR="116198" marT="58099" marB="58099" anchor="ctr"/>
                </a:tc>
                <a:tc>
                  <a:txBody>
                    <a:bodyPr/>
                    <a:lstStyle/>
                    <a:p>
                      <a:endParaRPr lang="it-IT" sz="1600"/>
                    </a:p>
                  </a:txBody>
                  <a:tcPr marL="116198" marR="116198" marT="58099" marB="58099" anchor="ctr"/>
                </a:tc>
                <a:tc>
                  <a:txBody>
                    <a:bodyPr/>
                    <a:lstStyle/>
                    <a:p>
                      <a:endParaRPr lang="it-IT" sz="1600"/>
                    </a:p>
                  </a:txBody>
                  <a:tcPr marL="116198" marR="116198" marT="58099" marB="58099" anchor="ctr"/>
                </a:tc>
                <a:tc>
                  <a:txBody>
                    <a:bodyPr/>
                    <a:lstStyle/>
                    <a:p>
                      <a:endParaRPr lang="it-IT" sz="1600" dirty="0"/>
                    </a:p>
                  </a:txBody>
                  <a:tcPr marL="116198" marR="116198" marT="58099" marB="58099" anchor="ctr"/>
                </a:tc>
                <a:extLst>
                  <a:ext uri="{0D108BD9-81ED-4DB2-BD59-A6C34878D82A}">
                    <a16:rowId xmlns:a16="http://schemas.microsoft.com/office/drawing/2014/main" val="1369261699"/>
                  </a:ext>
                </a:extLst>
              </a:tr>
              <a:tr h="434590">
                <a:tc>
                  <a:txBody>
                    <a:bodyPr/>
                    <a:lstStyle/>
                    <a:p>
                      <a:endParaRPr lang="it-IT" sz="1600"/>
                    </a:p>
                  </a:txBody>
                  <a:tcPr marL="116198" marR="116198" marT="58099" marB="58099" anchor="ctr"/>
                </a:tc>
                <a:tc>
                  <a:txBody>
                    <a:bodyPr/>
                    <a:lstStyle/>
                    <a:p>
                      <a:endParaRPr lang="it-IT" sz="1600"/>
                    </a:p>
                  </a:txBody>
                  <a:tcPr marL="116198" marR="116198" marT="58099" marB="58099" anchor="ctr"/>
                </a:tc>
                <a:tc>
                  <a:txBody>
                    <a:bodyPr/>
                    <a:lstStyle/>
                    <a:p>
                      <a:endParaRPr lang="it-IT" sz="1600"/>
                    </a:p>
                  </a:txBody>
                  <a:tcPr marL="116198" marR="116198" marT="58099" marB="58099" anchor="ctr"/>
                </a:tc>
                <a:tc>
                  <a:txBody>
                    <a:bodyPr/>
                    <a:lstStyle/>
                    <a:p>
                      <a:endParaRPr lang="it-IT" sz="1600"/>
                    </a:p>
                  </a:txBody>
                  <a:tcPr marL="116198" marR="116198" marT="58099" marB="58099" anchor="ctr"/>
                </a:tc>
                <a:tc>
                  <a:txBody>
                    <a:bodyPr/>
                    <a:lstStyle/>
                    <a:p>
                      <a:endParaRPr lang="it-IT" sz="1600" dirty="0"/>
                    </a:p>
                  </a:txBody>
                  <a:tcPr marL="116198" marR="116198" marT="58099" marB="58099" anchor="ctr"/>
                </a:tc>
                <a:extLst>
                  <a:ext uri="{0D108BD9-81ED-4DB2-BD59-A6C34878D82A}">
                    <a16:rowId xmlns:a16="http://schemas.microsoft.com/office/drawing/2014/main" val="3960393873"/>
                  </a:ext>
                </a:extLst>
              </a:tr>
              <a:tr h="434590">
                <a:tc>
                  <a:txBody>
                    <a:bodyPr/>
                    <a:lstStyle/>
                    <a:p>
                      <a:endParaRPr lang="it-IT" sz="1600"/>
                    </a:p>
                  </a:txBody>
                  <a:tcPr marL="116198" marR="116198" marT="58099" marB="58099" anchor="ctr"/>
                </a:tc>
                <a:tc>
                  <a:txBody>
                    <a:bodyPr/>
                    <a:lstStyle/>
                    <a:p>
                      <a:endParaRPr lang="it-IT" sz="1600"/>
                    </a:p>
                  </a:txBody>
                  <a:tcPr marL="116198" marR="116198" marT="58099" marB="58099" anchor="ctr"/>
                </a:tc>
                <a:tc>
                  <a:txBody>
                    <a:bodyPr/>
                    <a:lstStyle/>
                    <a:p>
                      <a:endParaRPr lang="it-IT" sz="1600"/>
                    </a:p>
                  </a:txBody>
                  <a:tcPr marL="116198" marR="116198" marT="58099" marB="58099" anchor="ctr"/>
                </a:tc>
                <a:tc>
                  <a:txBody>
                    <a:bodyPr/>
                    <a:lstStyle/>
                    <a:p>
                      <a:endParaRPr lang="it-IT" sz="1600"/>
                    </a:p>
                  </a:txBody>
                  <a:tcPr marL="116198" marR="116198" marT="58099" marB="58099" anchor="ctr"/>
                </a:tc>
                <a:tc>
                  <a:txBody>
                    <a:bodyPr/>
                    <a:lstStyle/>
                    <a:p>
                      <a:endParaRPr lang="it-IT" sz="1600" dirty="0"/>
                    </a:p>
                  </a:txBody>
                  <a:tcPr marL="116198" marR="116198" marT="58099" marB="58099" anchor="ctr"/>
                </a:tc>
                <a:extLst>
                  <a:ext uri="{0D108BD9-81ED-4DB2-BD59-A6C34878D82A}">
                    <a16:rowId xmlns:a16="http://schemas.microsoft.com/office/drawing/2014/main" val="4242927916"/>
                  </a:ext>
                </a:extLst>
              </a:tr>
              <a:tr h="434590">
                <a:tc>
                  <a:txBody>
                    <a:bodyPr/>
                    <a:lstStyle/>
                    <a:p>
                      <a:endParaRPr lang="it-IT" sz="1600"/>
                    </a:p>
                  </a:txBody>
                  <a:tcPr marL="116198" marR="116198" marT="58099" marB="58099" anchor="ctr"/>
                </a:tc>
                <a:tc>
                  <a:txBody>
                    <a:bodyPr/>
                    <a:lstStyle/>
                    <a:p>
                      <a:endParaRPr lang="it-IT" sz="1600"/>
                    </a:p>
                  </a:txBody>
                  <a:tcPr marL="116198" marR="116198" marT="58099" marB="58099" anchor="ctr"/>
                </a:tc>
                <a:tc>
                  <a:txBody>
                    <a:bodyPr/>
                    <a:lstStyle/>
                    <a:p>
                      <a:endParaRPr lang="it-IT" sz="1600"/>
                    </a:p>
                  </a:txBody>
                  <a:tcPr marL="116198" marR="116198" marT="58099" marB="58099" anchor="ctr"/>
                </a:tc>
                <a:tc>
                  <a:txBody>
                    <a:bodyPr/>
                    <a:lstStyle/>
                    <a:p>
                      <a:endParaRPr lang="it-IT" sz="1600"/>
                    </a:p>
                  </a:txBody>
                  <a:tcPr marL="116198" marR="116198" marT="58099" marB="58099" anchor="ctr"/>
                </a:tc>
                <a:tc>
                  <a:txBody>
                    <a:bodyPr/>
                    <a:lstStyle/>
                    <a:p>
                      <a:endParaRPr lang="it-IT" sz="1600" dirty="0"/>
                    </a:p>
                  </a:txBody>
                  <a:tcPr marL="116198" marR="116198" marT="58099" marB="58099" anchor="ctr"/>
                </a:tc>
                <a:extLst>
                  <a:ext uri="{0D108BD9-81ED-4DB2-BD59-A6C34878D82A}">
                    <a16:rowId xmlns:a16="http://schemas.microsoft.com/office/drawing/2014/main" val="1082478233"/>
                  </a:ext>
                </a:extLst>
              </a:tr>
            </a:tbl>
          </a:graphicData>
        </a:graphic>
      </p:graphicFrame>
      <p:pic>
        <p:nvPicPr>
          <p:cNvPr id="21" name="Immagine 20">
            <a:extLst>
              <a:ext uri="{FF2B5EF4-FFF2-40B4-BE49-F238E27FC236}">
                <a16:creationId xmlns:a16="http://schemas.microsoft.com/office/drawing/2014/main" id="{7177C558-FA56-1715-F0E9-91FB6D5E1F8B}"/>
              </a:ext>
            </a:extLst>
          </p:cNvPr>
          <p:cNvPicPr>
            <a:picLocks noChangeAspect="1"/>
          </p:cNvPicPr>
          <p:nvPr userDrawn="1"/>
        </p:nvPicPr>
        <p:blipFill>
          <a:blip r:embed="rId3" cstate="hqprint">
            <a:extLst>
              <a:ext uri="{28A0092B-C50C-407E-A947-70E740481C1C}">
                <a14:useLocalDpi xmlns:a14="http://schemas.microsoft.com/office/drawing/2010/main" val="0"/>
              </a:ext>
            </a:extLst>
          </a:blip>
          <a:stretch>
            <a:fillRect/>
          </a:stretch>
        </p:blipFill>
        <p:spPr>
          <a:xfrm>
            <a:off x="286657" y="6471721"/>
            <a:ext cx="931804" cy="293402"/>
          </a:xfrm>
          <a:prstGeom prst="rect">
            <a:avLst/>
          </a:prstGeom>
        </p:spPr>
      </p:pic>
      <p:cxnSp>
        <p:nvCxnSpPr>
          <p:cNvPr id="22" name="Connettore diritto 21">
            <a:extLst>
              <a:ext uri="{FF2B5EF4-FFF2-40B4-BE49-F238E27FC236}">
                <a16:creationId xmlns:a16="http://schemas.microsoft.com/office/drawing/2014/main" id="{83B8F3A4-5725-FE7F-586A-0FCA14796C3A}"/>
              </a:ext>
            </a:extLst>
          </p:cNvPr>
          <p:cNvCxnSpPr>
            <a:cxnSpLocks/>
          </p:cNvCxnSpPr>
          <p:nvPr userDrawn="1"/>
        </p:nvCxnSpPr>
        <p:spPr>
          <a:xfrm>
            <a:off x="0" y="6345138"/>
            <a:ext cx="1219200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
        <p:nvSpPr>
          <p:cNvPr id="23" name="Title 1">
            <a:extLst>
              <a:ext uri="{FF2B5EF4-FFF2-40B4-BE49-F238E27FC236}">
                <a16:creationId xmlns:a16="http://schemas.microsoft.com/office/drawing/2014/main" id="{ABD80A13-D690-1E86-0FFD-535C39142085}"/>
              </a:ext>
            </a:extLst>
          </p:cNvPr>
          <p:cNvSpPr>
            <a:spLocks noGrp="1"/>
          </p:cNvSpPr>
          <p:nvPr>
            <p:ph type="title" hasCustomPrompt="1"/>
          </p:nvPr>
        </p:nvSpPr>
        <p:spPr>
          <a:xfrm>
            <a:off x="286657" y="249550"/>
            <a:ext cx="11419387" cy="729503"/>
          </a:xfrm>
          <a:prstGeom prst="rect">
            <a:avLst/>
          </a:prstGeom>
        </p:spPr>
        <p:txBody>
          <a:bodyPr anchor="ctr" anchorCtr="0">
            <a:noAutofit/>
          </a:bodyPr>
          <a:lstStyle>
            <a:lvl1pPr>
              <a:lnSpc>
                <a:spcPct val="100000"/>
              </a:lnSpc>
              <a:defRPr sz="2400" b="1" i="0">
                <a:solidFill>
                  <a:srgbClr val="7030A0"/>
                </a:solidFill>
                <a:latin typeface="+mj-lt"/>
                <a:ea typeface="Arial" panose="020B0604020202020204" pitchFamily="34" charset="0"/>
                <a:cs typeface="Arial" panose="020B0604020202020204" pitchFamily="34" charset="0"/>
              </a:defRPr>
            </a:lvl1pPr>
          </a:lstStyle>
          <a:p>
            <a:r>
              <a:rPr lang="en-GB" dirty="0"/>
              <a:t>Table</a:t>
            </a:r>
            <a:endParaRPr lang="en-DE" dirty="0"/>
          </a:p>
        </p:txBody>
      </p:sp>
      <p:sp>
        <p:nvSpPr>
          <p:cNvPr id="2" name="Date Placeholder 1">
            <a:extLst>
              <a:ext uri="{FF2B5EF4-FFF2-40B4-BE49-F238E27FC236}">
                <a16:creationId xmlns:a16="http://schemas.microsoft.com/office/drawing/2014/main" id="{A479778A-A951-6AF8-425A-62675690EE29}"/>
              </a:ext>
            </a:extLst>
          </p:cNvPr>
          <p:cNvSpPr>
            <a:spLocks noGrp="1"/>
          </p:cNvSpPr>
          <p:nvPr>
            <p:ph type="dt" sz="half" idx="10"/>
          </p:nvPr>
        </p:nvSpPr>
        <p:spPr/>
        <p:txBody>
          <a:bodyPr/>
          <a:lstStyle/>
          <a:p>
            <a:fld id="{87F9B34A-988E-48A0-996C-FA073630CD42}" type="datetime1">
              <a:rPr lang="en-GB" smtClean="0"/>
              <a:t>14/11/2024</a:t>
            </a:fld>
            <a:endParaRPr lang="it-IT"/>
          </a:p>
        </p:txBody>
      </p:sp>
      <p:sp>
        <p:nvSpPr>
          <p:cNvPr id="3" name="Footer Placeholder 2">
            <a:extLst>
              <a:ext uri="{FF2B5EF4-FFF2-40B4-BE49-F238E27FC236}">
                <a16:creationId xmlns:a16="http://schemas.microsoft.com/office/drawing/2014/main" id="{27DD86B1-1702-60FD-D2DB-62B973729F51}"/>
              </a:ext>
            </a:extLst>
          </p:cNvPr>
          <p:cNvSpPr>
            <a:spLocks noGrp="1"/>
          </p:cNvSpPr>
          <p:nvPr>
            <p:ph type="ftr" sz="quarter" idx="11"/>
          </p:nvPr>
        </p:nvSpPr>
        <p:spPr/>
        <p:txBody>
          <a:bodyPr/>
          <a:lstStyle/>
          <a:p>
            <a:r>
              <a:rPr lang="it-IT"/>
              <a:t>AGISTIN PMT meeting - April 2023</a:t>
            </a:r>
            <a:endParaRPr lang="it-IT" dirty="0"/>
          </a:p>
        </p:txBody>
      </p:sp>
      <p:sp>
        <p:nvSpPr>
          <p:cNvPr id="4" name="Slide Number Placeholder 3">
            <a:extLst>
              <a:ext uri="{FF2B5EF4-FFF2-40B4-BE49-F238E27FC236}">
                <a16:creationId xmlns:a16="http://schemas.microsoft.com/office/drawing/2014/main" id="{1EE9BF48-544D-5F4C-F970-3036C637869F}"/>
              </a:ext>
            </a:extLst>
          </p:cNvPr>
          <p:cNvSpPr>
            <a:spLocks noGrp="1"/>
          </p:cNvSpPr>
          <p:nvPr>
            <p:ph type="sldNum" sz="quarter" idx="12"/>
          </p:nvPr>
        </p:nvSpPr>
        <p:spPr/>
        <p:txBody>
          <a:bodyPr/>
          <a:lstStyle/>
          <a:p>
            <a:fld id="{3831EE3E-1033-44C5-81CC-A338D7D9C080}" type="slidenum">
              <a:rPr lang="it-IT" smtClean="0"/>
              <a:pPr/>
              <a:t>‹Nr.›</a:t>
            </a:fld>
            <a:endParaRPr lang="it-IT"/>
          </a:p>
        </p:txBody>
      </p:sp>
    </p:spTree>
    <p:extLst>
      <p:ext uri="{BB962C8B-B14F-4D97-AF65-F5344CB8AC3E}">
        <p14:creationId xmlns:p14="http://schemas.microsoft.com/office/powerpoint/2010/main" val="8711069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8" name="Segnaposto data 2">
            <a:extLst>
              <a:ext uri="{FF2B5EF4-FFF2-40B4-BE49-F238E27FC236}">
                <a16:creationId xmlns:a16="http://schemas.microsoft.com/office/drawing/2014/main" id="{9B5D2E3E-3279-9E1B-78A5-C1FCA2B2AE65}"/>
              </a:ext>
            </a:extLst>
          </p:cNvPr>
          <p:cNvSpPr>
            <a:spLocks noGrp="1"/>
          </p:cNvSpPr>
          <p:nvPr>
            <p:ph type="dt" sz="half" idx="2"/>
          </p:nvPr>
        </p:nvSpPr>
        <p:spPr>
          <a:xfrm>
            <a:off x="1464911" y="6435860"/>
            <a:ext cx="1113845" cy="365125"/>
          </a:xfrm>
          <a:prstGeom prst="rect">
            <a:avLst/>
          </a:prstGeom>
        </p:spPr>
        <p:txBody>
          <a:bodyPr anchor="ctr"/>
          <a:lstStyle>
            <a:lvl1pPr algn="ctr">
              <a:defRPr sz="900"/>
            </a:lvl1pPr>
          </a:lstStyle>
          <a:p>
            <a:fld id="{004CDC12-EBD9-41BA-B34B-4E428A59C9AD}" type="datetime1">
              <a:rPr lang="en-GB" smtClean="0"/>
              <a:t>14/11/2024</a:t>
            </a:fld>
            <a:endParaRPr lang="it-IT"/>
          </a:p>
        </p:txBody>
      </p:sp>
      <p:sp>
        <p:nvSpPr>
          <p:cNvPr id="19" name="Segnaposto piè di pagina 3">
            <a:extLst>
              <a:ext uri="{FF2B5EF4-FFF2-40B4-BE49-F238E27FC236}">
                <a16:creationId xmlns:a16="http://schemas.microsoft.com/office/drawing/2014/main" id="{2BBF588D-F63E-36FE-1592-E67B31E9A5BC}"/>
              </a:ext>
            </a:extLst>
          </p:cNvPr>
          <p:cNvSpPr>
            <a:spLocks noGrp="1"/>
          </p:cNvSpPr>
          <p:nvPr>
            <p:ph type="ftr" sz="quarter" idx="3"/>
          </p:nvPr>
        </p:nvSpPr>
        <p:spPr>
          <a:xfrm>
            <a:off x="2825207" y="6435860"/>
            <a:ext cx="5905325" cy="365125"/>
          </a:xfrm>
          <a:prstGeom prst="rect">
            <a:avLst/>
          </a:prstGeom>
        </p:spPr>
        <p:txBody>
          <a:bodyPr anchor="ctr"/>
          <a:lstStyle>
            <a:lvl1pPr algn="ctr">
              <a:defRPr sz="900"/>
            </a:lvl1pPr>
          </a:lstStyle>
          <a:p>
            <a:r>
              <a:rPr lang="it-IT"/>
              <a:t>AGISTIN PMT meeting - April 2023</a:t>
            </a:r>
            <a:endParaRPr lang="it-IT" dirty="0"/>
          </a:p>
        </p:txBody>
      </p:sp>
      <p:sp>
        <p:nvSpPr>
          <p:cNvPr id="20" name="Segnaposto numero diapositiva 4">
            <a:extLst>
              <a:ext uri="{FF2B5EF4-FFF2-40B4-BE49-F238E27FC236}">
                <a16:creationId xmlns:a16="http://schemas.microsoft.com/office/drawing/2014/main" id="{7AD82492-2FA7-5717-29FA-990E04097D73}"/>
              </a:ext>
            </a:extLst>
          </p:cNvPr>
          <p:cNvSpPr>
            <a:spLocks noGrp="1"/>
          </p:cNvSpPr>
          <p:nvPr>
            <p:ph type="sldNum" sz="quarter" idx="4"/>
          </p:nvPr>
        </p:nvSpPr>
        <p:spPr>
          <a:xfrm>
            <a:off x="8962844" y="6435860"/>
            <a:ext cx="2743200" cy="365125"/>
          </a:xfrm>
          <a:prstGeom prst="rect">
            <a:avLst/>
          </a:prstGeom>
        </p:spPr>
        <p:txBody>
          <a:bodyPr anchor="ctr"/>
          <a:lstStyle>
            <a:lvl1pPr algn="r">
              <a:defRPr sz="900" b="1">
                <a:solidFill>
                  <a:srgbClr val="7030A0"/>
                </a:solidFill>
              </a:defRPr>
            </a:lvl1pPr>
          </a:lstStyle>
          <a:p>
            <a:fld id="{3831EE3E-1033-44C5-81CC-A338D7D9C080}" type="slidenum">
              <a:rPr lang="it-IT" smtClean="0"/>
              <a:pPr/>
              <a:t>‹Nr.›</a:t>
            </a:fld>
            <a:endParaRPr lang="it-IT"/>
          </a:p>
        </p:txBody>
      </p:sp>
      <p:pic>
        <p:nvPicPr>
          <p:cNvPr id="21" name="Immagine 20">
            <a:extLst>
              <a:ext uri="{FF2B5EF4-FFF2-40B4-BE49-F238E27FC236}">
                <a16:creationId xmlns:a16="http://schemas.microsoft.com/office/drawing/2014/main" id="{BAC1BD97-A44B-201E-D13C-0CE303644E9C}"/>
              </a:ext>
            </a:extLst>
          </p:cNvPr>
          <p:cNvPicPr>
            <a:picLocks noChangeAspect="1"/>
          </p:cNvPicPr>
          <p:nvPr userDrawn="1"/>
        </p:nvPicPr>
        <p:blipFill>
          <a:blip r:embed="rId27" cstate="hqprint">
            <a:extLst>
              <a:ext uri="{28A0092B-C50C-407E-A947-70E740481C1C}">
                <a14:useLocalDpi xmlns:a14="http://schemas.microsoft.com/office/drawing/2010/main" val="0"/>
              </a:ext>
            </a:extLst>
          </a:blip>
          <a:stretch>
            <a:fillRect/>
          </a:stretch>
        </p:blipFill>
        <p:spPr>
          <a:xfrm>
            <a:off x="286657" y="6471721"/>
            <a:ext cx="931804" cy="293402"/>
          </a:xfrm>
          <a:prstGeom prst="rect">
            <a:avLst/>
          </a:prstGeom>
        </p:spPr>
      </p:pic>
      <p:cxnSp>
        <p:nvCxnSpPr>
          <p:cNvPr id="22" name="Connettore diritto 21">
            <a:extLst>
              <a:ext uri="{FF2B5EF4-FFF2-40B4-BE49-F238E27FC236}">
                <a16:creationId xmlns:a16="http://schemas.microsoft.com/office/drawing/2014/main" id="{9D52152E-9EF2-FE63-5B9A-64661115853C}"/>
              </a:ext>
            </a:extLst>
          </p:cNvPr>
          <p:cNvCxnSpPr>
            <a:cxnSpLocks/>
          </p:cNvCxnSpPr>
          <p:nvPr userDrawn="1"/>
        </p:nvCxnSpPr>
        <p:spPr>
          <a:xfrm>
            <a:off x="0" y="6345138"/>
            <a:ext cx="12192000" cy="0"/>
          </a:xfrm>
          <a:prstGeom prst="line">
            <a:avLst/>
          </a:prstGeom>
          <a:ln w="19050">
            <a:solidFill>
              <a:srgbClr val="7030A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8361943"/>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4" r:id="rId3"/>
    <p:sldLayoutId id="2147483691" r:id="rId4"/>
    <p:sldLayoutId id="2147483705" r:id="rId5"/>
    <p:sldLayoutId id="2147483701" r:id="rId6"/>
    <p:sldLayoutId id="2147483681" r:id="rId7"/>
    <p:sldLayoutId id="2147483674" r:id="rId8"/>
    <p:sldLayoutId id="2147483700" r:id="rId9"/>
    <p:sldLayoutId id="2147483699" r:id="rId10"/>
    <p:sldLayoutId id="2147483698" r:id="rId11"/>
    <p:sldLayoutId id="2147483685" r:id="rId12"/>
    <p:sldLayoutId id="2147483686" r:id="rId13"/>
    <p:sldLayoutId id="2147483687" r:id="rId14"/>
    <p:sldLayoutId id="2147483692" r:id="rId15"/>
    <p:sldLayoutId id="2147483673" r:id="rId16"/>
    <p:sldLayoutId id="2147483693" r:id="rId17"/>
    <p:sldLayoutId id="2147483702" r:id="rId18"/>
    <p:sldLayoutId id="2147483694" r:id="rId19"/>
    <p:sldLayoutId id="2147483695" r:id="rId20"/>
    <p:sldLayoutId id="2147483696" r:id="rId21"/>
    <p:sldLayoutId id="2147483688" r:id="rId22"/>
    <p:sldLayoutId id="2147483697" r:id="rId23"/>
    <p:sldLayoutId id="2147483703" r:id="rId24"/>
    <p:sldLayoutId id="2147483704" r:id="rId2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7.svg"/><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chart" Target="../charts/chart3.xml"/><Relationship Id="rId1" Type="http://schemas.openxmlformats.org/officeDocument/2006/relationships/slideLayout" Target="../slideLayouts/slideLayout5.xml"/><Relationship Id="rId6" Type="http://schemas.openxmlformats.org/officeDocument/2006/relationships/chart" Target="../charts/chart4.xml"/><Relationship Id="rId5" Type="http://schemas.openxmlformats.org/officeDocument/2006/relationships/image" Target="../media/image13.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image" Target="../media/image14.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chart" Target="../charts/chart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testo 1">
            <a:extLst>
              <a:ext uri="{FF2B5EF4-FFF2-40B4-BE49-F238E27FC236}">
                <a16:creationId xmlns:a16="http://schemas.microsoft.com/office/drawing/2014/main" id="{331170A5-6402-38D2-EF7B-2EDCC6FF07AB}"/>
              </a:ext>
            </a:extLst>
          </p:cNvPr>
          <p:cNvSpPr>
            <a:spLocks noGrp="1"/>
          </p:cNvSpPr>
          <p:nvPr>
            <p:ph type="body" sz="half" idx="2"/>
          </p:nvPr>
        </p:nvSpPr>
        <p:spPr/>
        <p:txBody>
          <a:bodyPr/>
          <a:lstStyle/>
          <a:p>
            <a:r>
              <a:rPr lang="it-IT" dirty="0"/>
              <a:t>April 2023</a:t>
            </a:r>
          </a:p>
        </p:txBody>
      </p:sp>
      <p:sp>
        <p:nvSpPr>
          <p:cNvPr id="3" name="Segnaposto testo 2">
            <a:extLst>
              <a:ext uri="{FF2B5EF4-FFF2-40B4-BE49-F238E27FC236}">
                <a16:creationId xmlns:a16="http://schemas.microsoft.com/office/drawing/2014/main" id="{C1E852A9-9CC4-4382-0C10-F82AA092F18D}"/>
              </a:ext>
            </a:extLst>
          </p:cNvPr>
          <p:cNvSpPr>
            <a:spLocks noGrp="1"/>
          </p:cNvSpPr>
          <p:nvPr>
            <p:ph type="body" sz="half" idx="10"/>
          </p:nvPr>
        </p:nvSpPr>
        <p:spPr/>
        <p:txBody>
          <a:bodyPr/>
          <a:lstStyle/>
          <a:p>
            <a:r>
              <a:rPr lang="it-IT" dirty="0"/>
              <a:t>PMT monthly call</a:t>
            </a:r>
          </a:p>
        </p:txBody>
      </p:sp>
    </p:spTree>
    <p:extLst>
      <p:ext uri="{BB962C8B-B14F-4D97-AF65-F5344CB8AC3E}">
        <p14:creationId xmlns:p14="http://schemas.microsoft.com/office/powerpoint/2010/main" val="16409349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5599B5A-B01C-272C-56F5-8FAB8AF2416E}"/>
              </a:ext>
            </a:extLst>
          </p:cNvPr>
          <p:cNvSpPr>
            <a:spLocks noGrp="1"/>
          </p:cNvSpPr>
          <p:nvPr>
            <p:ph type="title"/>
          </p:nvPr>
        </p:nvSpPr>
        <p:spPr/>
        <p:txBody>
          <a:bodyPr/>
          <a:lstStyle/>
          <a:p>
            <a:r>
              <a:rPr lang="de-DE" dirty="0"/>
              <a:t>Case 1 - </a:t>
            </a:r>
            <a:r>
              <a:rPr lang="en-US" dirty="0"/>
              <a:t>Results</a:t>
            </a:r>
          </a:p>
        </p:txBody>
      </p:sp>
      <p:sp>
        <p:nvSpPr>
          <p:cNvPr id="3" name="Inhaltsplatzhalter 2">
            <a:extLst>
              <a:ext uri="{FF2B5EF4-FFF2-40B4-BE49-F238E27FC236}">
                <a16:creationId xmlns:a16="http://schemas.microsoft.com/office/drawing/2014/main" id="{88A54258-AB27-DAA9-3534-B0EDE9C09E36}"/>
              </a:ext>
            </a:extLst>
          </p:cNvPr>
          <p:cNvSpPr>
            <a:spLocks noGrp="1"/>
          </p:cNvSpPr>
          <p:nvPr>
            <p:ph sz="half" idx="16"/>
          </p:nvPr>
        </p:nvSpPr>
        <p:spPr>
          <a:xfrm>
            <a:off x="286657" y="1533467"/>
            <a:ext cx="4948732" cy="2315380"/>
          </a:xfrm>
        </p:spPr>
        <p:txBody>
          <a:bodyPr/>
          <a:lstStyle/>
          <a:p>
            <a:r>
              <a:rPr lang="de-DE" sz="2000" dirty="0" err="1"/>
              <a:t>PV_add_Int</a:t>
            </a:r>
            <a:r>
              <a:rPr lang="de-DE" sz="2000" dirty="0"/>
              <a:t>: 1.77 MW</a:t>
            </a:r>
          </a:p>
          <a:p>
            <a:r>
              <a:rPr lang="de-DE" sz="2000" dirty="0" err="1"/>
              <a:t>BESS_MWh_Required</a:t>
            </a:r>
            <a:r>
              <a:rPr lang="de-DE" sz="2000" dirty="0"/>
              <a:t>: 7.816 MWh</a:t>
            </a:r>
          </a:p>
          <a:p>
            <a:r>
              <a:rPr lang="de-DE" sz="2000" dirty="0" err="1"/>
              <a:t>BESS_MWh_Required</a:t>
            </a:r>
            <a:r>
              <a:rPr lang="de-DE" sz="2000" dirty="0"/>
              <a:t>: 4.8 </a:t>
            </a:r>
            <a:r>
              <a:rPr lang="de-DE" sz="2000" dirty="0" err="1"/>
              <a:t>Mwh</a:t>
            </a:r>
            <a:endParaRPr lang="de-DE" sz="2000" dirty="0"/>
          </a:p>
        </p:txBody>
      </p:sp>
      <p:sp>
        <p:nvSpPr>
          <p:cNvPr id="4" name="Datumsplatzhalter 3">
            <a:extLst>
              <a:ext uri="{FF2B5EF4-FFF2-40B4-BE49-F238E27FC236}">
                <a16:creationId xmlns:a16="http://schemas.microsoft.com/office/drawing/2014/main" id="{50D29839-FC59-2931-4AE9-87515EEA96C8}"/>
              </a:ext>
            </a:extLst>
          </p:cNvPr>
          <p:cNvSpPr>
            <a:spLocks noGrp="1"/>
          </p:cNvSpPr>
          <p:nvPr>
            <p:ph type="dt" sz="half" idx="17"/>
          </p:nvPr>
        </p:nvSpPr>
        <p:spPr/>
        <p:txBody>
          <a:bodyPr/>
          <a:lstStyle/>
          <a:p>
            <a:fld id="{0A345580-8156-4C13-9593-7A63401D2A2C}" type="datetime1">
              <a:rPr lang="en-GB" smtClean="0"/>
              <a:t>14/11/2024</a:t>
            </a:fld>
            <a:endParaRPr lang="it-IT"/>
          </a:p>
        </p:txBody>
      </p:sp>
      <p:sp>
        <p:nvSpPr>
          <p:cNvPr id="5" name="Fußzeilenplatzhalter 4">
            <a:extLst>
              <a:ext uri="{FF2B5EF4-FFF2-40B4-BE49-F238E27FC236}">
                <a16:creationId xmlns:a16="http://schemas.microsoft.com/office/drawing/2014/main" id="{D53D794D-B306-CE22-EB7E-9C8F35ABDA1E}"/>
              </a:ext>
            </a:extLst>
          </p:cNvPr>
          <p:cNvSpPr>
            <a:spLocks noGrp="1"/>
          </p:cNvSpPr>
          <p:nvPr>
            <p:ph type="ftr" sz="quarter" idx="18"/>
          </p:nvPr>
        </p:nvSpPr>
        <p:spPr/>
        <p:txBody>
          <a:bodyPr/>
          <a:lstStyle/>
          <a:p>
            <a:r>
              <a:rPr lang="it-IT"/>
              <a:t>AGISTIN PMT meeting - April 2023</a:t>
            </a:r>
            <a:endParaRPr lang="it-IT" dirty="0"/>
          </a:p>
        </p:txBody>
      </p:sp>
      <p:sp>
        <p:nvSpPr>
          <p:cNvPr id="6" name="Foliennummernplatzhalter 5">
            <a:extLst>
              <a:ext uri="{FF2B5EF4-FFF2-40B4-BE49-F238E27FC236}">
                <a16:creationId xmlns:a16="http://schemas.microsoft.com/office/drawing/2014/main" id="{4CD034BF-C6EC-1193-FBCA-A7C2F4EE6AB7}"/>
              </a:ext>
            </a:extLst>
          </p:cNvPr>
          <p:cNvSpPr>
            <a:spLocks noGrp="1"/>
          </p:cNvSpPr>
          <p:nvPr>
            <p:ph type="sldNum" sz="quarter" idx="19"/>
          </p:nvPr>
        </p:nvSpPr>
        <p:spPr/>
        <p:txBody>
          <a:bodyPr/>
          <a:lstStyle/>
          <a:p>
            <a:fld id="{3831EE3E-1033-44C5-81CC-A338D7D9C080}" type="slidenum">
              <a:rPr lang="it-IT" smtClean="0"/>
              <a:pPr/>
              <a:t>10</a:t>
            </a:fld>
            <a:endParaRPr lang="it-IT"/>
          </a:p>
        </p:txBody>
      </p:sp>
      <p:sp>
        <p:nvSpPr>
          <p:cNvPr id="9" name="Inhaltsplatzhalter 2">
            <a:extLst>
              <a:ext uri="{FF2B5EF4-FFF2-40B4-BE49-F238E27FC236}">
                <a16:creationId xmlns:a16="http://schemas.microsoft.com/office/drawing/2014/main" id="{3FF6F3D4-4BC6-99D9-D6EA-4E71B4F9BDB7}"/>
              </a:ext>
            </a:extLst>
          </p:cNvPr>
          <p:cNvSpPr txBox="1">
            <a:spLocks/>
          </p:cNvSpPr>
          <p:nvPr/>
        </p:nvSpPr>
        <p:spPr>
          <a:xfrm>
            <a:off x="207406" y="3462192"/>
            <a:ext cx="6677488" cy="2743200"/>
          </a:xfrm>
          <a:prstGeom prst="rect">
            <a:avLst/>
          </a:prstGeom>
        </p:spPr>
        <p:txBody>
          <a:bodyPr/>
          <a:lstStyle>
            <a:lvl1pPr marL="228600" indent="-228600" algn="l" defTabSz="914400" rtl="0" eaLnBrk="1" latinLnBrk="0" hangingPunct="1">
              <a:lnSpc>
                <a:spcPct val="90000"/>
              </a:lnSpc>
              <a:spcBef>
                <a:spcPts val="1000"/>
              </a:spcBef>
              <a:buClr>
                <a:srgbClr val="7030A0"/>
              </a:buClr>
              <a:buFont typeface="Arial" panose="020B0604020202020204" pitchFamily="34" charset="0"/>
              <a:buChar char="•"/>
              <a:defRPr sz="2800" b="1" kern="1200">
                <a:solidFill>
                  <a:schemeClr val="tx1"/>
                </a:solidFill>
                <a:latin typeface="Nunito" pitchFamily="2" charset="0"/>
                <a:ea typeface="+mn-ea"/>
                <a:cs typeface="+mn-cs"/>
              </a:defRPr>
            </a:lvl1pPr>
            <a:lvl2pPr marL="685800" indent="-228600" algn="l" defTabSz="914400" rtl="0" eaLnBrk="1" latinLnBrk="0" hangingPunct="1">
              <a:lnSpc>
                <a:spcPct val="90000"/>
              </a:lnSpc>
              <a:spcBef>
                <a:spcPts val="500"/>
              </a:spcBef>
              <a:buClr>
                <a:srgbClr val="7030A0"/>
              </a:buClr>
              <a:buFont typeface="Arial" panose="020B0604020202020204" pitchFamily="34" charset="0"/>
              <a:buChar char="•"/>
              <a:defRPr sz="2400" b="1" kern="1200">
                <a:solidFill>
                  <a:schemeClr val="tx1"/>
                </a:solidFill>
                <a:latin typeface="Nunito" pitchFamily="2" charset="0"/>
                <a:ea typeface="+mn-ea"/>
                <a:cs typeface="+mn-cs"/>
              </a:defRPr>
            </a:lvl2pPr>
            <a:lvl3pPr marL="1143000" indent="-228600" algn="l" defTabSz="914400" rtl="0" eaLnBrk="1" latinLnBrk="0" hangingPunct="1">
              <a:lnSpc>
                <a:spcPct val="90000"/>
              </a:lnSpc>
              <a:spcBef>
                <a:spcPts val="500"/>
              </a:spcBef>
              <a:buClr>
                <a:srgbClr val="7030A0"/>
              </a:buClr>
              <a:buFont typeface="Arial" panose="020B0604020202020204" pitchFamily="34" charset="0"/>
              <a:buChar char="•"/>
              <a:defRPr sz="2000" b="1" kern="1200">
                <a:solidFill>
                  <a:schemeClr val="tx1"/>
                </a:solidFill>
                <a:latin typeface="Nunito" pitchFamily="2" charset="0"/>
                <a:ea typeface="+mn-ea"/>
                <a:cs typeface="+mn-cs"/>
              </a:defRPr>
            </a:lvl3pPr>
            <a:lvl4pPr marL="1600200" indent="-228600" algn="l" defTabSz="914400" rtl="0" eaLnBrk="1" latinLnBrk="0" hangingPunct="1">
              <a:lnSpc>
                <a:spcPct val="90000"/>
              </a:lnSpc>
              <a:spcBef>
                <a:spcPts val="500"/>
              </a:spcBef>
              <a:buClr>
                <a:srgbClr val="7030A0"/>
              </a:buClr>
              <a:buFont typeface="Arial" panose="020B0604020202020204" pitchFamily="34" charset="0"/>
              <a:buChar char="•"/>
              <a:defRPr sz="1800" b="1" kern="1200">
                <a:solidFill>
                  <a:schemeClr val="tx1"/>
                </a:solidFill>
                <a:latin typeface="Nunito" pitchFamily="2" charset="0"/>
                <a:ea typeface="+mn-ea"/>
                <a:cs typeface="+mn-cs"/>
              </a:defRPr>
            </a:lvl4pPr>
            <a:lvl5pPr marL="2057400" indent="-228600" algn="l" defTabSz="914400" rtl="0" eaLnBrk="1" latinLnBrk="0" hangingPunct="1">
              <a:lnSpc>
                <a:spcPct val="90000"/>
              </a:lnSpc>
              <a:spcBef>
                <a:spcPts val="500"/>
              </a:spcBef>
              <a:buClr>
                <a:srgbClr val="7030A0"/>
              </a:buClr>
              <a:buFont typeface="Arial" panose="020B0604020202020204" pitchFamily="34" charset="0"/>
              <a:buChar char="•"/>
              <a:defRPr sz="1800" kern="1200">
                <a:solidFill>
                  <a:schemeClr val="tx1"/>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dirty="0"/>
              <a:t>In oder </a:t>
            </a:r>
            <a:r>
              <a:rPr lang="de-DE" dirty="0" err="1"/>
              <a:t>to</a:t>
            </a:r>
            <a:r>
              <a:rPr lang="de-DE" dirty="0"/>
              <a:t> </a:t>
            </a:r>
            <a:r>
              <a:rPr lang="de-DE" dirty="0" err="1"/>
              <a:t>maximize</a:t>
            </a:r>
            <a:r>
              <a:rPr lang="de-DE" dirty="0"/>
              <a:t> </a:t>
            </a:r>
            <a:r>
              <a:rPr lang="de-DE" dirty="0" err="1"/>
              <a:t>the</a:t>
            </a:r>
            <a:r>
              <a:rPr lang="de-DE" dirty="0"/>
              <a:t> </a:t>
            </a:r>
            <a:r>
              <a:rPr lang="de-DE" dirty="0" err="1"/>
              <a:t>objective</a:t>
            </a:r>
            <a:r>
              <a:rPr lang="de-DE" dirty="0"/>
              <a:t> </a:t>
            </a:r>
            <a:r>
              <a:rPr lang="de-DE" dirty="0" err="1"/>
              <a:t>function</a:t>
            </a:r>
            <a:r>
              <a:rPr lang="de-DE" dirty="0"/>
              <a:t> </a:t>
            </a:r>
            <a:r>
              <a:rPr lang="de-DE" dirty="0" err="1"/>
              <a:t>the</a:t>
            </a:r>
            <a:r>
              <a:rPr lang="de-DE" dirty="0"/>
              <a:t> </a:t>
            </a:r>
            <a:r>
              <a:rPr lang="de-DE" dirty="0" err="1"/>
              <a:t>solver</a:t>
            </a:r>
            <a:r>
              <a:rPr lang="de-DE" dirty="0"/>
              <a:t> </a:t>
            </a:r>
            <a:r>
              <a:rPr lang="de-DE" dirty="0" err="1"/>
              <a:t>try</a:t>
            </a:r>
            <a:r>
              <a:rPr lang="de-DE" dirty="0"/>
              <a:t> </a:t>
            </a:r>
            <a:r>
              <a:rPr lang="de-DE" dirty="0" err="1"/>
              <a:t>reach</a:t>
            </a:r>
            <a:r>
              <a:rPr lang="de-DE" dirty="0"/>
              <a:t> </a:t>
            </a:r>
            <a:r>
              <a:rPr lang="de-DE" dirty="0" err="1"/>
              <a:t>the</a:t>
            </a:r>
            <a:r>
              <a:rPr lang="de-DE" dirty="0"/>
              <a:t> </a:t>
            </a:r>
            <a:r>
              <a:rPr lang="de-DE" dirty="0" err="1"/>
              <a:t>maximun</a:t>
            </a:r>
            <a:r>
              <a:rPr lang="de-DE" dirty="0"/>
              <a:t> possible BESS </a:t>
            </a:r>
            <a:r>
              <a:rPr lang="de-DE" dirty="0" err="1"/>
              <a:t>powe</a:t>
            </a:r>
            <a:r>
              <a:rPr lang="de-DE" dirty="0"/>
              <a:t> </a:t>
            </a:r>
            <a:r>
              <a:rPr lang="de-DE" dirty="0" err="1"/>
              <a:t>capacity</a:t>
            </a:r>
            <a:endParaRPr lang="de-DE" dirty="0"/>
          </a:p>
          <a:p>
            <a:r>
              <a:rPr lang="de-DE" dirty="0" err="1"/>
              <a:t>Whe</a:t>
            </a:r>
            <a:r>
              <a:rPr lang="de-DE" dirty="0"/>
              <a:t> FCR </a:t>
            </a:r>
            <a:r>
              <a:rPr lang="de-DE" dirty="0" err="1"/>
              <a:t>ask</a:t>
            </a:r>
            <a:r>
              <a:rPr lang="de-DE" dirty="0"/>
              <a:t> </a:t>
            </a:r>
            <a:r>
              <a:rPr lang="de-DE" dirty="0" err="1"/>
              <a:t>for</a:t>
            </a:r>
            <a:r>
              <a:rPr lang="de-DE" dirty="0"/>
              <a:t> </a:t>
            </a:r>
            <a:r>
              <a:rPr lang="de-DE" dirty="0" err="1"/>
              <a:t>charging</a:t>
            </a:r>
            <a:r>
              <a:rPr lang="de-DE" dirty="0"/>
              <a:t>, </a:t>
            </a:r>
            <a:r>
              <a:rPr lang="de-DE" dirty="0" err="1"/>
              <a:t>the</a:t>
            </a:r>
            <a:r>
              <a:rPr lang="de-DE" dirty="0"/>
              <a:t> PV power </a:t>
            </a:r>
            <a:r>
              <a:rPr lang="de-DE" dirty="0" err="1"/>
              <a:t>goes</a:t>
            </a:r>
            <a:r>
              <a:rPr lang="de-DE" dirty="0"/>
              <a:t> </a:t>
            </a:r>
            <a:r>
              <a:rPr lang="de-DE" dirty="0" err="1"/>
              <a:t>to</a:t>
            </a:r>
            <a:r>
              <a:rPr lang="de-DE" dirty="0"/>
              <a:t> </a:t>
            </a:r>
            <a:r>
              <a:rPr lang="de-DE" dirty="0" err="1"/>
              <a:t>the</a:t>
            </a:r>
            <a:r>
              <a:rPr lang="de-DE" dirty="0"/>
              <a:t> BESS, </a:t>
            </a:r>
            <a:r>
              <a:rPr lang="de-DE" dirty="0" err="1"/>
              <a:t>the</a:t>
            </a:r>
            <a:r>
              <a:rPr lang="de-DE" dirty="0"/>
              <a:t> </a:t>
            </a:r>
            <a:r>
              <a:rPr lang="de-DE" dirty="0" err="1"/>
              <a:t>remaining</a:t>
            </a:r>
            <a:r>
              <a:rPr lang="de-DE" dirty="0"/>
              <a:t> power </a:t>
            </a:r>
            <a:r>
              <a:rPr lang="de-DE" dirty="0" err="1"/>
              <a:t>goes</a:t>
            </a:r>
            <a:r>
              <a:rPr lang="de-DE" dirty="0"/>
              <a:t> </a:t>
            </a:r>
            <a:r>
              <a:rPr lang="de-DE" dirty="0" err="1"/>
              <a:t>to</a:t>
            </a:r>
            <a:r>
              <a:rPr lang="de-DE" dirty="0"/>
              <a:t> </a:t>
            </a:r>
            <a:r>
              <a:rPr lang="de-DE" dirty="0" err="1"/>
              <a:t>the</a:t>
            </a:r>
            <a:r>
              <a:rPr lang="de-DE" dirty="0"/>
              <a:t> </a:t>
            </a:r>
            <a:r>
              <a:rPr lang="de-DE" dirty="0" err="1"/>
              <a:t>grid</a:t>
            </a:r>
            <a:endParaRPr lang="en-US" dirty="0"/>
          </a:p>
        </p:txBody>
      </p:sp>
      <p:graphicFrame>
        <p:nvGraphicFramePr>
          <p:cNvPr id="10" name="Diagramm 9">
            <a:extLst>
              <a:ext uri="{FF2B5EF4-FFF2-40B4-BE49-F238E27FC236}">
                <a16:creationId xmlns:a16="http://schemas.microsoft.com/office/drawing/2014/main" id="{BDA58942-AD11-46D5-90E3-425708D5FB2B}"/>
              </a:ext>
            </a:extLst>
          </p:cNvPr>
          <p:cNvGraphicFramePr>
            <a:graphicFrameLocks/>
          </p:cNvGraphicFramePr>
          <p:nvPr>
            <p:extLst>
              <p:ext uri="{D42A27DB-BD31-4B8C-83A1-F6EECF244321}">
                <p14:modId xmlns:p14="http://schemas.microsoft.com/office/powerpoint/2010/main" val="3011930761"/>
              </p:ext>
            </p:extLst>
          </p:nvPr>
        </p:nvGraphicFramePr>
        <p:xfrm>
          <a:off x="7209394" y="3616472"/>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12" name="Textfeld 11">
            <a:extLst>
              <a:ext uri="{FF2B5EF4-FFF2-40B4-BE49-F238E27FC236}">
                <a16:creationId xmlns:a16="http://schemas.microsoft.com/office/drawing/2014/main" id="{91636D6D-B9F5-F306-8DD1-8B332B5DED80}"/>
              </a:ext>
            </a:extLst>
          </p:cNvPr>
          <p:cNvSpPr txBox="1"/>
          <p:nvPr/>
        </p:nvSpPr>
        <p:spPr>
          <a:xfrm>
            <a:off x="5097929" y="1002916"/>
            <a:ext cx="6868735" cy="2246769"/>
          </a:xfrm>
          <a:prstGeom prst="rect">
            <a:avLst/>
          </a:prstGeom>
          <a:noFill/>
          <a:ln>
            <a:solidFill>
              <a:schemeClr val="tx1">
                <a:lumMod val="15000"/>
                <a:lumOff val="85000"/>
              </a:schemeClr>
            </a:solidFill>
          </a:ln>
        </p:spPr>
        <p:txBody>
          <a:bodyPr wrap="square">
            <a:spAutoFit/>
          </a:bodyPr>
          <a:lstStyle/>
          <a:p>
            <a:r>
              <a:rPr lang="en-US" sz="1400" dirty="0"/>
              <a:t>EXIT: </a:t>
            </a:r>
            <a:r>
              <a:rPr lang="en-US" sz="1400" b="1" dirty="0"/>
              <a:t>Optimal Solution Found</a:t>
            </a:r>
            <a:r>
              <a:rPr lang="en-US" sz="1400" dirty="0"/>
              <a:t>.</a:t>
            </a:r>
          </a:p>
          <a:p>
            <a:r>
              <a:rPr lang="en-US" sz="1400" b="1" dirty="0" err="1"/>
              <a:t>Pdim_FCR</a:t>
            </a:r>
            <a:r>
              <a:rPr lang="en-US" sz="1400" b="1" dirty="0"/>
              <a:t> </a:t>
            </a:r>
            <a:r>
              <a:rPr lang="en-US" sz="1400" dirty="0"/>
              <a:t>: Size=1, Index=None</a:t>
            </a:r>
          </a:p>
          <a:p>
            <a:r>
              <a:rPr lang="en-US" sz="1400" dirty="0"/>
              <a:t>    Key  : Lower : Value : Upper : Fixed : Stale : Domain</a:t>
            </a:r>
          </a:p>
          <a:p>
            <a:r>
              <a:rPr lang="en-US" sz="1400" dirty="0"/>
              <a:t>    None :     0 :   </a:t>
            </a:r>
            <a:r>
              <a:rPr lang="en-US" sz="1400" b="1" dirty="0"/>
              <a:t>4.8</a:t>
            </a:r>
            <a:r>
              <a:rPr lang="en-US" sz="1400" dirty="0"/>
              <a:t> :   4.8 : False : False :  Reals</a:t>
            </a:r>
          </a:p>
          <a:p>
            <a:r>
              <a:rPr lang="en-US" sz="1400" b="1" dirty="0" err="1"/>
              <a:t>Pdim</a:t>
            </a:r>
            <a:r>
              <a:rPr lang="en-US" sz="1400" dirty="0"/>
              <a:t> : Size=1, Index=None</a:t>
            </a:r>
          </a:p>
          <a:p>
            <a:r>
              <a:rPr lang="en-US" sz="1400" dirty="0"/>
              <a:t>    Key  : Lower : Value              : Upper  : Fixed : Stale : Domain</a:t>
            </a:r>
          </a:p>
          <a:p>
            <a:r>
              <a:rPr lang="en-US" sz="1400" dirty="0"/>
              <a:t>    None :     0 : </a:t>
            </a:r>
            <a:r>
              <a:rPr lang="en-US" sz="1400" b="1" dirty="0"/>
              <a:t>1.7760000222586665</a:t>
            </a:r>
            <a:r>
              <a:rPr lang="en-US" sz="1400" dirty="0"/>
              <a:t> : 100000 : False : False : </a:t>
            </a:r>
            <a:r>
              <a:rPr lang="en-US" sz="1400" dirty="0" err="1"/>
              <a:t>NonNegativeReals</a:t>
            </a:r>
            <a:endParaRPr lang="en-US" sz="1400" dirty="0"/>
          </a:p>
          <a:p>
            <a:r>
              <a:rPr lang="en-US" sz="1400" dirty="0" err="1"/>
              <a:t>Edim_FCR</a:t>
            </a:r>
            <a:r>
              <a:rPr lang="en-US" sz="1400" dirty="0"/>
              <a:t> : Size=1, Index=None</a:t>
            </a:r>
          </a:p>
          <a:p>
            <a:r>
              <a:rPr lang="en-US" sz="1400" dirty="0"/>
              <a:t>    Key  : Lower : Value             : Upper : Fixed : Stale : Domain</a:t>
            </a:r>
          </a:p>
          <a:p>
            <a:r>
              <a:rPr lang="en-US" sz="1400" dirty="0"/>
              <a:t>    None :  None : </a:t>
            </a:r>
            <a:r>
              <a:rPr lang="en-US" sz="1400" b="1" dirty="0"/>
              <a:t>7.816000029087755</a:t>
            </a:r>
            <a:r>
              <a:rPr lang="en-US" sz="1400" dirty="0"/>
              <a:t> :  None : False : False :  Reals</a:t>
            </a:r>
          </a:p>
        </p:txBody>
      </p:sp>
    </p:spTree>
    <p:extLst>
      <p:ext uri="{BB962C8B-B14F-4D97-AF65-F5344CB8AC3E}">
        <p14:creationId xmlns:p14="http://schemas.microsoft.com/office/powerpoint/2010/main" val="20648724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F85D01-CD5A-DD68-C45D-125F2BA2C21A}"/>
              </a:ext>
            </a:extLst>
          </p:cNvPr>
          <p:cNvSpPr>
            <a:spLocks noGrp="1"/>
          </p:cNvSpPr>
          <p:nvPr>
            <p:ph type="title"/>
          </p:nvPr>
        </p:nvSpPr>
        <p:spPr/>
        <p:txBody>
          <a:bodyPr/>
          <a:lstStyle/>
          <a:p>
            <a:r>
              <a:rPr lang="de-DE" dirty="0"/>
              <a:t>Case 1: </a:t>
            </a:r>
            <a:r>
              <a:rPr lang="de-DE" dirty="0" err="1"/>
              <a:t>Assumptions</a:t>
            </a:r>
            <a:endParaRPr lang="en-US" dirty="0"/>
          </a:p>
        </p:txBody>
      </p:sp>
      <p:sp>
        <p:nvSpPr>
          <p:cNvPr id="3" name="Inhaltsplatzhalter 2">
            <a:extLst>
              <a:ext uri="{FF2B5EF4-FFF2-40B4-BE49-F238E27FC236}">
                <a16:creationId xmlns:a16="http://schemas.microsoft.com/office/drawing/2014/main" id="{54807E8A-AECC-7299-DC3C-0B921E776D19}"/>
              </a:ext>
            </a:extLst>
          </p:cNvPr>
          <p:cNvSpPr>
            <a:spLocks noGrp="1"/>
          </p:cNvSpPr>
          <p:nvPr>
            <p:ph sz="half" idx="16"/>
          </p:nvPr>
        </p:nvSpPr>
        <p:spPr/>
        <p:txBody>
          <a:bodyPr/>
          <a:lstStyle/>
          <a:p>
            <a:r>
              <a:rPr lang="de-DE" sz="2800" dirty="0"/>
              <a:t>PV-Forecast</a:t>
            </a:r>
          </a:p>
          <a:p>
            <a:r>
              <a:rPr lang="de-DE" dirty="0"/>
              <a:t>Costs</a:t>
            </a:r>
          </a:p>
          <a:p>
            <a:endParaRPr lang="de-DE" sz="2800" dirty="0"/>
          </a:p>
          <a:p>
            <a:r>
              <a:rPr lang="de-DE" sz="2800" dirty="0" err="1"/>
              <a:t>Objective</a:t>
            </a:r>
            <a:r>
              <a:rPr lang="de-DE" sz="2800" dirty="0"/>
              <a:t> </a:t>
            </a:r>
            <a:r>
              <a:rPr lang="de-DE" sz="2800" dirty="0" err="1"/>
              <a:t>function</a:t>
            </a:r>
            <a:endParaRPr lang="de-DE" sz="2800" dirty="0"/>
          </a:p>
        </p:txBody>
      </p:sp>
      <p:sp>
        <p:nvSpPr>
          <p:cNvPr id="4" name="Datumsplatzhalter 3">
            <a:extLst>
              <a:ext uri="{FF2B5EF4-FFF2-40B4-BE49-F238E27FC236}">
                <a16:creationId xmlns:a16="http://schemas.microsoft.com/office/drawing/2014/main" id="{1E675FC9-01AB-F8C2-AE85-9ABEB9283AB0}"/>
              </a:ext>
            </a:extLst>
          </p:cNvPr>
          <p:cNvSpPr>
            <a:spLocks noGrp="1"/>
          </p:cNvSpPr>
          <p:nvPr>
            <p:ph type="dt" sz="half" idx="17"/>
          </p:nvPr>
        </p:nvSpPr>
        <p:spPr/>
        <p:txBody>
          <a:bodyPr/>
          <a:lstStyle/>
          <a:p>
            <a:fld id="{0A345580-8156-4C13-9593-7A63401D2A2C}" type="datetime1">
              <a:rPr lang="en-GB" smtClean="0"/>
              <a:t>14/11/2024</a:t>
            </a:fld>
            <a:endParaRPr lang="it-IT"/>
          </a:p>
        </p:txBody>
      </p:sp>
      <p:sp>
        <p:nvSpPr>
          <p:cNvPr id="5" name="Fußzeilenplatzhalter 4">
            <a:extLst>
              <a:ext uri="{FF2B5EF4-FFF2-40B4-BE49-F238E27FC236}">
                <a16:creationId xmlns:a16="http://schemas.microsoft.com/office/drawing/2014/main" id="{0F50279F-2F7A-2A2A-0454-26C2BD36C400}"/>
              </a:ext>
            </a:extLst>
          </p:cNvPr>
          <p:cNvSpPr>
            <a:spLocks noGrp="1"/>
          </p:cNvSpPr>
          <p:nvPr>
            <p:ph type="ftr" sz="quarter" idx="18"/>
          </p:nvPr>
        </p:nvSpPr>
        <p:spPr/>
        <p:txBody>
          <a:bodyPr/>
          <a:lstStyle/>
          <a:p>
            <a:r>
              <a:rPr lang="it-IT"/>
              <a:t>AGISTIN PMT meeting - April 2023</a:t>
            </a:r>
            <a:endParaRPr lang="it-IT" dirty="0"/>
          </a:p>
        </p:txBody>
      </p:sp>
      <p:sp>
        <p:nvSpPr>
          <p:cNvPr id="6" name="Foliennummernplatzhalter 5">
            <a:extLst>
              <a:ext uri="{FF2B5EF4-FFF2-40B4-BE49-F238E27FC236}">
                <a16:creationId xmlns:a16="http://schemas.microsoft.com/office/drawing/2014/main" id="{59357298-58F5-50BC-5572-C4A74F261C39}"/>
              </a:ext>
            </a:extLst>
          </p:cNvPr>
          <p:cNvSpPr>
            <a:spLocks noGrp="1"/>
          </p:cNvSpPr>
          <p:nvPr>
            <p:ph type="sldNum" sz="quarter" idx="19"/>
          </p:nvPr>
        </p:nvSpPr>
        <p:spPr/>
        <p:txBody>
          <a:bodyPr/>
          <a:lstStyle/>
          <a:p>
            <a:fld id="{3831EE3E-1033-44C5-81CC-A338D7D9C080}" type="slidenum">
              <a:rPr lang="it-IT" smtClean="0"/>
              <a:pPr/>
              <a:t>11</a:t>
            </a:fld>
            <a:endParaRPr lang="it-IT"/>
          </a:p>
        </p:txBody>
      </p:sp>
      <p:graphicFrame>
        <p:nvGraphicFramePr>
          <p:cNvPr id="7" name="Diagramm 6">
            <a:extLst>
              <a:ext uri="{FF2B5EF4-FFF2-40B4-BE49-F238E27FC236}">
                <a16:creationId xmlns:a16="http://schemas.microsoft.com/office/drawing/2014/main" id="{21A1F9A8-8F1C-C4B5-AF25-4E0AB02EBE31}"/>
              </a:ext>
            </a:extLst>
          </p:cNvPr>
          <p:cNvGraphicFramePr>
            <a:graphicFrameLocks/>
          </p:cNvGraphicFramePr>
          <p:nvPr>
            <p:extLst>
              <p:ext uri="{D42A27DB-BD31-4B8C-83A1-F6EECF244321}">
                <p14:modId xmlns:p14="http://schemas.microsoft.com/office/powerpoint/2010/main" val="4287553329"/>
              </p:ext>
            </p:extLst>
          </p:nvPr>
        </p:nvGraphicFramePr>
        <p:xfrm>
          <a:off x="7378515" y="947746"/>
          <a:ext cx="4377765" cy="2652059"/>
        </p:xfrm>
        <a:graphic>
          <a:graphicData uri="http://schemas.openxmlformats.org/drawingml/2006/chart">
            <c:chart xmlns:c="http://schemas.openxmlformats.org/drawingml/2006/chart" xmlns:r="http://schemas.openxmlformats.org/officeDocument/2006/relationships" r:id="rId2"/>
          </a:graphicData>
        </a:graphic>
      </p:graphicFrame>
      <p:sp>
        <p:nvSpPr>
          <p:cNvPr id="10" name="Rectangle 1">
            <a:extLst>
              <a:ext uri="{FF2B5EF4-FFF2-40B4-BE49-F238E27FC236}">
                <a16:creationId xmlns:a16="http://schemas.microsoft.com/office/drawing/2014/main" id="{FC97C2FC-D80A-40E9-87DE-8B6591509189}"/>
              </a:ext>
            </a:extLst>
          </p:cNvPr>
          <p:cNvSpPr>
            <a:spLocks noChangeArrowheads="1"/>
          </p:cNvSpPr>
          <p:nvPr/>
        </p:nvSpPr>
        <p:spPr bwMode="auto">
          <a:xfrm>
            <a:off x="322885" y="3570944"/>
            <a:ext cx="11582459" cy="707886"/>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F8E6D"/>
                </a:solidFill>
                <a:effectLst/>
                <a:latin typeface="JetBrains Mono"/>
              </a:rPr>
              <a:t>def </a:t>
            </a:r>
            <a:r>
              <a:rPr kumimoji="0" lang="en-US" altLang="en-US" sz="1000" b="0" i="0" u="none" strike="noStrike" cap="none" normalizeH="0" baseline="0" dirty="0" err="1">
                <a:ln>
                  <a:noFill/>
                </a:ln>
                <a:solidFill>
                  <a:srgbClr val="56A8F5"/>
                </a:solidFill>
                <a:effectLst/>
                <a:latin typeface="JetBrains Mono"/>
              </a:rPr>
              <a:t>obj_fun</a:t>
            </a:r>
            <a:r>
              <a:rPr kumimoji="0" lang="en-US" altLang="en-US" sz="1000" b="0" i="0" u="none" strike="noStrike" cap="none" normalizeH="0" baseline="0" dirty="0">
                <a:ln>
                  <a:noFill/>
                </a:ln>
                <a:solidFill>
                  <a:srgbClr val="BCBEC4"/>
                </a:solidFill>
                <a:effectLst/>
                <a:latin typeface="JetBrains Mono"/>
              </a:rPr>
              <a:t>(m):</a:t>
            </a:r>
            <a:br>
              <a:rPr kumimoji="0" lang="en-US" altLang="en-US" sz="1000" b="0" i="0" u="none" strike="noStrike" cap="none" normalizeH="0" baseline="0" dirty="0">
                <a:ln>
                  <a:noFill/>
                </a:ln>
                <a:solidFill>
                  <a:srgbClr val="BCBEC4"/>
                </a:solidFill>
                <a:effectLst/>
                <a:latin typeface="JetBrains Mono"/>
              </a:rPr>
            </a:br>
            <a:r>
              <a:rPr kumimoji="0" lang="en-US" altLang="en-US" sz="1000" b="0" i="0" u="none" strike="noStrike" cap="none" normalizeH="0" baseline="0" dirty="0">
                <a:ln>
                  <a:noFill/>
                </a:ln>
                <a:solidFill>
                  <a:srgbClr val="BCBEC4"/>
                </a:solidFill>
                <a:effectLst/>
                <a:latin typeface="JetBrains Mono"/>
              </a:rPr>
              <a:t>    </a:t>
            </a:r>
            <a:r>
              <a:rPr kumimoji="0" lang="en-US" altLang="en-US" sz="1000" b="0" i="0" u="none" strike="noStrike" cap="none" normalizeH="0" baseline="0" dirty="0">
                <a:ln>
                  <a:noFill/>
                </a:ln>
                <a:solidFill>
                  <a:srgbClr val="CF8E6D"/>
                </a:solidFill>
                <a:effectLst/>
                <a:latin typeface="JetBrains Mono"/>
              </a:rPr>
              <a:t>return  </a:t>
            </a:r>
            <a:r>
              <a:rPr kumimoji="0" lang="en-US" altLang="en-US" sz="1000" b="0" i="0" u="none" strike="noStrike" cap="none" normalizeH="0" baseline="0" dirty="0">
                <a:ln>
                  <a:noFill/>
                </a:ln>
                <a:solidFill>
                  <a:srgbClr val="BCBEC4"/>
                </a:solidFill>
                <a:effectLst/>
                <a:latin typeface="JetBrains Mono"/>
              </a:rPr>
              <a:t>((</a:t>
            </a:r>
            <a:r>
              <a:rPr kumimoji="0" lang="en-US" altLang="en-US" sz="1000" b="0" i="0" u="none" strike="noStrike" cap="none" normalizeH="0" baseline="0" dirty="0">
                <a:ln>
                  <a:noFill/>
                </a:ln>
                <a:solidFill>
                  <a:srgbClr val="8888C6"/>
                </a:solidFill>
                <a:effectLst/>
                <a:latin typeface="JetBrains Mono"/>
              </a:rPr>
              <a:t>sum</a:t>
            </a:r>
            <a:r>
              <a:rPr kumimoji="0" lang="en-US" altLang="en-US" sz="1000" b="0" i="0" u="none" strike="noStrike" cap="none" normalizeH="0" baseline="0" dirty="0">
                <a:ln>
                  <a:noFill/>
                </a:ln>
                <a:solidFill>
                  <a:srgbClr val="BCBEC4"/>
                </a:solidFill>
                <a:effectLst/>
                <a:latin typeface="JetBrains Mono"/>
              </a:rPr>
              <a:t>(((</a:t>
            </a:r>
            <a:r>
              <a:rPr kumimoji="0" lang="en-US" altLang="en-US" sz="1000" b="0" i="0" u="none" strike="noStrike" cap="none" normalizeH="0" baseline="0" dirty="0" err="1">
                <a:ln>
                  <a:noFill/>
                </a:ln>
                <a:solidFill>
                  <a:srgbClr val="BCBEC4"/>
                </a:solidFill>
                <a:effectLst/>
                <a:latin typeface="JetBrains Mono"/>
              </a:rPr>
              <a:t>m.Battery.P_FCRCharge</a:t>
            </a:r>
            <a:r>
              <a:rPr kumimoji="0" lang="en-US" altLang="en-US" sz="1000" b="0" i="0" u="none" strike="noStrike" cap="none" normalizeH="0" baseline="0" dirty="0">
                <a:ln>
                  <a:noFill/>
                </a:ln>
                <a:solidFill>
                  <a:srgbClr val="BCBEC4"/>
                </a:solidFill>
                <a:effectLst/>
                <a:latin typeface="JetBrains Mono"/>
              </a:rPr>
              <a:t>[t]*</a:t>
            </a:r>
            <a:r>
              <a:rPr kumimoji="0" lang="en-US" altLang="en-US" sz="1000" b="0" i="0" u="none" strike="noStrike" cap="none" normalizeH="0" baseline="0" dirty="0">
                <a:ln>
                  <a:noFill/>
                </a:ln>
                <a:solidFill>
                  <a:srgbClr val="2AACB8"/>
                </a:solidFill>
                <a:effectLst/>
                <a:latin typeface="JetBrains Mono"/>
              </a:rPr>
              <a:t>22</a:t>
            </a:r>
            <a:r>
              <a:rPr kumimoji="0" lang="en-US" altLang="en-US" sz="1000" b="0" i="0" u="none" strike="noStrike" cap="none" normalizeH="0" baseline="0" dirty="0">
                <a:ln>
                  <a:noFill/>
                </a:ln>
                <a:solidFill>
                  <a:srgbClr val="BCBEC4"/>
                </a:solidFill>
                <a:effectLst/>
                <a:latin typeface="JetBrains Mono"/>
              </a:rPr>
              <a:t>) + (</a:t>
            </a:r>
            <a:r>
              <a:rPr kumimoji="0" lang="en-US" altLang="en-US" sz="1000" b="0" i="0" u="none" strike="noStrike" cap="none" normalizeH="0" baseline="0" dirty="0" err="1">
                <a:ln>
                  <a:noFill/>
                </a:ln>
                <a:solidFill>
                  <a:srgbClr val="BCBEC4"/>
                </a:solidFill>
                <a:effectLst/>
                <a:latin typeface="JetBrains Mono"/>
              </a:rPr>
              <a:t>m.Battery.P_FCRDisCharge</a:t>
            </a:r>
            <a:r>
              <a:rPr kumimoji="0" lang="en-US" altLang="en-US" sz="1000" b="0" i="0" u="none" strike="noStrike" cap="none" normalizeH="0" baseline="0" dirty="0">
                <a:ln>
                  <a:noFill/>
                </a:ln>
                <a:solidFill>
                  <a:srgbClr val="BCBEC4"/>
                </a:solidFill>
                <a:effectLst/>
                <a:latin typeface="JetBrains Mono"/>
              </a:rPr>
              <a:t>[t])*-</a:t>
            </a:r>
            <a:r>
              <a:rPr kumimoji="0" lang="en-US" altLang="en-US" sz="1000" b="0" i="0" u="none" strike="noStrike" cap="none" normalizeH="0" baseline="0" dirty="0">
                <a:ln>
                  <a:noFill/>
                </a:ln>
                <a:solidFill>
                  <a:srgbClr val="2AACB8"/>
                </a:solidFill>
                <a:effectLst/>
                <a:latin typeface="JetBrains Mono"/>
              </a:rPr>
              <a:t>44 </a:t>
            </a:r>
            <a:r>
              <a:rPr kumimoji="0" lang="en-US" altLang="en-US" sz="1000" b="0" i="0" u="none" strike="noStrike" cap="none" normalizeH="0" baseline="0" dirty="0">
                <a:ln>
                  <a:noFill/>
                </a:ln>
                <a:solidFill>
                  <a:srgbClr val="CF8E6D"/>
                </a:solidFill>
                <a:effectLst/>
                <a:latin typeface="JetBrains Mono"/>
              </a:rPr>
              <a:t>for </a:t>
            </a:r>
            <a:r>
              <a:rPr kumimoji="0" lang="en-US" altLang="en-US" sz="1000" b="0" i="0" u="none" strike="noStrike" cap="none" normalizeH="0" baseline="0" dirty="0">
                <a:ln>
                  <a:noFill/>
                </a:ln>
                <a:solidFill>
                  <a:srgbClr val="BCBEC4"/>
                </a:solidFill>
                <a:effectLst/>
                <a:latin typeface="JetBrains Mono"/>
              </a:rPr>
              <a:t>t </a:t>
            </a:r>
            <a:r>
              <a:rPr kumimoji="0" lang="en-US" altLang="en-US" sz="1000" b="0" i="0" u="none" strike="noStrike" cap="none" normalizeH="0" baseline="0" dirty="0">
                <a:ln>
                  <a:noFill/>
                </a:ln>
                <a:solidFill>
                  <a:srgbClr val="CF8E6D"/>
                </a:solidFill>
                <a:effectLst/>
                <a:latin typeface="JetBrains Mono"/>
              </a:rPr>
              <a:t>in </a:t>
            </a:r>
            <a:r>
              <a:rPr kumimoji="0" lang="en-US" altLang="en-US" sz="1000" b="0" i="0" u="none" strike="noStrike" cap="none" normalizeH="0" baseline="0" dirty="0" err="1">
                <a:ln>
                  <a:noFill/>
                </a:ln>
                <a:solidFill>
                  <a:srgbClr val="BCBEC4"/>
                </a:solidFill>
                <a:effectLst/>
                <a:latin typeface="JetBrains Mono"/>
              </a:rPr>
              <a:t>l_t</a:t>
            </a:r>
            <a:r>
              <a:rPr kumimoji="0" lang="en-US" altLang="en-US" sz="1000" b="0" i="0" u="none" strike="noStrike" cap="none" normalizeH="0" baseline="0" dirty="0">
                <a:ln>
                  <a:noFill/>
                </a:ln>
                <a:solidFill>
                  <a:srgbClr val="BCBEC4"/>
                </a:solidFill>
                <a:effectLst/>
                <a:latin typeface="JetBrains Mono"/>
              </a:rPr>
              <a:t>)) )  - (</a:t>
            </a:r>
            <a:r>
              <a:rPr kumimoji="0" lang="en-US" altLang="en-US" sz="1000" b="0" i="0" u="none" strike="noStrike" cap="none" normalizeH="0" baseline="0" dirty="0" err="1">
                <a:ln>
                  <a:noFill/>
                </a:ln>
                <a:solidFill>
                  <a:srgbClr val="BCBEC4"/>
                </a:solidFill>
                <a:effectLst/>
                <a:latin typeface="JetBrains Mono"/>
              </a:rPr>
              <a:t>cost_new_battery_MW</a:t>
            </a:r>
            <a:r>
              <a:rPr kumimoji="0" lang="en-US" altLang="en-US" sz="1000" b="0" i="0" u="none" strike="noStrike" cap="none" normalizeH="0" baseline="0" dirty="0">
                <a:ln>
                  <a:noFill/>
                </a:ln>
                <a:solidFill>
                  <a:srgbClr val="BCBEC4"/>
                </a:solidFill>
                <a:effectLst/>
                <a:latin typeface="JetBrains Mono"/>
              </a:rPr>
              <a:t>*</a:t>
            </a:r>
            <a:r>
              <a:rPr kumimoji="0" lang="en-US" altLang="en-US" sz="1000" b="0" i="0" u="none" strike="noStrike" cap="none" normalizeH="0" baseline="0" dirty="0" err="1">
                <a:ln>
                  <a:noFill/>
                </a:ln>
                <a:solidFill>
                  <a:srgbClr val="BCBEC4"/>
                </a:solidFill>
                <a:effectLst/>
                <a:latin typeface="JetBrains Mono"/>
              </a:rPr>
              <a:t>m.Battery.Pdim_FCR</a:t>
            </a:r>
            <a:r>
              <a:rPr kumimoji="0" lang="en-US" altLang="en-US" sz="1000" b="0" i="0" u="none" strike="noStrike" cap="none" normalizeH="0" baseline="0" dirty="0">
                <a:ln>
                  <a:noFill/>
                </a:ln>
                <a:solidFill>
                  <a:srgbClr val="BCBEC4"/>
                </a:solidFill>
                <a:effectLst/>
                <a:latin typeface="JetBrains Mono"/>
              </a:rPr>
              <a:t>) - (</a:t>
            </a:r>
            <a:r>
              <a:rPr kumimoji="0" lang="en-US" altLang="en-US" sz="1000" b="0" i="0" u="none" strike="noStrike" cap="none" normalizeH="0" baseline="0" dirty="0" err="1">
                <a:ln>
                  <a:noFill/>
                </a:ln>
                <a:solidFill>
                  <a:srgbClr val="BCBEC4"/>
                </a:solidFill>
                <a:effectLst/>
                <a:latin typeface="JetBrains Mono"/>
              </a:rPr>
              <a:t>cost_new_battery_MWh</a:t>
            </a:r>
            <a:r>
              <a:rPr kumimoji="0" lang="en-US" altLang="en-US" sz="1000" b="0" i="0" u="none" strike="noStrike" cap="none" normalizeH="0" baseline="0" dirty="0">
                <a:ln>
                  <a:noFill/>
                </a:ln>
                <a:solidFill>
                  <a:srgbClr val="BCBEC4"/>
                </a:solidFill>
                <a:effectLst/>
                <a:latin typeface="JetBrains Mono"/>
              </a:rPr>
              <a:t>*</a:t>
            </a:r>
            <a:r>
              <a:rPr kumimoji="0" lang="en-US" altLang="en-US" sz="1000" b="0" i="0" u="none" strike="noStrike" cap="none" normalizeH="0" baseline="0" dirty="0" err="1">
                <a:ln>
                  <a:noFill/>
                </a:ln>
                <a:solidFill>
                  <a:srgbClr val="BCBEC4"/>
                </a:solidFill>
                <a:effectLst/>
                <a:latin typeface="JetBrains Mono"/>
              </a:rPr>
              <a:t>m.Battery.Edim_FCR</a:t>
            </a:r>
            <a:r>
              <a:rPr kumimoji="0" lang="en-US" altLang="en-US" sz="1000" b="0" i="0" u="none" strike="noStrike" cap="none" normalizeH="0" baseline="0" dirty="0">
                <a:ln>
                  <a:noFill/>
                </a:ln>
                <a:solidFill>
                  <a:srgbClr val="BCBEC4"/>
                </a:solidFill>
                <a:effectLst/>
                <a:latin typeface="JetBrains Mono"/>
              </a:rPr>
              <a:t>)) - (</a:t>
            </a:r>
            <a:r>
              <a:rPr kumimoji="0" lang="en-US" altLang="en-US" sz="1000" b="0" i="0" u="none" strike="noStrike" cap="none" normalizeH="0" baseline="0" dirty="0" err="1">
                <a:ln>
                  <a:noFill/>
                </a:ln>
                <a:solidFill>
                  <a:srgbClr val="BCBEC4"/>
                </a:solidFill>
                <a:effectLst/>
                <a:latin typeface="JetBrains Mono"/>
              </a:rPr>
              <a:t>cost_new_pv</a:t>
            </a:r>
            <a:r>
              <a:rPr kumimoji="0" lang="en-US" altLang="en-US" sz="1000" b="0" i="0" u="none" strike="noStrike" cap="none" normalizeH="0" baseline="0" dirty="0">
                <a:ln>
                  <a:noFill/>
                </a:ln>
                <a:solidFill>
                  <a:srgbClr val="BCBEC4"/>
                </a:solidFill>
                <a:effectLst/>
                <a:latin typeface="JetBrains Mono"/>
              </a:rPr>
              <a:t>*</a:t>
            </a:r>
            <a:r>
              <a:rPr kumimoji="0" lang="en-US" altLang="en-US" sz="1000" b="0" i="0" u="none" strike="noStrike" cap="none" normalizeH="0" baseline="0" dirty="0" err="1">
                <a:ln>
                  <a:noFill/>
                </a:ln>
                <a:solidFill>
                  <a:srgbClr val="BCBEC4"/>
                </a:solidFill>
                <a:effectLst/>
                <a:latin typeface="JetBrains Mono"/>
              </a:rPr>
              <a:t>m.PV.Pdim</a:t>
            </a:r>
            <a:r>
              <a:rPr kumimoji="0" lang="en-US" altLang="en-US" sz="1000" b="0" i="0" u="none" strike="noStrike" cap="none" normalizeH="0" baseline="0" dirty="0">
                <a:ln>
                  <a:noFill/>
                </a:ln>
                <a:solidFill>
                  <a:srgbClr val="BCBEC4"/>
                </a:solidFill>
                <a:effectLst/>
                <a:latin typeface="JetBrains Mono"/>
              </a:rPr>
              <a:t>)</a:t>
            </a:r>
            <a:br>
              <a:rPr kumimoji="0" lang="en-US" altLang="en-US" sz="1000" b="0" i="0" u="none" strike="noStrike" cap="none" normalizeH="0" baseline="0" dirty="0">
                <a:ln>
                  <a:noFill/>
                </a:ln>
                <a:solidFill>
                  <a:srgbClr val="7A7E85"/>
                </a:solidFill>
                <a:effectLst/>
                <a:latin typeface="JetBrains Mono"/>
              </a:rPr>
            </a:br>
            <a:r>
              <a:rPr kumimoji="0" lang="en-US" altLang="en-US" sz="1000" b="0" i="0" u="none" strike="noStrike" cap="none" normalizeH="0" baseline="0" dirty="0" err="1">
                <a:ln>
                  <a:noFill/>
                </a:ln>
                <a:solidFill>
                  <a:srgbClr val="BCBEC4"/>
                </a:solidFill>
                <a:effectLst/>
                <a:latin typeface="JetBrains Mono"/>
              </a:rPr>
              <a:t>m.goal</a:t>
            </a:r>
            <a:r>
              <a:rPr kumimoji="0" lang="en-US" altLang="en-US" sz="1000" b="0" i="0" u="none" strike="noStrike" cap="none" normalizeH="0" baseline="0" dirty="0">
                <a:ln>
                  <a:noFill/>
                </a:ln>
                <a:solidFill>
                  <a:srgbClr val="BCBEC4"/>
                </a:solidFill>
                <a:effectLst/>
                <a:latin typeface="JetBrains Mono"/>
              </a:rPr>
              <a:t> = </a:t>
            </a:r>
            <a:r>
              <a:rPr kumimoji="0" lang="en-US" altLang="en-US" sz="1000" b="0" i="0" u="none" strike="noStrike" cap="none" normalizeH="0" baseline="0" dirty="0" err="1">
                <a:ln>
                  <a:noFill/>
                </a:ln>
                <a:solidFill>
                  <a:srgbClr val="BCBEC4"/>
                </a:solidFill>
                <a:effectLst/>
                <a:latin typeface="JetBrains Mono"/>
              </a:rPr>
              <a:t>pyo.Objective</a:t>
            </a:r>
            <a:r>
              <a:rPr kumimoji="0" lang="en-US" altLang="en-US" sz="1000" b="0" i="0" u="none" strike="noStrike" cap="none" normalizeH="0" baseline="0" dirty="0">
                <a:ln>
                  <a:noFill/>
                </a:ln>
                <a:solidFill>
                  <a:srgbClr val="BCBEC4"/>
                </a:solidFill>
                <a:effectLst/>
                <a:latin typeface="JetBrains Mono"/>
              </a:rPr>
              <a:t>(</a:t>
            </a:r>
            <a:r>
              <a:rPr kumimoji="0" lang="en-US" altLang="en-US" sz="1000" b="0" i="0" u="none" strike="noStrike" cap="none" normalizeH="0" baseline="0" dirty="0">
                <a:ln>
                  <a:noFill/>
                </a:ln>
                <a:solidFill>
                  <a:srgbClr val="AA4926"/>
                </a:solidFill>
                <a:effectLst/>
                <a:latin typeface="JetBrains Mono"/>
              </a:rPr>
              <a:t>rule</a:t>
            </a:r>
            <a:r>
              <a:rPr kumimoji="0" lang="en-US" altLang="en-US" sz="1000" b="0" i="0" u="none" strike="noStrike" cap="none" normalizeH="0" baseline="0" dirty="0">
                <a:ln>
                  <a:noFill/>
                </a:ln>
                <a:solidFill>
                  <a:srgbClr val="BCBEC4"/>
                </a:solidFill>
                <a:effectLst/>
                <a:latin typeface="JetBrains Mono"/>
              </a:rPr>
              <a:t>=</a:t>
            </a:r>
            <a:r>
              <a:rPr kumimoji="0" lang="en-US" altLang="en-US" sz="1000" b="0" i="0" u="none" strike="noStrike" cap="none" normalizeH="0" baseline="0" dirty="0" err="1">
                <a:ln>
                  <a:noFill/>
                </a:ln>
                <a:solidFill>
                  <a:srgbClr val="BCBEC4"/>
                </a:solidFill>
                <a:effectLst/>
                <a:latin typeface="JetBrains Mono"/>
              </a:rPr>
              <a:t>obj_fun</a:t>
            </a:r>
            <a:r>
              <a:rPr kumimoji="0" lang="en-US" altLang="en-US" sz="1000" b="0" i="0" u="none" strike="noStrike" cap="none" normalizeH="0" baseline="0" dirty="0">
                <a:ln>
                  <a:noFill/>
                </a:ln>
                <a:solidFill>
                  <a:srgbClr val="BCBEC4"/>
                </a:solidFill>
                <a:effectLst/>
                <a:latin typeface="JetBrains Mono"/>
              </a:rPr>
              <a:t>, </a:t>
            </a:r>
            <a:r>
              <a:rPr kumimoji="0" lang="en-US" altLang="en-US" sz="1000" b="0" i="0" u="none" strike="noStrike" cap="none" normalizeH="0" baseline="0" dirty="0">
                <a:ln>
                  <a:noFill/>
                </a:ln>
                <a:solidFill>
                  <a:srgbClr val="AA4926"/>
                </a:solidFill>
                <a:effectLst/>
                <a:latin typeface="JetBrains Mono"/>
              </a:rPr>
              <a:t>sense</a:t>
            </a:r>
            <a:r>
              <a:rPr kumimoji="0" lang="en-US" altLang="en-US" sz="1000" b="0" i="0" u="none" strike="noStrike" cap="none" normalizeH="0" baseline="0" dirty="0">
                <a:ln>
                  <a:noFill/>
                </a:ln>
                <a:solidFill>
                  <a:srgbClr val="BCBEC4"/>
                </a:solidFill>
                <a:effectLst/>
                <a:latin typeface="JetBrains Mono"/>
              </a:rPr>
              <a:t>=</a:t>
            </a:r>
            <a:r>
              <a:rPr kumimoji="0" lang="en-US" altLang="en-US" sz="1000" b="0" i="0" u="none" strike="noStrike" cap="none" normalizeH="0" baseline="0" dirty="0" err="1">
                <a:ln>
                  <a:noFill/>
                </a:ln>
                <a:solidFill>
                  <a:srgbClr val="BCBEC4"/>
                </a:solidFill>
                <a:effectLst/>
                <a:latin typeface="JetBrains Mono"/>
              </a:rPr>
              <a:t>pyo.maximize</a:t>
            </a:r>
            <a:r>
              <a:rPr kumimoji="0" lang="en-US" altLang="en-US" sz="1000" b="0" i="0" u="none" strike="noStrike" cap="none" normalizeH="0" baseline="0" dirty="0">
                <a:ln>
                  <a:noFill/>
                </a:ln>
                <a:solidFill>
                  <a:srgbClr val="BCBEC4"/>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2">
            <a:extLst>
              <a:ext uri="{FF2B5EF4-FFF2-40B4-BE49-F238E27FC236}">
                <a16:creationId xmlns:a16="http://schemas.microsoft.com/office/drawing/2014/main" id="{5361A2F2-C9E0-C16D-E144-7CCDB942E87F}"/>
              </a:ext>
            </a:extLst>
          </p:cNvPr>
          <p:cNvSpPr>
            <a:spLocks noChangeArrowheads="1"/>
          </p:cNvSpPr>
          <p:nvPr/>
        </p:nvSpPr>
        <p:spPr bwMode="auto">
          <a:xfrm>
            <a:off x="1649504" y="1996776"/>
            <a:ext cx="2498165" cy="55399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BCBEC4"/>
                </a:solidFill>
                <a:effectLst/>
                <a:latin typeface="JetBrains Mono"/>
              </a:rPr>
              <a:t>cost_new_battery_MW</a:t>
            </a:r>
            <a:r>
              <a:rPr kumimoji="0" lang="en-US" altLang="en-US" sz="1000" b="0" i="0" u="none" strike="noStrike" cap="none" normalizeH="0" baseline="0" dirty="0">
                <a:ln>
                  <a:noFill/>
                </a:ln>
                <a:solidFill>
                  <a:srgbClr val="BCBEC4"/>
                </a:solidFill>
                <a:effectLst/>
                <a:latin typeface="JetBrains Mono"/>
              </a:rPr>
              <a:t>  = </a:t>
            </a:r>
            <a:r>
              <a:rPr kumimoji="0" lang="en-US" altLang="en-US" sz="1000" b="0" i="0" u="none" strike="noStrike" cap="none" normalizeH="0" baseline="0" dirty="0">
                <a:ln>
                  <a:noFill/>
                </a:ln>
                <a:solidFill>
                  <a:srgbClr val="2AACB8"/>
                </a:solidFill>
                <a:effectLst/>
                <a:latin typeface="JetBrains Mono"/>
              </a:rPr>
              <a:t>55 </a:t>
            </a:r>
            <a:r>
              <a:rPr kumimoji="0" lang="en-US" altLang="en-US" sz="1000" b="0" i="0" u="none" strike="noStrike" cap="none" normalizeH="0" baseline="0" dirty="0">
                <a:ln>
                  <a:noFill/>
                </a:ln>
                <a:solidFill>
                  <a:srgbClr val="7A7E85"/>
                </a:solidFill>
                <a:effectLst/>
                <a:latin typeface="JetBrains Mono"/>
              </a:rPr>
              <a:t># Euros/day</a:t>
            </a:r>
            <a:br>
              <a:rPr kumimoji="0" lang="en-US" altLang="en-US" sz="1000" b="0" i="0" u="none" strike="noStrike" cap="none" normalizeH="0" baseline="0" dirty="0">
                <a:ln>
                  <a:noFill/>
                </a:ln>
                <a:solidFill>
                  <a:srgbClr val="7A7E85"/>
                </a:solidFill>
                <a:effectLst/>
                <a:latin typeface="JetBrains Mono"/>
              </a:rPr>
            </a:br>
            <a:r>
              <a:rPr kumimoji="0" lang="en-US" altLang="en-US" sz="1000" b="0" i="0" u="none" strike="noStrike" cap="none" normalizeH="0" baseline="0" dirty="0" err="1">
                <a:ln>
                  <a:noFill/>
                </a:ln>
                <a:solidFill>
                  <a:srgbClr val="BCBEC4"/>
                </a:solidFill>
                <a:effectLst/>
                <a:latin typeface="JetBrains Mono"/>
              </a:rPr>
              <a:t>cost_new_battery_MWh</a:t>
            </a:r>
            <a:r>
              <a:rPr kumimoji="0" lang="en-US" altLang="en-US" sz="1000" b="0" i="0" u="none" strike="noStrike" cap="none" normalizeH="0" baseline="0" dirty="0">
                <a:ln>
                  <a:noFill/>
                </a:ln>
                <a:solidFill>
                  <a:srgbClr val="BCBEC4"/>
                </a:solidFill>
                <a:effectLst/>
                <a:latin typeface="JetBrains Mono"/>
              </a:rPr>
              <a:t> = </a:t>
            </a:r>
            <a:r>
              <a:rPr kumimoji="0" lang="en-US" altLang="en-US" sz="1000" b="0" i="0" u="none" strike="noStrike" cap="none" normalizeH="0" baseline="0" dirty="0">
                <a:ln>
                  <a:noFill/>
                </a:ln>
                <a:solidFill>
                  <a:srgbClr val="2AACB8"/>
                </a:solidFill>
                <a:effectLst/>
                <a:latin typeface="JetBrains Mono"/>
              </a:rPr>
              <a:t>82 </a:t>
            </a:r>
            <a:r>
              <a:rPr kumimoji="0" lang="en-US" altLang="en-US" sz="1000" b="0" i="0" u="none" strike="noStrike" cap="none" normalizeH="0" baseline="0" dirty="0">
                <a:ln>
                  <a:noFill/>
                </a:ln>
                <a:solidFill>
                  <a:srgbClr val="7A7E85"/>
                </a:solidFill>
                <a:effectLst/>
                <a:latin typeface="JetBrains Mono"/>
              </a:rPr>
              <a:t># Euros/day</a:t>
            </a:r>
            <a:br>
              <a:rPr kumimoji="0" lang="en-US" altLang="en-US" sz="1000" b="0" i="0" u="none" strike="noStrike" cap="none" normalizeH="0" baseline="0" dirty="0">
                <a:ln>
                  <a:noFill/>
                </a:ln>
                <a:solidFill>
                  <a:srgbClr val="7A7E85"/>
                </a:solidFill>
                <a:effectLst/>
                <a:latin typeface="JetBrains Mono"/>
              </a:rPr>
            </a:br>
            <a:r>
              <a:rPr kumimoji="0" lang="en-US" altLang="en-US" sz="1000" b="0" i="0" u="none" strike="noStrike" cap="none" normalizeH="0" baseline="0" dirty="0" err="1">
                <a:ln>
                  <a:noFill/>
                </a:ln>
                <a:solidFill>
                  <a:srgbClr val="BCBEC4"/>
                </a:solidFill>
                <a:effectLst/>
                <a:latin typeface="JetBrains Mono"/>
              </a:rPr>
              <a:t>cost_new_pv</a:t>
            </a:r>
            <a:r>
              <a:rPr kumimoji="0" lang="en-US" altLang="en-US" sz="1000" b="0" i="0" u="none" strike="noStrike" cap="none" normalizeH="0" baseline="0" dirty="0">
                <a:ln>
                  <a:noFill/>
                </a:ln>
                <a:solidFill>
                  <a:srgbClr val="BCBEC4"/>
                </a:solidFill>
                <a:effectLst/>
                <a:latin typeface="JetBrains Mono"/>
              </a:rPr>
              <a:t> = </a:t>
            </a:r>
            <a:r>
              <a:rPr kumimoji="0" lang="en-US" altLang="en-US" sz="1000" b="0" i="0" u="none" strike="noStrike" cap="none" normalizeH="0" baseline="0" dirty="0">
                <a:ln>
                  <a:noFill/>
                </a:ln>
                <a:solidFill>
                  <a:srgbClr val="2AACB8"/>
                </a:solidFill>
                <a:effectLst/>
                <a:latin typeface="JetBrains Mono"/>
              </a:rPr>
              <a:t>1.1 </a:t>
            </a:r>
            <a:r>
              <a:rPr kumimoji="0" lang="en-US" altLang="en-US" sz="1000" b="0" i="0" u="none" strike="noStrike" cap="none" normalizeH="0" baseline="0" dirty="0">
                <a:ln>
                  <a:noFill/>
                </a:ln>
                <a:solidFill>
                  <a:srgbClr val="7A7E85"/>
                </a:solidFill>
                <a:effectLst/>
                <a:latin typeface="JetBrains Mono"/>
              </a:rPr>
              <a:t># Euros/day</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09405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D4B1380-577B-069D-6972-E07E03F7782C}"/>
              </a:ext>
            </a:extLst>
          </p:cNvPr>
          <p:cNvSpPr>
            <a:spLocks noGrp="1"/>
          </p:cNvSpPr>
          <p:nvPr>
            <p:ph type="title"/>
          </p:nvPr>
        </p:nvSpPr>
        <p:spPr/>
        <p:txBody>
          <a:bodyPr/>
          <a:lstStyle/>
          <a:p>
            <a:r>
              <a:rPr lang="de-DE" dirty="0"/>
              <a:t>Case 1.1</a:t>
            </a:r>
            <a:endParaRPr lang="en-US" dirty="0"/>
          </a:p>
        </p:txBody>
      </p:sp>
      <p:sp>
        <p:nvSpPr>
          <p:cNvPr id="3" name="Inhaltsplatzhalter 2">
            <a:extLst>
              <a:ext uri="{FF2B5EF4-FFF2-40B4-BE49-F238E27FC236}">
                <a16:creationId xmlns:a16="http://schemas.microsoft.com/office/drawing/2014/main" id="{677F0AB2-2D27-E5E6-3903-99FA853FEACB}"/>
              </a:ext>
            </a:extLst>
          </p:cNvPr>
          <p:cNvSpPr>
            <a:spLocks noGrp="1"/>
          </p:cNvSpPr>
          <p:nvPr>
            <p:ph sz="half" idx="16"/>
          </p:nvPr>
        </p:nvSpPr>
        <p:spPr/>
        <p:txBody>
          <a:bodyPr/>
          <a:lstStyle/>
          <a:p>
            <a:endParaRPr lang="en-US"/>
          </a:p>
        </p:txBody>
      </p:sp>
      <p:sp>
        <p:nvSpPr>
          <p:cNvPr id="4" name="Datumsplatzhalter 3">
            <a:extLst>
              <a:ext uri="{FF2B5EF4-FFF2-40B4-BE49-F238E27FC236}">
                <a16:creationId xmlns:a16="http://schemas.microsoft.com/office/drawing/2014/main" id="{6B591697-99C4-1763-34C6-BEC47B18992D}"/>
              </a:ext>
            </a:extLst>
          </p:cNvPr>
          <p:cNvSpPr>
            <a:spLocks noGrp="1"/>
          </p:cNvSpPr>
          <p:nvPr>
            <p:ph type="dt" sz="half" idx="17"/>
          </p:nvPr>
        </p:nvSpPr>
        <p:spPr/>
        <p:txBody>
          <a:bodyPr/>
          <a:lstStyle/>
          <a:p>
            <a:fld id="{0A345580-8156-4C13-9593-7A63401D2A2C}" type="datetime1">
              <a:rPr lang="en-GB" smtClean="0"/>
              <a:t>14/11/2024</a:t>
            </a:fld>
            <a:endParaRPr lang="it-IT"/>
          </a:p>
        </p:txBody>
      </p:sp>
      <p:sp>
        <p:nvSpPr>
          <p:cNvPr id="5" name="Fußzeilenplatzhalter 4">
            <a:extLst>
              <a:ext uri="{FF2B5EF4-FFF2-40B4-BE49-F238E27FC236}">
                <a16:creationId xmlns:a16="http://schemas.microsoft.com/office/drawing/2014/main" id="{2923651A-C312-8F65-DDCE-11AD1CFC5991}"/>
              </a:ext>
            </a:extLst>
          </p:cNvPr>
          <p:cNvSpPr>
            <a:spLocks noGrp="1"/>
          </p:cNvSpPr>
          <p:nvPr>
            <p:ph type="ftr" sz="quarter" idx="18"/>
          </p:nvPr>
        </p:nvSpPr>
        <p:spPr/>
        <p:txBody>
          <a:bodyPr/>
          <a:lstStyle/>
          <a:p>
            <a:r>
              <a:rPr lang="it-IT"/>
              <a:t>AGISTIN PMT meeting - April 2023</a:t>
            </a:r>
            <a:endParaRPr lang="it-IT" dirty="0"/>
          </a:p>
        </p:txBody>
      </p:sp>
      <p:sp>
        <p:nvSpPr>
          <p:cNvPr id="6" name="Foliennummernplatzhalter 5">
            <a:extLst>
              <a:ext uri="{FF2B5EF4-FFF2-40B4-BE49-F238E27FC236}">
                <a16:creationId xmlns:a16="http://schemas.microsoft.com/office/drawing/2014/main" id="{B38E8AA4-D962-6C11-9FF1-761E86852F65}"/>
              </a:ext>
            </a:extLst>
          </p:cNvPr>
          <p:cNvSpPr>
            <a:spLocks noGrp="1"/>
          </p:cNvSpPr>
          <p:nvPr>
            <p:ph type="sldNum" sz="quarter" idx="19"/>
          </p:nvPr>
        </p:nvSpPr>
        <p:spPr/>
        <p:txBody>
          <a:bodyPr/>
          <a:lstStyle/>
          <a:p>
            <a:fld id="{3831EE3E-1033-44C5-81CC-A338D7D9C080}" type="slidenum">
              <a:rPr lang="it-IT" smtClean="0"/>
              <a:pPr/>
              <a:t>12</a:t>
            </a:fld>
            <a:endParaRPr lang="it-IT"/>
          </a:p>
        </p:txBody>
      </p:sp>
    </p:spTree>
    <p:extLst>
      <p:ext uri="{BB962C8B-B14F-4D97-AF65-F5344CB8AC3E}">
        <p14:creationId xmlns:p14="http://schemas.microsoft.com/office/powerpoint/2010/main" val="19082498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46D38-84E1-8002-59B5-C737CC955E4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D9DB2FA-4134-3ADE-1531-74DBB9659DDA}"/>
              </a:ext>
            </a:extLst>
          </p:cNvPr>
          <p:cNvSpPr>
            <a:spLocks noGrp="1"/>
          </p:cNvSpPr>
          <p:nvPr>
            <p:ph type="title"/>
          </p:nvPr>
        </p:nvSpPr>
        <p:spPr/>
        <p:txBody>
          <a:bodyPr/>
          <a:lstStyle/>
          <a:p>
            <a:r>
              <a:rPr lang="de-DE" dirty="0"/>
              <a:t>Case 1.2</a:t>
            </a:r>
            <a:endParaRPr lang="en-US" dirty="0"/>
          </a:p>
        </p:txBody>
      </p:sp>
      <p:sp>
        <p:nvSpPr>
          <p:cNvPr id="3" name="Inhaltsplatzhalter 2">
            <a:extLst>
              <a:ext uri="{FF2B5EF4-FFF2-40B4-BE49-F238E27FC236}">
                <a16:creationId xmlns:a16="http://schemas.microsoft.com/office/drawing/2014/main" id="{E8331565-BD37-36CC-54E4-57C0666C7FAD}"/>
              </a:ext>
            </a:extLst>
          </p:cNvPr>
          <p:cNvSpPr>
            <a:spLocks noGrp="1"/>
          </p:cNvSpPr>
          <p:nvPr>
            <p:ph sz="half" idx="16"/>
          </p:nvPr>
        </p:nvSpPr>
        <p:spPr/>
        <p:txBody>
          <a:bodyPr/>
          <a:lstStyle/>
          <a:p>
            <a:endParaRPr lang="en-US"/>
          </a:p>
        </p:txBody>
      </p:sp>
      <p:sp>
        <p:nvSpPr>
          <p:cNvPr id="4" name="Datumsplatzhalter 3">
            <a:extLst>
              <a:ext uri="{FF2B5EF4-FFF2-40B4-BE49-F238E27FC236}">
                <a16:creationId xmlns:a16="http://schemas.microsoft.com/office/drawing/2014/main" id="{937C3CDF-49FD-B894-FB84-2394ADE322A8}"/>
              </a:ext>
            </a:extLst>
          </p:cNvPr>
          <p:cNvSpPr>
            <a:spLocks noGrp="1"/>
          </p:cNvSpPr>
          <p:nvPr>
            <p:ph type="dt" sz="half" idx="17"/>
          </p:nvPr>
        </p:nvSpPr>
        <p:spPr/>
        <p:txBody>
          <a:bodyPr/>
          <a:lstStyle/>
          <a:p>
            <a:fld id="{0A345580-8156-4C13-9593-7A63401D2A2C}" type="datetime1">
              <a:rPr lang="en-GB" smtClean="0"/>
              <a:t>14/11/2024</a:t>
            </a:fld>
            <a:endParaRPr lang="it-IT"/>
          </a:p>
        </p:txBody>
      </p:sp>
      <p:sp>
        <p:nvSpPr>
          <p:cNvPr id="5" name="Fußzeilenplatzhalter 4">
            <a:extLst>
              <a:ext uri="{FF2B5EF4-FFF2-40B4-BE49-F238E27FC236}">
                <a16:creationId xmlns:a16="http://schemas.microsoft.com/office/drawing/2014/main" id="{C808ED46-200C-868B-9877-314200D9596C}"/>
              </a:ext>
            </a:extLst>
          </p:cNvPr>
          <p:cNvSpPr>
            <a:spLocks noGrp="1"/>
          </p:cNvSpPr>
          <p:nvPr>
            <p:ph type="ftr" sz="quarter" idx="18"/>
          </p:nvPr>
        </p:nvSpPr>
        <p:spPr/>
        <p:txBody>
          <a:bodyPr/>
          <a:lstStyle/>
          <a:p>
            <a:r>
              <a:rPr lang="it-IT"/>
              <a:t>AGISTIN PMT meeting - April 2023</a:t>
            </a:r>
            <a:endParaRPr lang="it-IT" dirty="0"/>
          </a:p>
        </p:txBody>
      </p:sp>
      <p:sp>
        <p:nvSpPr>
          <p:cNvPr id="6" name="Foliennummernplatzhalter 5">
            <a:extLst>
              <a:ext uri="{FF2B5EF4-FFF2-40B4-BE49-F238E27FC236}">
                <a16:creationId xmlns:a16="http://schemas.microsoft.com/office/drawing/2014/main" id="{4F9EA825-3DA0-5832-57A4-D6712A3906ED}"/>
              </a:ext>
            </a:extLst>
          </p:cNvPr>
          <p:cNvSpPr>
            <a:spLocks noGrp="1"/>
          </p:cNvSpPr>
          <p:nvPr>
            <p:ph type="sldNum" sz="quarter" idx="19"/>
          </p:nvPr>
        </p:nvSpPr>
        <p:spPr/>
        <p:txBody>
          <a:bodyPr/>
          <a:lstStyle/>
          <a:p>
            <a:fld id="{3831EE3E-1033-44C5-81CC-A338D7D9C080}" type="slidenum">
              <a:rPr lang="it-IT" smtClean="0"/>
              <a:pPr/>
              <a:t>13</a:t>
            </a:fld>
            <a:endParaRPr lang="it-IT"/>
          </a:p>
        </p:txBody>
      </p:sp>
    </p:spTree>
    <p:extLst>
      <p:ext uri="{BB962C8B-B14F-4D97-AF65-F5344CB8AC3E}">
        <p14:creationId xmlns:p14="http://schemas.microsoft.com/office/powerpoint/2010/main" val="344418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D09F9F-E401-EFD7-4DBA-6D4443A466C7}"/>
              </a:ext>
            </a:extLst>
          </p:cNvPr>
          <p:cNvSpPr>
            <a:spLocks noGrp="1"/>
          </p:cNvSpPr>
          <p:nvPr>
            <p:ph type="dt" sz="half" idx="17"/>
          </p:nvPr>
        </p:nvSpPr>
        <p:spPr>
          <a:xfrm>
            <a:off x="1464911" y="6435860"/>
            <a:ext cx="1113845" cy="365125"/>
          </a:xfrm>
        </p:spPr>
        <p:txBody>
          <a:bodyPr/>
          <a:lstStyle/>
          <a:p>
            <a:fld id="{1DBDDF89-F362-4DB2-A4E2-6CD0C1C18A2A}" type="datetime1">
              <a:rPr lang="en-GB" smtClean="0"/>
              <a:t>14/11/2024</a:t>
            </a:fld>
            <a:endParaRPr lang="it-IT"/>
          </a:p>
        </p:txBody>
      </p:sp>
      <p:sp>
        <p:nvSpPr>
          <p:cNvPr id="3" name="Footer Placeholder 2">
            <a:extLst>
              <a:ext uri="{FF2B5EF4-FFF2-40B4-BE49-F238E27FC236}">
                <a16:creationId xmlns:a16="http://schemas.microsoft.com/office/drawing/2014/main" id="{80AEFF46-FB7A-BCC4-9058-554C01B6238A}"/>
              </a:ext>
            </a:extLst>
          </p:cNvPr>
          <p:cNvSpPr>
            <a:spLocks noGrp="1"/>
          </p:cNvSpPr>
          <p:nvPr>
            <p:ph type="ftr" sz="quarter" idx="18"/>
          </p:nvPr>
        </p:nvSpPr>
        <p:spPr>
          <a:xfrm>
            <a:off x="2825207" y="6435860"/>
            <a:ext cx="5905325" cy="365125"/>
          </a:xfrm>
        </p:spPr>
        <p:txBody>
          <a:bodyPr/>
          <a:lstStyle/>
          <a:p>
            <a:r>
              <a:rPr lang="it-IT"/>
              <a:t>AGISTIN PMT meeting - April 2023</a:t>
            </a:r>
            <a:endParaRPr lang="it-IT" dirty="0"/>
          </a:p>
        </p:txBody>
      </p:sp>
      <p:sp>
        <p:nvSpPr>
          <p:cNvPr id="4" name="Slide Number Placeholder 3">
            <a:extLst>
              <a:ext uri="{FF2B5EF4-FFF2-40B4-BE49-F238E27FC236}">
                <a16:creationId xmlns:a16="http://schemas.microsoft.com/office/drawing/2014/main" id="{5540C66C-AE5D-725F-EE60-A158A3463C1E}"/>
              </a:ext>
            </a:extLst>
          </p:cNvPr>
          <p:cNvSpPr>
            <a:spLocks noGrp="1"/>
          </p:cNvSpPr>
          <p:nvPr>
            <p:ph type="sldNum" sz="quarter" idx="19"/>
          </p:nvPr>
        </p:nvSpPr>
        <p:spPr>
          <a:xfrm>
            <a:off x="8962844" y="6435860"/>
            <a:ext cx="2743200" cy="365125"/>
          </a:xfrm>
        </p:spPr>
        <p:txBody>
          <a:bodyPr/>
          <a:lstStyle/>
          <a:p>
            <a:fld id="{3831EE3E-1033-44C5-81CC-A338D7D9C080}" type="slidenum">
              <a:rPr lang="it-IT" smtClean="0"/>
              <a:pPr/>
              <a:t>14</a:t>
            </a:fld>
            <a:endParaRPr lang="it-IT"/>
          </a:p>
        </p:txBody>
      </p:sp>
      <p:sp>
        <p:nvSpPr>
          <p:cNvPr id="5" name="Title 4">
            <a:extLst>
              <a:ext uri="{FF2B5EF4-FFF2-40B4-BE49-F238E27FC236}">
                <a16:creationId xmlns:a16="http://schemas.microsoft.com/office/drawing/2014/main" id="{FCF67967-A0E7-5D91-178E-8C5B06DF6BD7}"/>
              </a:ext>
            </a:extLst>
          </p:cNvPr>
          <p:cNvSpPr>
            <a:spLocks noGrp="1"/>
          </p:cNvSpPr>
          <p:nvPr>
            <p:ph type="title"/>
          </p:nvPr>
        </p:nvSpPr>
        <p:spPr/>
        <p:txBody>
          <a:bodyPr/>
          <a:lstStyle/>
          <a:p>
            <a:r>
              <a:rPr lang="en-GB" dirty="0"/>
              <a:t>Reporting on events attended</a:t>
            </a:r>
            <a:endParaRPr lang="en-US" dirty="0"/>
          </a:p>
        </p:txBody>
      </p:sp>
      <p:sp>
        <p:nvSpPr>
          <p:cNvPr id="6" name="Content Placeholder 5">
            <a:extLst>
              <a:ext uri="{FF2B5EF4-FFF2-40B4-BE49-F238E27FC236}">
                <a16:creationId xmlns:a16="http://schemas.microsoft.com/office/drawing/2014/main" id="{A3355B29-63A7-A3A4-997F-6DF2AE31ABFB}"/>
              </a:ext>
            </a:extLst>
          </p:cNvPr>
          <p:cNvSpPr>
            <a:spLocks noGrp="1"/>
          </p:cNvSpPr>
          <p:nvPr>
            <p:ph sz="half" idx="16"/>
          </p:nvPr>
        </p:nvSpPr>
        <p:spPr/>
        <p:txBody>
          <a:bodyPr/>
          <a:lstStyle/>
          <a:p>
            <a:r>
              <a:rPr lang="en-US" dirty="0"/>
              <a:t>EPRI European Workshop, March 14-16 Vienna</a:t>
            </a:r>
          </a:p>
          <a:p>
            <a:pPr lvl="1"/>
            <a:r>
              <a:rPr lang="en-US" dirty="0"/>
              <a:t>AGISTIN rollup</a:t>
            </a:r>
          </a:p>
          <a:p>
            <a:r>
              <a:rPr lang="en-US" dirty="0"/>
              <a:t>BRIDGE General Assembly, March 28-30 Brussels</a:t>
            </a:r>
          </a:p>
          <a:p>
            <a:pPr lvl="1"/>
            <a:r>
              <a:rPr lang="en-US" dirty="0"/>
              <a:t>Gianluca joined representing AGISTIN</a:t>
            </a:r>
          </a:p>
          <a:p>
            <a:pPr lvl="1"/>
            <a:r>
              <a:rPr lang="en-US" dirty="0"/>
              <a:t>Poster session organized by BRIDGE</a:t>
            </a:r>
          </a:p>
          <a:p>
            <a:pPr lvl="1"/>
            <a:r>
              <a:rPr lang="en-US" dirty="0"/>
              <a:t>Upcoming activities in BRIDGE WGs will be communicated soon</a:t>
            </a:r>
          </a:p>
        </p:txBody>
      </p:sp>
    </p:spTree>
    <p:extLst>
      <p:ext uri="{BB962C8B-B14F-4D97-AF65-F5344CB8AC3E}">
        <p14:creationId xmlns:p14="http://schemas.microsoft.com/office/powerpoint/2010/main" val="3841074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D09F9F-E401-EFD7-4DBA-6D4443A466C7}"/>
              </a:ext>
            </a:extLst>
          </p:cNvPr>
          <p:cNvSpPr>
            <a:spLocks noGrp="1"/>
          </p:cNvSpPr>
          <p:nvPr>
            <p:ph type="dt" sz="half" idx="17"/>
          </p:nvPr>
        </p:nvSpPr>
        <p:spPr>
          <a:xfrm>
            <a:off x="1464911" y="6435860"/>
            <a:ext cx="1113845" cy="365125"/>
          </a:xfrm>
        </p:spPr>
        <p:txBody>
          <a:bodyPr/>
          <a:lstStyle/>
          <a:p>
            <a:fld id="{8926824F-E038-4FDD-BC3C-A32FD05FD098}" type="datetime1">
              <a:rPr lang="en-GB" smtClean="0"/>
              <a:t>14/11/2024</a:t>
            </a:fld>
            <a:endParaRPr lang="it-IT"/>
          </a:p>
        </p:txBody>
      </p:sp>
      <p:sp>
        <p:nvSpPr>
          <p:cNvPr id="3" name="Footer Placeholder 2">
            <a:extLst>
              <a:ext uri="{FF2B5EF4-FFF2-40B4-BE49-F238E27FC236}">
                <a16:creationId xmlns:a16="http://schemas.microsoft.com/office/drawing/2014/main" id="{80AEFF46-FB7A-BCC4-9058-554C01B6238A}"/>
              </a:ext>
            </a:extLst>
          </p:cNvPr>
          <p:cNvSpPr>
            <a:spLocks noGrp="1"/>
          </p:cNvSpPr>
          <p:nvPr>
            <p:ph type="ftr" sz="quarter" idx="18"/>
          </p:nvPr>
        </p:nvSpPr>
        <p:spPr>
          <a:xfrm>
            <a:off x="2825207" y="6435860"/>
            <a:ext cx="5905325" cy="365125"/>
          </a:xfrm>
        </p:spPr>
        <p:txBody>
          <a:bodyPr/>
          <a:lstStyle/>
          <a:p>
            <a:r>
              <a:rPr lang="it-IT"/>
              <a:t>AGISTIN PMT meeting - April 2023</a:t>
            </a:r>
            <a:endParaRPr lang="it-IT" dirty="0"/>
          </a:p>
        </p:txBody>
      </p:sp>
      <p:sp>
        <p:nvSpPr>
          <p:cNvPr id="4" name="Slide Number Placeholder 3">
            <a:extLst>
              <a:ext uri="{FF2B5EF4-FFF2-40B4-BE49-F238E27FC236}">
                <a16:creationId xmlns:a16="http://schemas.microsoft.com/office/drawing/2014/main" id="{5540C66C-AE5D-725F-EE60-A158A3463C1E}"/>
              </a:ext>
            </a:extLst>
          </p:cNvPr>
          <p:cNvSpPr>
            <a:spLocks noGrp="1"/>
          </p:cNvSpPr>
          <p:nvPr>
            <p:ph type="sldNum" sz="quarter" idx="19"/>
          </p:nvPr>
        </p:nvSpPr>
        <p:spPr>
          <a:xfrm>
            <a:off x="8962844" y="6435860"/>
            <a:ext cx="2743200" cy="365125"/>
          </a:xfrm>
        </p:spPr>
        <p:txBody>
          <a:bodyPr/>
          <a:lstStyle/>
          <a:p>
            <a:fld id="{3831EE3E-1033-44C5-81CC-A338D7D9C080}" type="slidenum">
              <a:rPr lang="it-IT" smtClean="0"/>
              <a:pPr/>
              <a:t>15</a:t>
            </a:fld>
            <a:endParaRPr lang="it-IT"/>
          </a:p>
        </p:txBody>
      </p:sp>
      <p:sp>
        <p:nvSpPr>
          <p:cNvPr id="5" name="Title 4">
            <a:extLst>
              <a:ext uri="{FF2B5EF4-FFF2-40B4-BE49-F238E27FC236}">
                <a16:creationId xmlns:a16="http://schemas.microsoft.com/office/drawing/2014/main" id="{FCF67967-A0E7-5D91-178E-8C5B06DF6BD7}"/>
              </a:ext>
            </a:extLst>
          </p:cNvPr>
          <p:cNvSpPr>
            <a:spLocks noGrp="1"/>
          </p:cNvSpPr>
          <p:nvPr>
            <p:ph type="title"/>
          </p:nvPr>
        </p:nvSpPr>
        <p:spPr/>
        <p:txBody>
          <a:bodyPr/>
          <a:lstStyle/>
          <a:p>
            <a:r>
              <a:rPr lang="en-GB" dirty="0"/>
              <a:t>Plans for future events</a:t>
            </a:r>
            <a:endParaRPr lang="en-US" dirty="0"/>
          </a:p>
        </p:txBody>
      </p:sp>
      <p:sp>
        <p:nvSpPr>
          <p:cNvPr id="6" name="Content Placeholder 5">
            <a:extLst>
              <a:ext uri="{FF2B5EF4-FFF2-40B4-BE49-F238E27FC236}">
                <a16:creationId xmlns:a16="http://schemas.microsoft.com/office/drawing/2014/main" id="{A3355B29-63A7-A3A4-997F-6DF2AE31ABFB}"/>
              </a:ext>
            </a:extLst>
          </p:cNvPr>
          <p:cNvSpPr>
            <a:spLocks noGrp="1"/>
          </p:cNvSpPr>
          <p:nvPr>
            <p:ph sz="half" idx="16"/>
          </p:nvPr>
        </p:nvSpPr>
        <p:spPr>
          <a:xfrm>
            <a:off x="286656" y="1298848"/>
            <a:ext cx="11419387" cy="4351338"/>
          </a:xfrm>
        </p:spPr>
        <p:txBody>
          <a:bodyPr/>
          <a:lstStyle/>
          <a:p>
            <a:r>
              <a:rPr lang="en-US" sz="2000" dirty="0"/>
              <a:t>Hydropower projects cluster event, June 14 Brussels</a:t>
            </a:r>
          </a:p>
          <a:p>
            <a:pPr lvl="1"/>
            <a:r>
              <a:rPr lang="en-US" sz="1800" dirty="0"/>
              <a:t>Project officer invited AGISTIN to join</a:t>
            </a:r>
          </a:p>
          <a:p>
            <a:pPr lvl="1"/>
            <a:r>
              <a:rPr lang="en-US" sz="1800" dirty="0"/>
              <a:t>UPC willing to join</a:t>
            </a:r>
          </a:p>
          <a:p>
            <a:pPr lvl="1"/>
            <a:r>
              <a:rPr lang="en-US" sz="1800" dirty="0"/>
              <a:t>Check if communication material</a:t>
            </a:r>
          </a:p>
          <a:p>
            <a:r>
              <a:rPr lang="en-US" sz="2000" dirty="0"/>
              <a:t>EUSEW</a:t>
            </a:r>
          </a:p>
          <a:p>
            <a:pPr lvl="1"/>
            <a:r>
              <a:rPr lang="en-US" sz="1800" dirty="0"/>
              <a:t>Session not approved</a:t>
            </a:r>
          </a:p>
          <a:p>
            <a:pPr lvl="1"/>
            <a:endParaRPr lang="en-US" sz="1800" dirty="0"/>
          </a:p>
          <a:p>
            <a:r>
              <a:rPr lang="en-US" sz="2000" dirty="0"/>
              <a:t>ENLIT 2023, End of November Paris</a:t>
            </a:r>
          </a:p>
          <a:p>
            <a:endParaRPr lang="en-US" sz="2000" dirty="0"/>
          </a:p>
          <a:p>
            <a:r>
              <a:rPr lang="en-US" sz="2000" dirty="0"/>
              <a:t>Joint event or session with HE IPLUG could be organized</a:t>
            </a:r>
          </a:p>
          <a:p>
            <a:r>
              <a:rPr lang="en-US" sz="2000" dirty="0"/>
              <a:t>HE H2GLASS cooperation</a:t>
            </a:r>
          </a:p>
          <a:p>
            <a:endParaRPr lang="en-US" sz="2000" dirty="0"/>
          </a:p>
          <a:p>
            <a:r>
              <a:rPr lang="en-US" sz="2000" dirty="0"/>
              <a:t>UPC and ETH workshop/course in Barcelona (time TBD)</a:t>
            </a:r>
          </a:p>
        </p:txBody>
      </p:sp>
    </p:spTree>
    <p:extLst>
      <p:ext uri="{BB962C8B-B14F-4D97-AF65-F5344CB8AC3E}">
        <p14:creationId xmlns:p14="http://schemas.microsoft.com/office/powerpoint/2010/main" val="32983971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5C835D-B4D0-1A5C-C633-D2560DF1243D}"/>
              </a:ext>
            </a:extLst>
          </p:cNvPr>
          <p:cNvSpPr>
            <a:spLocks noGrp="1"/>
          </p:cNvSpPr>
          <p:nvPr>
            <p:ph type="dt" sz="half" idx="17"/>
          </p:nvPr>
        </p:nvSpPr>
        <p:spPr>
          <a:xfrm>
            <a:off x="1464911" y="6435860"/>
            <a:ext cx="1113845" cy="365125"/>
          </a:xfrm>
        </p:spPr>
        <p:txBody>
          <a:bodyPr/>
          <a:lstStyle/>
          <a:p>
            <a:fld id="{99F4B96A-3CF7-4B6C-A129-300ADBBC12DC}" type="datetime1">
              <a:rPr lang="en-GB" smtClean="0"/>
              <a:t>14/11/2024</a:t>
            </a:fld>
            <a:endParaRPr lang="it-IT"/>
          </a:p>
        </p:txBody>
      </p:sp>
      <p:sp>
        <p:nvSpPr>
          <p:cNvPr id="3" name="Footer Placeholder 2">
            <a:extLst>
              <a:ext uri="{FF2B5EF4-FFF2-40B4-BE49-F238E27FC236}">
                <a16:creationId xmlns:a16="http://schemas.microsoft.com/office/drawing/2014/main" id="{08BF8B99-7C85-74A8-56B1-1F467F718D84}"/>
              </a:ext>
            </a:extLst>
          </p:cNvPr>
          <p:cNvSpPr>
            <a:spLocks noGrp="1"/>
          </p:cNvSpPr>
          <p:nvPr>
            <p:ph type="ftr" sz="quarter" idx="18"/>
          </p:nvPr>
        </p:nvSpPr>
        <p:spPr>
          <a:xfrm>
            <a:off x="2825207" y="6435860"/>
            <a:ext cx="5905325" cy="365125"/>
          </a:xfrm>
        </p:spPr>
        <p:txBody>
          <a:bodyPr/>
          <a:lstStyle/>
          <a:p>
            <a:r>
              <a:rPr lang="it-IT"/>
              <a:t>AGISTIN PMT meeting - April 2023</a:t>
            </a:r>
            <a:endParaRPr lang="it-IT" dirty="0"/>
          </a:p>
        </p:txBody>
      </p:sp>
      <p:sp>
        <p:nvSpPr>
          <p:cNvPr id="4" name="Slide Number Placeholder 3">
            <a:extLst>
              <a:ext uri="{FF2B5EF4-FFF2-40B4-BE49-F238E27FC236}">
                <a16:creationId xmlns:a16="http://schemas.microsoft.com/office/drawing/2014/main" id="{03960C20-6FCA-806B-B120-2A091A43AFA5}"/>
              </a:ext>
            </a:extLst>
          </p:cNvPr>
          <p:cNvSpPr>
            <a:spLocks noGrp="1"/>
          </p:cNvSpPr>
          <p:nvPr>
            <p:ph type="sldNum" sz="quarter" idx="19"/>
          </p:nvPr>
        </p:nvSpPr>
        <p:spPr>
          <a:xfrm>
            <a:off x="8962844" y="6435860"/>
            <a:ext cx="2743200" cy="365125"/>
          </a:xfrm>
        </p:spPr>
        <p:txBody>
          <a:bodyPr/>
          <a:lstStyle/>
          <a:p>
            <a:fld id="{3831EE3E-1033-44C5-81CC-A338D7D9C080}" type="slidenum">
              <a:rPr lang="it-IT" smtClean="0"/>
              <a:pPr/>
              <a:t>16</a:t>
            </a:fld>
            <a:endParaRPr lang="it-IT"/>
          </a:p>
        </p:txBody>
      </p:sp>
      <p:sp>
        <p:nvSpPr>
          <p:cNvPr id="5" name="Title 4">
            <a:extLst>
              <a:ext uri="{FF2B5EF4-FFF2-40B4-BE49-F238E27FC236}">
                <a16:creationId xmlns:a16="http://schemas.microsoft.com/office/drawing/2014/main" id="{A8154169-7EAD-78F5-49BF-4ACE99EA0F01}"/>
              </a:ext>
            </a:extLst>
          </p:cNvPr>
          <p:cNvSpPr>
            <a:spLocks noGrp="1"/>
          </p:cNvSpPr>
          <p:nvPr>
            <p:ph type="title"/>
          </p:nvPr>
        </p:nvSpPr>
        <p:spPr/>
        <p:txBody>
          <a:bodyPr/>
          <a:lstStyle/>
          <a:p>
            <a:r>
              <a:rPr lang="en-US" dirty="0"/>
              <a:t>WP2: Identification and enabling innovative business models for energy storage integration with grid users</a:t>
            </a:r>
          </a:p>
        </p:txBody>
      </p:sp>
      <p:sp>
        <p:nvSpPr>
          <p:cNvPr id="6" name="Content Placeholder 5">
            <a:extLst>
              <a:ext uri="{FF2B5EF4-FFF2-40B4-BE49-F238E27FC236}">
                <a16:creationId xmlns:a16="http://schemas.microsoft.com/office/drawing/2014/main" id="{E3649A1F-F25C-3278-8323-83E686C163BE}"/>
              </a:ext>
            </a:extLst>
          </p:cNvPr>
          <p:cNvSpPr>
            <a:spLocks noGrp="1"/>
          </p:cNvSpPr>
          <p:nvPr>
            <p:ph sz="half" idx="16"/>
          </p:nvPr>
        </p:nvSpPr>
        <p:spPr/>
        <p:txBody>
          <a:bodyPr/>
          <a:lstStyle/>
          <a:p>
            <a:r>
              <a:rPr lang="en-US" dirty="0"/>
              <a:t>Status</a:t>
            </a:r>
          </a:p>
          <a:p>
            <a:pPr lvl="1"/>
            <a:r>
              <a:rPr lang="en-US" dirty="0"/>
              <a:t>Services list prepared by RTE and discussed with partners</a:t>
            </a:r>
          </a:p>
          <a:p>
            <a:pPr lvl="1"/>
            <a:r>
              <a:rPr lang="en-US" dirty="0"/>
              <a:t>Explanation video in preparation</a:t>
            </a:r>
          </a:p>
          <a:p>
            <a:endParaRPr lang="en-US" dirty="0"/>
          </a:p>
          <a:p>
            <a:r>
              <a:rPr lang="en-US" dirty="0"/>
              <a:t>Next steps</a:t>
            </a:r>
          </a:p>
          <a:p>
            <a:pPr lvl="1"/>
            <a:r>
              <a:rPr lang="en-US" dirty="0"/>
              <a:t>To prepare the questionnaire and have stakeholders fill it in</a:t>
            </a:r>
          </a:p>
        </p:txBody>
      </p:sp>
    </p:spTree>
    <p:extLst>
      <p:ext uri="{BB962C8B-B14F-4D97-AF65-F5344CB8AC3E}">
        <p14:creationId xmlns:p14="http://schemas.microsoft.com/office/powerpoint/2010/main" val="28772745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5C835D-B4D0-1A5C-C633-D2560DF1243D}"/>
              </a:ext>
            </a:extLst>
          </p:cNvPr>
          <p:cNvSpPr>
            <a:spLocks noGrp="1"/>
          </p:cNvSpPr>
          <p:nvPr>
            <p:ph type="dt" sz="half" idx="17"/>
          </p:nvPr>
        </p:nvSpPr>
        <p:spPr>
          <a:xfrm>
            <a:off x="1464911" y="6435860"/>
            <a:ext cx="1113845" cy="365125"/>
          </a:xfrm>
        </p:spPr>
        <p:txBody>
          <a:bodyPr/>
          <a:lstStyle/>
          <a:p>
            <a:fld id="{3CE5CD2B-9A5F-4102-8D21-ADFF48EE2A03}" type="datetime1">
              <a:rPr lang="en-GB" smtClean="0"/>
              <a:t>14/11/2024</a:t>
            </a:fld>
            <a:endParaRPr lang="it-IT"/>
          </a:p>
        </p:txBody>
      </p:sp>
      <p:sp>
        <p:nvSpPr>
          <p:cNvPr id="3" name="Footer Placeholder 2">
            <a:extLst>
              <a:ext uri="{FF2B5EF4-FFF2-40B4-BE49-F238E27FC236}">
                <a16:creationId xmlns:a16="http://schemas.microsoft.com/office/drawing/2014/main" id="{08BF8B99-7C85-74A8-56B1-1F467F718D84}"/>
              </a:ext>
            </a:extLst>
          </p:cNvPr>
          <p:cNvSpPr>
            <a:spLocks noGrp="1"/>
          </p:cNvSpPr>
          <p:nvPr>
            <p:ph type="ftr" sz="quarter" idx="18"/>
          </p:nvPr>
        </p:nvSpPr>
        <p:spPr>
          <a:xfrm>
            <a:off x="2825207" y="6435860"/>
            <a:ext cx="5905325" cy="365125"/>
          </a:xfrm>
        </p:spPr>
        <p:txBody>
          <a:bodyPr/>
          <a:lstStyle/>
          <a:p>
            <a:r>
              <a:rPr lang="it-IT"/>
              <a:t>AGISTIN PMT meeting - April 2023</a:t>
            </a:r>
            <a:endParaRPr lang="it-IT" dirty="0"/>
          </a:p>
        </p:txBody>
      </p:sp>
      <p:sp>
        <p:nvSpPr>
          <p:cNvPr id="4" name="Slide Number Placeholder 3">
            <a:extLst>
              <a:ext uri="{FF2B5EF4-FFF2-40B4-BE49-F238E27FC236}">
                <a16:creationId xmlns:a16="http://schemas.microsoft.com/office/drawing/2014/main" id="{03960C20-6FCA-806B-B120-2A091A43AFA5}"/>
              </a:ext>
            </a:extLst>
          </p:cNvPr>
          <p:cNvSpPr>
            <a:spLocks noGrp="1"/>
          </p:cNvSpPr>
          <p:nvPr>
            <p:ph type="sldNum" sz="quarter" idx="19"/>
          </p:nvPr>
        </p:nvSpPr>
        <p:spPr>
          <a:xfrm>
            <a:off x="8962844" y="6435860"/>
            <a:ext cx="2743200" cy="365125"/>
          </a:xfrm>
        </p:spPr>
        <p:txBody>
          <a:bodyPr/>
          <a:lstStyle/>
          <a:p>
            <a:fld id="{3831EE3E-1033-44C5-81CC-A338D7D9C080}" type="slidenum">
              <a:rPr lang="it-IT" smtClean="0"/>
              <a:pPr/>
              <a:t>17</a:t>
            </a:fld>
            <a:endParaRPr lang="it-IT"/>
          </a:p>
        </p:txBody>
      </p:sp>
      <p:sp>
        <p:nvSpPr>
          <p:cNvPr id="5" name="Title 4">
            <a:extLst>
              <a:ext uri="{FF2B5EF4-FFF2-40B4-BE49-F238E27FC236}">
                <a16:creationId xmlns:a16="http://schemas.microsoft.com/office/drawing/2014/main" id="{A8154169-7EAD-78F5-49BF-4ACE99EA0F01}"/>
              </a:ext>
            </a:extLst>
          </p:cNvPr>
          <p:cNvSpPr>
            <a:spLocks noGrp="1"/>
          </p:cNvSpPr>
          <p:nvPr>
            <p:ph type="title"/>
          </p:nvPr>
        </p:nvSpPr>
        <p:spPr/>
        <p:txBody>
          <a:bodyPr/>
          <a:lstStyle/>
          <a:p>
            <a:r>
              <a:rPr lang="en-US" dirty="0"/>
              <a:t>WP3: Enhanced AGI Design for inclusion of innovative forms of storage</a:t>
            </a:r>
          </a:p>
        </p:txBody>
      </p:sp>
      <p:sp>
        <p:nvSpPr>
          <p:cNvPr id="6" name="Content Placeholder 5">
            <a:extLst>
              <a:ext uri="{FF2B5EF4-FFF2-40B4-BE49-F238E27FC236}">
                <a16:creationId xmlns:a16="http://schemas.microsoft.com/office/drawing/2014/main" id="{E3649A1F-F25C-3278-8323-83E686C163BE}"/>
              </a:ext>
            </a:extLst>
          </p:cNvPr>
          <p:cNvSpPr>
            <a:spLocks noGrp="1"/>
          </p:cNvSpPr>
          <p:nvPr>
            <p:ph sz="half" idx="16"/>
          </p:nvPr>
        </p:nvSpPr>
        <p:spPr/>
        <p:txBody>
          <a:bodyPr/>
          <a:lstStyle/>
          <a:p>
            <a:r>
              <a:rPr lang="en-US" dirty="0"/>
              <a:t>Status</a:t>
            </a:r>
          </a:p>
          <a:p>
            <a:endParaRPr lang="en-US" dirty="0"/>
          </a:p>
          <a:p>
            <a:endParaRPr lang="en-US" dirty="0"/>
          </a:p>
          <a:p>
            <a:endParaRPr lang="en-US" dirty="0"/>
          </a:p>
          <a:p>
            <a:r>
              <a:rPr lang="en-US" dirty="0"/>
              <a:t>Next steps</a:t>
            </a:r>
          </a:p>
        </p:txBody>
      </p:sp>
    </p:spTree>
    <p:extLst>
      <p:ext uri="{BB962C8B-B14F-4D97-AF65-F5344CB8AC3E}">
        <p14:creationId xmlns:p14="http://schemas.microsoft.com/office/powerpoint/2010/main" val="737968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5C835D-B4D0-1A5C-C633-D2560DF1243D}"/>
              </a:ext>
            </a:extLst>
          </p:cNvPr>
          <p:cNvSpPr>
            <a:spLocks noGrp="1"/>
          </p:cNvSpPr>
          <p:nvPr>
            <p:ph type="dt" sz="half" idx="17"/>
          </p:nvPr>
        </p:nvSpPr>
        <p:spPr>
          <a:xfrm>
            <a:off x="1464911" y="6435860"/>
            <a:ext cx="1113845" cy="365125"/>
          </a:xfrm>
        </p:spPr>
        <p:txBody>
          <a:bodyPr/>
          <a:lstStyle/>
          <a:p>
            <a:fld id="{46CF5189-B2AB-4143-AF26-5BF4A4868A81}" type="datetime1">
              <a:rPr lang="en-GB" smtClean="0"/>
              <a:t>14/11/2024</a:t>
            </a:fld>
            <a:endParaRPr lang="it-IT"/>
          </a:p>
        </p:txBody>
      </p:sp>
      <p:sp>
        <p:nvSpPr>
          <p:cNvPr id="3" name="Footer Placeholder 2">
            <a:extLst>
              <a:ext uri="{FF2B5EF4-FFF2-40B4-BE49-F238E27FC236}">
                <a16:creationId xmlns:a16="http://schemas.microsoft.com/office/drawing/2014/main" id="{08BF8B99-7C85-74A8-56B1-1F467F718D84}"/>
              </a:ext>
            </a:extLst>
          </p:cNvPr>
          <p:cNvSpPr>
            <a:spLocks noGrp="1"/>
          </p:cNvSpPr>
          <p:nvPr>
            <p:ph type="ftr" sz="quarter" idx="18"/>
          </p:nvPr>
        </p:nvSpPr>
        <p:spPr>
          <a:xfrm>
            <a:off x="2825207" y="6435860"/>
            <a:ext cx="5905325" cy="365125"/>
          </a:xfrm>
        </p:spPr>
        <p:txBody>
          <a:bodyPr/>
          <a:lstStyle/>
          <a:p>
            <a:r>
              <a:rPr lang="it-IT"/>
              <a:t>AGISTIN PMT meeting - April 2023</a:t>
            </a:r>
            <a:endParaRPr lang="it-IT" dirty="0"/>
          </a:p>
        </p:txBody>
      </p:sp>
      <p:sp>
        <p:nvSpPr>
          <p:cNvPr id="4" name="Slide Number Placeholder 3">
            <a:extLst>
              <a:ext uri="{FF2B5EF4-FFF2-40B4-BE49-F238E27FC236}">
                <a16:creationId xmlns:a16="http://schemas.microsoft.com/office/drawing/2014/main" id="{03960C20-6FCA-806B-B120-2A091A43AFA5}"/>
              </a:ext>
            </a:extLst>
          </p:cNvPr>
          <p:cNvSpPr>
            <a:spLocks noGrp="1"/>
          </p:cNvSpPr>
          <p:nvPr>
            <p:ph type="sldNum" sz="quarter" idx="19"/>
          </p:nvPr>
        </p:nvSpPr>
        <p:spPr>
          <a:xfrm>
            <a:off x="8962844" y="6435860"/>
            <a:ext cx="2743200" cy="365125"/>
          </a:xfrm>
        </p:spPr>
        <p:txBody>
          <a:bodyPr/>
          <a:lstStyle/>
          <a:p>
            <a:fld id="{3831EE3E-1033-44C5-81CC-A338D7D9C080}" type="slidenum">
              <a:rPr lang="it-IT" smtClean="0"/>
              <a:pPr/>
              <a:t>18</a:t>
            </a:fld>
            <a:endParaRPr lang="it-IT"/>
          </a:p>
        </p:txBody>
      </p:sp>
      <p:sp>
        <p:nvSpPr>
          <p:cNvPr id="5" name="Title 4">
            <a:extLst>
              <a:ext uri="{FF2B5EF4-FFF2-40B4-BE49-F238E27FC236}">
                <a16:creationId xmlns:a16="http://schemas.microsoft.com/office/drawing/2014/main" id="{A8154169-7EAD-78F5-49BF-4ACE99EA0F01}"/>
              </a:ext>
            </a:extLst>
          </p:cNvPr>
          <p:cNvSpPr>
            <a:spLocks noGrp="1"/>
          </p:cNvSpPr>
          <p:nvPr>
            <p:ph type="title"/>
          </p:nvPr>
        </p:nvSpPr>
        <p:spPr/>
        <p:txBody>
          <a:bodyPr/>
          <a:lstStyle/>
          <a:p>
            <a:r>
              <a:rPr lang="en-US" dirty="0"/>
              <a:t>WP4: Performance assessment for AGI-integrated innovative storage for industrial processes</a:t>
            </a:r>
          </a:p>
        </p:txBody>
      </p:sp>
      <p:sp>
        <p:nvSpPr>
          <p:cNvPr id="6" name="Content Placeholder 5">
            <a:extLst>
              <a:ext uri="{FF2B5EF4-FFF2-40B4-BE49-F238E27FC236}">
                <a16:creationId xmlns:a16="http://schemas.microsoft.com/office/drawing/2014/main" id="{E3649A1F-F25C-3278-8323-83E686C163BE}"/>
              </a:ext>
            </a:extLst>
          </p:cNvPr>
          <p:cNvSpPr>
            <a:spLocks noGrp="1"/>
          </p:cNvSpPr>
          <p:nvPr>
            <p:ph sz="half" idx="16"/>
          </p:nvPr>
        </p:nvSpPr>
        <p:spPr/>
        <p:txBody>
          <a:bodyPr/>
          <a:lstStyle/>
          <a:p>
            <a:r>
              <a:rPr lang="en-US" dirty="0"/>
              <a:t>Status</a:t>
            </a:r>
          </a:p>
          <a:p>
            <a:pPr lvl="1"/>
            <a:r>
              <a:rPr lang="en-US" dirty="0"/>
              <a:t>Meetings with Geyser for battery requirements and delivery schedule</a:t>
            </a:r>
          </a:p>
          <a:p>
            <a:pPr lvl="1"/>
            <a:r>
              <a:rPr lang="en-US" dirty="0"/>
              <a:t>Discussions for FHG lab test setup planning</a:t>
            </a:r>
          </a:p>
          <a:p>
            <a:pPr lvl="1"/>
            <a:r>
              <a:rPr lang="en-US" dirty="0"/>
              <a:t>Use cases definition (Peak Shaving main one)</a:t>
            </a:r>
          </a:p>
          <a:p>
            <a:endParaRPr lang="en-US" dirty="0"/>
          </a:p>
          <a:p>
            <a:r>
              <a:rPr lang="en-US" dirty="0"/>
              <a:t>Next steps</a:t>
            </a:r>
          </a:p>
          <a:p>
            <a:pPr lvl="1"/>
            <a:r>
              <a:rPr lang="en-US" dirty="0"/>
              <a:t>Setting up lab</a:t>
            </a:r>
          </a:p>
        </p:txBody>
      </p:sp>
    </p:spTree>
    <p:extLst>
      <p:ext uri="{BB962C8B-B14F-4D97-AF65-F5344CB8AC3E}">
        <p14:creationId xmlns:p14="http://schemas.microsoft.com/office/powerpoint/2010/main" val="21054595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5C835D-B4D0-1A5C-C633-D2560DF1243D}"/>
              </a:ext>
            </a:extLst>
          </p:cNvPr>
          <p:cNvSpPr>
            <a:spLocks noGrp="1"/>
          </p:cNvSpPr>
          <p:nvPr>
            <p:ph type="dt" sz="half" idx="17"/>
          </p:nvPr>
        </p:nvSpPr>
        <p:spPr>
          <a:xfrm>
            <a:off x="1464911" y="6435860"/>
            <a:ext cx="1113845" cy="365125"/>
          </a:xfrm>
        </p:spPr>
        <p:txBody>
          <a:bodyPr/>
          <a:lstStyle/>
          <a:p>
            <a:fld id="{A4D2E4F1-1FE2-4361-B83F-B940F52BC832}" type="datetime1">
              <a:rPr lang="en-GB" smtClean="0"/>
              <a:t>14/11/2024</a:t>
            </a:fld>
            <a:endParaRPr lang="it-IT"/>
          </a:p>
        </p:txBody>
      </p:sp>
      <p:sp>
        <p:nvSpPr>
          <p:cNvPr id="3" name="Footer Placeholder 2">
            <a:extLst>
              <a:ext uri="{FF2B5EF4-FFF2-40B4-BE49-F238E27FC236}">
                <a16:creationId xmlns:a16="http://schemas.microsoft.com/office/drawing/2014/main" id="{08BF8B99-7C85-74A8-56B1-1F467F718D84}"/>
              </a:ext>
            </a:extLst>
          </p:cNvPr>
          <p:cNvSpPr>
            <a:spLocks noGrp="1"/>
          </p:cNvSpPr>
          <p:nvPr>
            <p:ph type="ftr" sz="quarter" idx="18"/>
          </p:nvPr>
        </p:nvSpPr>
        <p:spPr>
          <a:xfrm>
            <a:off x="2825207" y="6435860"/>
            <a:ext cx="5905325" cy="365125"/>
          </a:xfrm>
        </p:spPr>
        <p:txBody>
          <a:bodyPr/>
          <a:lstStyle/>
          <a:p>
            <a:r>
              <a:rPr lang="it-IT"/>
              <a:t>AGISTIN PMT meeting - April 2023</a:t>
            </a:r>
            <a:endParaRPr lang="it-IT" dirty="0"/>
          </a:p>
        </p:txBody>
      </p:sp>
      <p:sp>
        <p:nvSpPr>
          <p:cNvPr id="4" name="Slide Number Placeholder 3">
            <a:extLst>
              <a:ext uri="{FF2B5EF4-FFF2-40B4-BE49-F238E27FC236}">
                <a16:creationId xmlns:a16="http://schemas.microsoft.com/office/drawing/2014/main" id="{03960C20-6FCA-806B-B120-2A091A43AFA5}"/>
              </a:ext>
            </a:extLst>
          </p:cNvPr>
          <p:cNvSpPr>
            <a:spLocks noGrp="1"/>
          </p:cNvSpPr>
          <p:nvPr>
            <p:ph type="sldNum" sz="quarter" idx="19"/>
          </p:nvPr>
        </p:nvSpPr>
        <p:spPr>
          <a:xfrm>
            <a:off x="8962844" y="6435860"/>
            <a:ext cx="2743200" cy="365125"/>
          </a:xfrm>
        </p:spPr>
        <p:txBody>
          <a:bodyPr/>
          <a:lstStyle/>
          <a:p>
            <a:fld id="{3831EE3E-1033-44C5-81CC-A338D7D9C080}" type="slidenum">
              <a:rPr lang="it-IT" smtClean="0"/>
              <a:pPr/>
              <a:t>19</a:t>
            </a:fld>
            <a:endParaRPr lang="it-IT"/>
          </a:p>
        </p:txBody>
      </p:sp>
      <p:sp>
        <p:nvSpPr>
          <p:cNvPr id="5" name="Title 4">
            <a:extLst>
              <a:ext uri="{FF2B5EF4-FFF2-40B4-BE49-F238E27FC236}">
                <a16:creationId xmlns:a16="http://schemas.microsoft.com/office/drawing/2014/main" id="{A8154169-7EAD-78F5-49BF-4ACE99EA0F01}"/>
              </a:ext>
            </a:extLst>
          </p:cNvPr>
          <p:cNvSpPr>
            <a:spLocks noGrp="1"/>
          </p:cNvSpPr>
          <p:nvPr>
            <p:ph type="title"/>
          </p:nvPr>
        </p:nvSpPr>
        <p:spPr/>
        <p:txBody>
          <a:bodyPr/>
          <a:lstStyle/>
          <a:p>
            <a:r>
              <a:rPr lang="en-US" dirty="0"/>
              <a:t>WP5: Demonstration of AGI-integrated innovative storage for green H2 production</a:t>
            </a:r>
          </a:p>
        </p:txBody>
      </p:sp>
      <p:sp>
        <p:nvSpPr>
          <p:cNvPr id="6" name="Content Placeholder 5">
            <a:extLst>
              <a:ext uri="{FF2B5EF4-FFF2-40B4-BE49-F238E27FC236}">
                <a16:creationId xmlns:a16="http://schemas.microsoft.com/office/drawing/2014/main" id="{E3649A1F-F25C-3278-8323-83E686C163BE}"/>
              </a:ext>
            </a:extLst>
          </p:cNvPr>
          <p:cNvSpPr>
            <a:spLocks noGrp="1"/>
          </p:cNvSpPr>
          <p:nvPr>
            <p:ph sz="half" idx="16"/>
          </p:nvPr>
        </p:nvSpPr>
        <p:spPr/>
        <p:txBody>
          <a:bodyPr/>
          <a:lstStyle/>
          <a:p>
            <a:r>
              <a:rPr lang="en-US" dirty="0"/>
              <a:t>Starts in M8 (August 2023)</a:t>
            </a:r>
          </a:p>
          <a:p>
            <a:r>
              <a:rPr lang="en-US" dirty="0"/>
              <a:t>Emmen site design ongoing</a:t>
            </a:r>
          </a:p>
          <a:p>
            <a:r>
              <a:rPr lang="en-US" dirty="0"/>
              <a:t>Involvement of municipality and Emmen community</a:t>
            </a:r>
          </a:p>
          <a:p>
            <a:r>
              <a:rPr lang="en-US" dirty="0"/>
              <a:t>Finalizing permits (2 months)</a:t>
            </a:r>
          </a:p>
          <a:p>
            <a:r>
              <a:rPr lang="en-US" dirty="0"/>
              <a:t>Finalizing FEED</a:t>
            </a:r>
          </a:p>
          <a:p>
            <a:endParaRPr lang="en-US" dirty="0"/>
          </a:p>
          <a:p>
            <a:endParaRPr lang="en-US" dirty="0"/>
          </a:p>
        </p:txBody>
      </p:sp>
    </p:spTree>
    <p:extLst>
      <p:ext uri="{BB962C8B-B14F-4D97-AF65-F5344CB8AC3E}">
        <p14:creationId xmlns:p14="http://schemas.microsoft.com/office/powerpoint/2010/main" val="4203788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E35A3AC-CBCA-16C1-AC36-703AF0E79624}"/>
              </a:ext>
            </a:extLst>
          </p:cNvPr>
          <p:cNvSpPr>
            <a:spLocks noGrp="1"/>
          </p:cNvSpPr>
          <p:nvPr>
            <p:ph type="dt" sz="half" idx="17"/>
          </p:nvPr>
        </p:nvSpPr>
        <p:spPr>
          <a:xfrm>
            <a:off x="1464911" y="6435860"/>
            <a:ext cx="1113845" cy="365125"/>
          </a:xfrm>
        </p:spPr>
        <p:txBody>
          <a:bodyPr/>
          <a:lstStyle/>
          <a:p>
            <a:fld id="{BC2E9314-8A41-44DA-A5F1-75670D6BEC17}" type="datetime1">
              <a:rPr lang="en-GB" smtClean="0"/>
              <a:t>14/11/2024</a:t>
            </a:fld>
            <a:endParaRPr lang="it-IT"/>
          </a:p>
        </p:txBody>
      </p:sp>
      <p:sp>
        <p:nvSpPr>
          <p:cNvPr id="3" name="Footer Placeholder 2">
            <a:extLst>
              <a:ext uri="{FF2B5EF4-FFF2-40B4-BE49-F238E27FC236}">
                <a16:creationId xmlns:a16="http://schemas.microsoft.com/office/drawing/2014/main" id="{F2397D40-8A50-2B7A-F52E-049D935D68A4}"/>
              </a:ext>
            </a:extLst>
          </p:cNvPr>
          <p:cNvSpPr>
            <a:spLocks noGrp="1"/>
          </p:cNvSpPr>
          <p:nvPr>
            <p:ph type="ftr" sz="quarter" idx="18"/>
          </p:nvPr>
        </p:nvSpPr>
        <p:spPr>
          <a:xfrm>
            <a:off x="2825207" y="6435860"/>
            <a:ext cx="5905325" cy="365125"/>
          </a:xfrm>
        </p:spPr>
        <p:txBody>
          <a:bodyPr/>
          <a:lstStyle/>
          <a:p>
            <a:r>
              <a:rPr lang="it-IT"/>
              <a:t>AGISTIN PMT meeting - April 2023</a:t>
            </a:r>
            <a:endParaRPr lang="it-IT" dirty="0"/>
          </a:p>
        </p:txBody>
      </p:sp>
      <p:sp>
        <p:nvSpPr>
          <p:cNvPr id="4" name="Slide Number Placeholder 3">
            <a:extLst>
              <a:ext uri="{FF2B5EF4-FFF2-40B4-BE49-F238E27FC236}">
                <a16:creationId xmlns:a16="http://schemas.microsoft.com/office/drawing/2014/main" id="{FDC799DB-C07E-C74D-77F1-44932639EF20}"/>
              </a:ext>
            </a:extLst>
          </p:cNvPr>
          <p:cNvSpPr>
            <a:spLocks noGrp="1"/>
          </p:cNvSpPr>
          <p:nvPr>
            <p:ph type="sldNum" sz="quarter" idx="19"/>
          </p:nvPr>
        </p:nvSpPr>
        <p:spPr>
          <a:xfrm>
            <a:off x="8962844" y="6435860"/>
            <a:ext cx="2743200" cy="365125"/>
          </a:xfrm>
        </p:spPr>
        <p:txBody>
          <a:bodyPr/>
          <a:lstStyle/>
          <a:p>
            <a:fld id="{3831EE3E-1033-44C5-81CC-A338D7D9C080}" type="slidenum">
              <a:rPr lang="it-IT" smtClean="0"/>
              <a:pPr/>
              <a:t>2</a:t>
            </a:fld>
            <a:endParaRPr lang="it-IT"/>
          </a:p>
        </p:txBody>
      </p:sp>
      <p:sp>
        <p:nvSpPr>
          <p:cNvPr id="5" name="Title 4">
            <a:extLst>
              <a:ext uri="{FF2B5EF4-FFF2-40B4-BE49-F238E27FC236}">
                <a16:creationId xmlns:a16="http://schemas.microsoft.com/office/drawing/2014/main" id="{8E62F973-2B15-E402-0262-BAA51B1B041A}"/>
              </a:ext>
            </a:extLst>
          </p:cNvPr>
          <p:cNvSpPr>
            <a:spLocks noGrp="1"/>
          </p:cNvSpPr>
          <p:nvPr>
            <p:ph type="title"/>
          </p:nvPr>
        </p:nvSpPr>
        <p:spPr/>
        <p:txBody>
          <a:bodyPr/>
          <a:lstStyle/>
          <a:p>
            <a:r>
              <a:rPr lang="en-US" dirty="0"/>
              <a:t>Agenda AGISTIN PMT</a:t>
            </a:r>
          </a:p>
        </p:txBody>
      </p:sp>
      <p:sp>
        <p:nvSpPr>
          <p:cNvPr id="6" name="Content Placeholder 5">
            <a:extLst>
              <a:ext uri="{FF2B5EF4-FFF2-40B4-BE49-F238E27FC236}">
                <a16:creationId xmlns:a16="http://schemas.microsoft.com/office/drawing/2014/main" id="{39DC7CB7-B180-600D-F4B5-15E76380A494}"/>
              </a:ext>
            </a:extLst>
          </p:cNvPr>
          <p:cNvSpPr>
            <a:spLocks noGrp="1"/>
          </p:cNvSpPr>
          <p:nvPr>
            <p:ph sz="half" idx="16"/>
          </p:nvPr>
        </p:nvSpPr>
        <p:spPr/>
        <p:txBody>
          <a:bodyPr/>
          <a:lstStyle/>
          <a:p>
            <a:pPr marL="0" indent="0" algn="l" rtl="0" eaLnBrk="1" fontAlgn="t" latinLnBrk="0" hangingPunct="1">
              <a:lnSpc>
                <a:spcPct val="100000"/>
              </a:lnSpc>
              <a:spcBef>
                <a:spcPts val="0"/>
              </a:spcBef>
              <a:spcAft>
                <a:spcPts val="0"/>
              </a:spcAft>
            </a:pPr>
            <a:r>
              <a:rPr lang="en-US" sz="2800" b="0" i="0" u="none" strike="noStrike" kern="1200" dirty="0">
                <a:solidFill>
                  <a:srgbClr val="000000"/>
                </a:solidFill>
                <a:effectLst/>
                <a:latin typeface="Calibri Light" panose="020F0302020204030204" pitchFamily="34" charset="0"/>
              </a:rPr>
              <a:t>Welcome and adoption of the Agenda</a:t>
            </a:r>
            <a:endParaRPr lang="en-US" sz="3200" b="0" i="0" u="none" strike="noStrike" dirty="0">
              <a:effectLst/>
              <a:latin typeface="Arial" panose="020B0604020202020204" pitchFamily="34" charset="0"/>
            </a:endParaRPr>
          </a:p>
          <a:p>
            <a:pPr marL="0" indent="0" algn="l" rtl="0" eaLnBrk="1" fontAlgn="t" latinLnBrk="0" hangingPunct="1">
              <a:lnSpc>
                <a:spcPct val="100000"/>
              </a:lnSpc>
              <a:spcBef>
                <a:spcPts val="0"/>
              </a:spcBef>
              <a:spcAft>
                <a:spcPts val="0"/>
              </a:spcAft>
            </a:pPr>
            <a:r>
              <a:rPr lang="en-US" sz="2800" b="0" i="0" u="none" strike="noStrike" kern="1200" dirty="0">
                <a:solidFill>
                  <a:srgbClr val="000000"/>
                </a:solidFill>
                <a:effectLst/>
                <a:latin typeface="Calibri Light" panose="020F0302020204030204" pitchFamily="34" charset="0"/>
              </a:rPr>
              <a:t>Follow up of action points</a:t>
            </a:r>
            <a:endParaRPr lang="en-US" sz="3200" b="0" i="0" u="none" strike="noStrike" dirty="0">
              <a:effectLst/>
              <a:latin typeface="Arial" panose="020B0604020202020204" pitchFamily="34" charset="0"/>
            </a:endParaRPr>
          </a:p>
          <a:p>
            <a:pPr marL="0" indent="0" algn="l" rtl="0" eaLnBrk="1" fontAlgn="t" latinLnBrk="0" hangingPunct="1">
              <a:lnSpc>
                <a:spcPct val="100000"/>
              </a:lnSpc>
              <a:spcBef>
                <a:spcPts val="0"/>
              </a:spcBef>
              <a:spcAft>
                <a:spcPts val="0"/>
              </a:spcAft>
            </a:pPr>
            <a:r>
              <a:rPr lang="en-US" sz="2800" b="0" i="0" u="none" strike="noStrike" kern="1200" dirty="0">
                <a:solidFill>
                  <a:srgbClr val="000000"/>
                </a:solidFill>
                <a:effectLst/>
                <a:latin typeface="Calibri Light" panose="020F0302020204030204" pitchFamily="34" charset="0"/>
              </a:rPr>
              <a:t>Coordinator issues (Financial, contractual, operational planning)</a:t>
            </a:r>
            <a:endParaRPr lang="en-US" sz="3200" b="0" i="0" u="none" strike="noStrike" dirty="0">
              <a:effectLst/>
              <a:latin typeface="Arial" panose="020B0604020202020204" pitchFamily="34" charset="0"/>
            </a:endParaRPr>
          </a:p>
          <a:p>
            <a:pPr marL="0" indent="0" algn="l" rtl="0" eaLnBrk="1" fontAlgn="t" latinLnBrk="0" hangingPunct="1">
              <a:lnSpc>
                <a:spcPct val="100000"/>
              </a:lnSpc>
              <a:spcBef>
                <a:spcPts val="0"/>
              </a:spcBef>
              <a:spcAft>
                <a:spcPts val="0"/>
              </a:spcAft>
            </a:pPr>
            <a:r>
              <a:rPr lang="en-US" sz="2800" b="0" i="0" u="none" strike="noStrike" kern="1200" dirty="0">
                <a:solidFill>
                  <a:srgbClr val="000000"/>
                </a:solidFill>
                <a:effectLst/>
                <a:latin typeface="Calibri Light" panose="020F0302020204030204" pitchFamily="34" charset="0"/>
              </a:rPr>
              <a:t>Progress with deliverables and milestones</a:t>
            </a:r>
            <a:endParaRPr lang="en-US" sz="3200" b="0" i="0" u="none" strike="noStrike" dirty="0">
              <a:effectLst/>
              <a:latin typeface="Arial" panose="020B0604020202020204" pitchFamily="34" charset="0"/>
            </a:endParaRPr>
          </a:p>
          <a:p>
            <a:pPr marL="0" indent="0" algn="l" rtl="0" eaLnBrk="1" fontAlgn="t" latinLnBrk="0" hangingPunct="1">
              <a:lnSpc>
                <a:spcPct val="100000"/>
              </a:lnSpc>
              <a:spcBef>
                <a:spcPts val="0"/>
              </a:spcBef>
              <a:spcAft>
                <a:spcPts val="0"/>
              </a:spcAft>
            </a:pPr>
            <a:r>
              <a:rPr lang="en-US" sz="2800" b="0" i="0" u="none" strike="noStrike" kern="1200" dirty="0">
                <a:solidFill>
                  <a:srgbClr val="000000"/>
                </a:solidFill>
                <a:effectLst/>
                <a:latin typeface="Calibri Light" panose="020F0302020204030204" pitchFamily="34" charset="0"/>
              </a:rPr>
              <a:t>Reporting on events attended and plans for future events</a:t>
            </a:r>
            <a:endParaRPr lang="en-US" sz="3200" b="0" i="0" u="none" strike="noStrike" dirty="0">
              <a:effectLst/>
              <a:latin typeface="Arial" panose="020B0604020202020204" pitchFamily="34" charset="0"/>
            </a:endParaRPr>
          </a:p>
          <a:p>
            <a:pPr marL="0" indent="0" algn="l" rtl="0" eaLnBrk="1" fontAlgn="t" latinLnBrk="0" hangingPunct="1">
              <a:lnSpc>
                <a:spcPct val="100000"/>
              </a:lnSpc>
              <a:spcBef>
                <a:spcPts val="0"/>
              </a:spcBef>
              <a:spcAft>
                <a:spcPts val="0"/>
              </a:spcAft>
            </a:pPr>
            <a:r>
              <a:rPr lang="en-US" sz="2800" b="0" i="0" u="none" strike="noStrike" kern="1200" dirty="0">
                <a:solidFill>
                  <a:srgbClr val="000000"/>
                </a:solidFill>
                <a:effectLst/>
                <a:latin typeface="Calibri Light" panose="020F0302020204030204" pitchFamily="34" charset="0"/>
              </a:rPr>
              <a:t>Reports on WP progress (WP leader)</a:t>
            </a:r>
            <a:endParaRPr lang="en-US" sz="3200" b="0" i="0" u="none" strike="noStrike" dirty="0">
              <a:effectLst/>
              <a:latin typeface="Arial" panose="020B0604020202020204" pitchFamily="34" charset="0"/>
            </a:endParaRPr>
          </a:p>
          <a:p>
            <a:pPr marL="0" indent="0" algn="l" rtl="0" eaLnBrk="1" fontAlgn="t" latinLnBrk="0" hangingPunct="1">
              <a:lnSpc>
                <a:spcPct val="100000"/>
              </a:lnSpc>
              <a:spcBef>
                <a:spcPts val="0"/>
              </a:spcBef>
              <a:spcAft>
                <a:spcPts val="0"/>
              </a:spcAft>
            </a:pPr>
            <a:r>
              <a:rPr lang="en-US" sz="2800" b="0" i="0" u="none" strike="noStrike" kern="1200" dirty="0">
                <a:solidFill>
                  <a:srgbClr val="000000"/>
                </a:solidFill>
                <a:effectLst/>
                <a:latin typeface="Calibri Light" panose="020F0302020204030204" pitchFamily="34" charset="0"/>
              </a:rPr>
              <a:t>Any other business</a:t>
            </a:r>
            <a:endParaRPr lang="en-US" sz="3200" b="0" i="0" u="none" strike="noStrike" dirty="0">
              <a:effectLst/>
              <a:latin typeface="Arial" panose="020B0604020202020204" pitchFamily="34" charset="0"/>
            </a:endParaRPr>
          </a:p>
          <a:p>
            <a:endParaRPr lang="en-US" dirty="0"/>
          </a:p>
        </p:txBody>
      </p:sp>
    </p:spTree>
    <p:extLst>
      <p:ext uri="{BB962C8B-B14F-4D97-AF65-F5344CB8AC3E}">
        <p14:creationId xmlns:p14="http://schemas.microsoft.com/office/powerpoint/2010/main" val="3976122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5C835D-B4D0-1A5C-C633-D2560DF1243D}"/>
              </a:ext>
            </a:extLst>
          </p:cNvPr>
          <p:cNvSpPr>
            <a:spLocks noGrp="1"/>
          </p:cNvSpPr>
          <p:nvPr>
            <p:ph type="dt" sz="half" idx="17"/>
          </p:nvPr>
        </p:nvSpPr>
        <p:spPr>
          <a:xfrm>
            <a:off x="1464911" y="6435860"/>
            <a:ext cx="1113845" cy="365125"/>
          </a:xfrm>
        </p:spPr>
        <p:txBody>
          <a:bodyPr/>
          <a:lstStyle/>
          <a:p>
            <a:fld id="{802152BF-B011-4F4B-9C38-D4823243B532}" type="datetime1">
              <a:rPr lang="en-GB" smtClean="0"/>
              <a:t>14/11/2024</a:t>
            </a:fld>
            <a:endParaRPr lang="it-IT"/>
          </a:p>
        </p:txBody>
      </p:sp>
      <p:sp>
        <p:nvSpPr>
          <p:cNvPr id="3" name="Footer Placeholder 2">
            <a:extLst>
              <a:ext uri="{FF2B5EF4-FFF2-40B4-BE49-F238E27FC236}">
                <a16:creationId xmlns:a16="http://schemas.microsoft.com/office/drawing/2014/main" id="{08BF8B99-7C85-74A8-56B1-1F467F718D84}"/>
              </a:ext>
            </a:extLst>
          </p:cNvPr>
          <p:cNvSpPr>
            <a:spLocks noGrp="1"/>
          </p:cNvSpPr>
          <p:nvPr>
            <p:ph type="ftr" sz="quarter" idx="18"/>
          </p:nvPr>
        </p:nvSpPr>
        <p:spPr>
          <a:xfrm>
            <a:off x="2825207" y="6435860"/>
            <a:ext cx="5905325" cy="365125"/>
          </a:xfrm>
        </p:spPr>
        <p:txBody>
          <a:bodyPr/>
          <a:lstStyle/>
          <a:p>
            <a:r>
              <a:rPr lang="it-IT"/>
              <a:t>AGISTIN PMT meeting - April 2023</a:t>
            </a:r>
            <a:endParaRPr lang="it-IT" dirty="0"/>
          </a:p>
        </p:txBody>
      </p:sp>
      <p:sp>
        <p:nvSpPr>
          <p:cNvPr id="4" name="Slide Number Placeholder 3">
            <a:extLst>
              <a:ext uri="{FF2B5EF4-FFF2-40B4-BE49-F238E27FC236}">
                <a16:creationId xmlns:a16="http://schemas.microsoft.com/office/drawing/2014/main" id="{03960C20-6FCA-806B-B120-2A091A43AFA5}"/>
              </a:ext>
            </a:extLst>
          </p:cNvPr>
          <p:cNvSpPr>
            <a:spLocks noGrp="1"/>
          </p:cNvSpPr>
          <p:nvPr>
            <p:ph type="sldNum" sz="quarter" idx="19"/>
          </p:nvPr>
        </p:nvSpPr>
        <p:spPr>
          <a:xfrm>
            <a:off x="8962844" y="6435860"/>
            <a:ext cx="2743200" cy="365125"/>
          </a:xfrm>
        </p:spPr>
        <p:txBody>
          <a:bodyPr/>
          <a:lstStyle/>
          <a:p>
            <a:fld id="{3831EE3E-1033-44C5-81CC-A338D7D9C080}" type="slidenum">
              <a:rPr lang="it-IT" smtClean="0"/>
              <a:pPr/>
              <a:t>20</a:t>
            </a:fld>
            <a:endParaRPr lang="it-IT"/>
          </a:p>
        </p:txBody>
      </p:sp>
      <p:sp>
        <p:nvSpPr>
          <p:cNvPr id="5" name="Title 4">
            <a:extLst>
              <a:ext uri="{FF2B5EF4-FFF2-40B4-BE49-F238E27FC236}">
                <a16:creationId xmlns:a16="http://schemas.microsoft.com/office/drawing/2014/main" id="{A8154169-7EAD-78F5-49BF-4ACE99EA0F01}"/>
              </a:ext>
            </a:extLst>
          </p:cNvPr>
          <p:cNvSpPr>
            <a:spLocks noGrp="1"/>
          </p:cNvSpPr>
          <p:nvPr>
            <p:ph type="title"/>
          </p:nvPr>
        </p:nvSpPr>
        <p:spPr/>
        <p:txBody>
          <a:bodyPr/>
          <a:lstStyle/>
          <a:p>
            <a:r>
              <a:rPr lang="en-US" dirty="0"/>
              <a:t>WP6: Demonstration of AGI-integrated innovative storage for large pumping loads</a:t>
            </a:r>
          </a:p>
        </p:txBody>
      </p:sp>
      <p:sp>
        <p:nvSpPr>
          <p:cNvPr id="6" name="Content Placeholder 5">
            <a:extLst>
              <a:ext uri="{FF2B5EF4-FFF2-40B4-BE49-F238E27FC236}">
                <a16:creationId xmlns:a16="http://schemas.microsoft.com/office/drawing/2014/main" id="{E3649A1F-F25C-3278-8323-83E686C163BE}"/>
              </a:ext>
            </a:extLst>
          </p:cNvPr>
          <p:cNvSpPr>
            <a:spLocks noGrp="1"/>
          </p:cNvSpPr>
          <p:nvPr>
            <p:ph sz="half" idx="16"/>
          </p:nvPr>
        </p:nvSpPr>
        <p:spPr/>
        <p:txBody>
          <a:bodyPr/>
          <a:lstStyle/>
          <a:p>
            <a:r>
              <a:rPr lang="en-US" sz="2400" dirty="0"/>
              <a:t>Status</a:t>
            </a:r>
          </a:p>
          <a:p>
            <a:pPr lvl="1"/>
            <a:r>
              <a:rPr lang="en-US" sz="2000" dirty="0"/>
              <a:t>Task 4.6 related to WP6. Preparation of sizing tools</a:t>
            </a:r>
          </a:p>
          <a:p>
            <a:pPr lvl="1"/>
            <a:r>
              <a:rPr lang="en-US" sz="2000" dirty="0"/>
              <a:t>Development of optimization software, modular approach</a:t>
            </a:r>
          </a:p>
          <a:p>
            <a:pPr lvl="1"/>
            <a:r>
              <a:rPr lang="en-US" sz="2000" dirty="0"/>
              <a:t>Initial results being gathered and optimization validation</a:t>
            </a:r>
          </a:p>
          <a:p>
            <a:pPr lvl="1"/>
            <a:r>
              <a:rPr lang="en-US" sz="2000" dirty="0"/>
              <a:t>Discussion with ICAT for installation</a:t>
            </a:r>
          </a:p>
          <a:p>
            <a:pPr lvl="1"/>
            <a:r>
              <a:rPr lang="en-US" sz="2000" dirty="0"/>
              <a:t>Possible contacts with other Irrigation canals (Additional validation of tools)</a:t>
            </a:r>
          </a:p>
          <a:p>
            <a:r>
              <a:rPr lang="en-US" sz="2400" dirty="0"/>
              <a:t>Next steps</a:t>
            </a:r>
          </a:p>
          <a:p>
            <a:pPr lvl="1"/>
            <a:r>
              <a:rPr lang="en-US" sz="2000" dirty="0"/>
              <a:t>Continue sizing tool development/validation</a:t>
            </a:r>
          </a:p>
          <a:p>
            <a:pPr lvl="1"/>
            <a:r>
              <a:rPr lang="en-US" sz="2000" dirty="0"/>
              <a:t>Coordinate with EPRI</a:t>
            </a:r>
          </a:p>
          <a:p>
            <a:pPr lvl="1"/>
            <a:r>
              <a:rPr lang="en-US" sz="2000" dirty="0"/>
              <a:t>Deploy sensors in preparation of field trial</a:t>
            </a:r>
          </a:p>
        </p:txBody>
      </p:sp>
    </p:spTree>
    <p:extLst>
      <p:ext uri="{BB962C8B-B14F-4D97-AF65-F5344CB8AC3E}">
        <p14:creationId xmlns:p14="http://schemas.microsoft.com/office/powerpoint/2010/main" val="26602956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5C835D-B4D0-1A5C-C633-D2560DF1243D}"/>
              </a:ext>
            </a:extLst>
          </p:cNvPr>
          <p:cNvSpPr>
            <a:spLocks noGrp="1"/>
          </p:cNvSpPr>
          <p:nvPr>
            <p:ph type="dt" sz="half" idx="17"/>
          </p:nvPr>
        </p:nvSpPr>
        <p:spPr>
          <a:xfrm>
            <a:off x="1464911" y="6435860"/>
            <a:ext cx="1113845" cy="365125"/>
          </a:xfrm>
        </p:spPr>
        <p:txBody>
          <a:bodyPr/>
          <a:lstStyle/>
          <a:p>
            <a:fld id="{94E06B69-B49B-4C98-A19C-663C3C067559}" type="datetime1">
              <a:rPr lang="en-GB" smtClean="0"/>
              <a:t>14/11/2024</a:t>
            </a:fld>
            <a:endParaRPr lang="it-IT"/>
          </a:p>
        </p:txBody>
      </p:sp>
      <p:sp>
        <p:nvSpPr>
          <p:cNvPr id="3" name="Footer Placeholder 2">
            <a:extLst>
              <a:ext uri="{FF2B5EF4-FFF2-40B4-BE49-F238E27FC236}">
                <a16:creationId xmlns:a16="http://schemas.microsoft.com/office/drawing/2014/main" id="{08BF8B99-7C85-74A8-56B1-1F467F718D84}"/>
              </a:ext>
            </a:extLst>
          </p:cNvPr>
          <p:cNvSpPr>
            <a:spLocks noGrp="1"/>
          </p:cNvSpPr>
          <p:nvPr>
            <p:ph type="ftr" sz="quarter" idx="18"/>
          </p:nvPr>
        </p:nvSpPr>
        <p:spPr>
          <a:xfrm>
            <a:off x="2825207" y="6435860"/>
            <a:ext cx="5905325" cy="365125"/>
          </a:xfrm>
        </p:spPr>
        <p:txBody>
          <a:bodyPr/>
          <a:lstStyle/>
          <a:p>
            <a:r>
              <a:rPr lang="it-IT"/>
              <a:t>AGISTIN PMT meeting - April 2023</a:t>
            </a:r>
            <a:endParaRPr lang="it-IT" dirty="0"/>
          </a:p>
        </p:txBody>
      </p:sp>
      <p:sp>
        <p:nvSpPr>
          <p:cNvPr id="4" name="Slide Number Placeholder 3">
            <a:extLst>
              <a:ext uri="{FF2B5EF4-FFF2-40B4-BE49-F238E27FC236}">
                <a16:creationId xmlns:a16="http://schemas.microsoft.com/office/drawing/2014/main" id="{03960C20-6FCA-806B-B120-2A091A43AFA5}"/>
              </a:ext>
            </a:extLst>
          </p:cNvPr>
          <p:cNvSpPr>
            <a:spLocks noGrp="1"/>
          </p:cNvSpPr>
          <p:nvPr>
            <p:ph type="sldNum" sz="quarter" idx="19"/>
          </p:nvPr>
        </p:nvSpPr>
        <p:spPr>
          <a:xfrm>
            <a:off x="8962844" y="6435860"/>
            <a:ext cx="2743200" cy="365125"/>
          </a:xfrm>
        </p:spPr>
        <p:txBody>
          <a:bodyPr/>
          <a:lstStyle/>
          <a:p>
            <a:fld id="{3831EE3E-1033-44C5-81CC-A338D7D9C080}" type="slidenum">
              <a:rPr lang="it-IT" smtClean="0"/>
              <a:pPr/>
              <a:t>21</a:t>
            </a:fld>
            <a:endParaRPr lang="it-IT"/>
          </a:p>
        </p:txBody>
      </p:sp>
      <p:sp>
        <p:nvSpPr>
          <p:cNvPr id="5" name="Title 4">
            <a:extLst>
              <a:ext uri="{FF2B5EF4-FFF2-40B4-BE49-F238E27FC236}">
                <a16:creationId xmlns:a16="http://schemas.microsoft.com/office/drawing/2014/main" id="{A8154169-7EAD-78F5-49BF-4ACE99EA0F01}"/>
              </a:ext>
            </a:extLst>
          </p:cNvPr>
          <p:cNvSpPr>
            <a:spLocks noGrp="1"/>
          </p:cNvSpPr>
          <p:nvPr>
            <p:ph type="title"/>
          </p:nvPr>
        </p:nvSpPr>
        <p:spPr/>
        <p:txBody>
          <a:bodyPr/>
          <a:lstStyle/>
          <a:p>
            <a:r>
              <a:rPr lang="en-US" dirty="0"/>
              <a:t>WP7: Dissemination, Communication and Exploitation</a:t>
            </a:r>
          </a:p>
        </p:txBody>
      </p:sp>
      <p:sp>
        <p:nvSpPr>
          <p:cNvPr id="6" name="Content Placeholder 5">
            <a:extLst>
              <a:ext uri="{FF2B5EF4-FFF2-40B4-BE49-F238E27FC236}">
                <a16:creationId xmlns:a16="http://schemas.microsoft.com/office/drawing/2014/main" id="{E3649A1F-F25C-3278-8323-83E686C163BE}"/>
              </a:ext>
            </a:extLst>
          </p:cNvPr>
          <p:cNvSpPr>
            <a:spLocks noGrp="1"/>
          </p:cNvSpPr>
          <p:nvPr>
            <p:ph sz="half" idx="16"/>
          </p:nvPr>
        </p:nvSpPr>
        <p:spPr/>
        <p:txBody>
          <a:bodyPr/>
          <a:lstStyle/>
          <a:p>
            <a:r>
              <a:rPr lang="en-US" dirty="0"/>
              <a:t>Status</a:t>
            </a:r>
          </a:p>
          <a:p>
            <a:endParaRPr lang="en-US" dirty="0"/>
          </a:p>
          <a:p>
            <a:endParaRPr lang="en-US" dirty="0"/>
          </a:p>
          <a:p>
            <a:endParaRPr lang="en-US" dirty="0"/>
          </a:p>
          <a:p>
            <a:r>
              <a:rPr lang="en-US" dirty="0"/>
              <a:t>Next steps</a:t>
            </a:r>
          </a:p>
        </p:txBody>
      </p:sp>
    </p:spTree>
    <p:extLst>
      <p:ext uri="{BB962C8B-B14F-4D97-AF65-F5344CB8AC3E}">
        <p14:creationId xmlns:p14="http://schemas.microsoft.com/office/powerpoint/2010/main" val="21401674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97DCF5-B0B5-D794-C644-7399A1DBA441}"/>
              </a:ext>
            </a:extLst>
          </p:cNvPr>
          <p:cNvSpPr>
            <a:spLocks noGrp="1"/>
          </p:cNvSpPr>
          <p:nvPr>
            <p:ph type="dt" sz="half" idx="17"/>
          </p:nvPr>
        </p:nvSpPr>
        <p:spPr>
          <a:xfrm>
            <a:off x="1464911" y="6435860"/>
            <a:ext cx="1113845" cy="365125"/>
          </a:xfrm>
        </p:spPr>
        <p:txBody>
          <a:bodyPr/>
          <a:lstStyle/>
          <a:p>
            <a:fld id="{40D00A46-D131-40D6-98AF-68A577A32D9F}" type="datetime1">
              <a:rPr lang="en-GB" smtClean="0"/>
              <a:t>14/11/2024</a:t>
            </a:fld>
            <a:endParaRPr lang="it-IT"/>
          </a:p>
        </p:txBody>
      </p:sp>
      <p:sp>
        <p:nvSpPr>
          <p:cNvPr id="3" name="Footer Placeholder 2">
            <a:extLst>
              <a:ext uri="{FF2B5EF4-FFF2-40B4-BE49-F238E27FC236}">
                <a16:creationId xmlns:a16="http://schemas.microsoft.com/office/drawing/2014/main" id="{2C7BD9B8-2654-CC7C-03C2-C55957B86A0D}"/>
              </a:ext>
            </a:extLst>
          </p:cNvPr>
          <p:cNvSpPr>
            <a:spLocks noGrp="1"/>
          </p:cNvSpPr>
          <p:nvPr>
            <p:ph type="ftr" sz="quarter" idx="18"/>
          </p:nvPr>
        </p:nvSpPr>
        <p:spPr>
          <a:xfrm>
            <a:off x="2825207" y="6435860"/>
            <a:ext cx="5905325" cy="365125"/>
          </a:xfrm>
        </p:spPr>
        <p:txBody>
          <a:bodyPr/>
          <a:lstStyle/>
          <a:p>
            <a:r>
              <a:rPr lang="it-IT"/>
              <a:t>AGISTIN PMT meeting - April 2023</a:t>
            </a:r>
            <a:endParaRPr lang="it-IT" dirty="0"/>
          </a:p>
        </p:txBody>
      </p:sp>
      <p:sp>
        <p:nvSpPr>
          <p:cNvPr id="4" name="Slide Number Placeholder 3">
            <a:extLst>
              <a:ext uri="{FF2B5EF4-FFF2-40B4-BE49-F238E27FC236}">
                <a16:creationId xmlns:a16="http://schemas.microsoft.com/office/drawing/2014/main" id="{80FBB8FD-E239-6D4C-0F25-EDC193B52BA8}"/>
              </a:ext>
            </a:extLst>
          </p:cNvPr>
          <p:cNvSpPr>
            <a:spLocks noGrp="1"/>
          </p:cNvSpPr>
          <p:nvPr>
            <p:ph type="sldNum" sz="quarter" idx="19"/>
          </p:nvPr>
        </p:nvSpPr>
        <p:spPr>
          <a:xfrm>
            <a:off x="8962844" y="6435860"/>
            <a:ext cx="2743200" cy="365125"/>
          </a:xfrm>
        </p:spPr>
        <p:txBody>
          <a:bodyPr/>
          <a:lstStyle/>
          <a:p>
            <a:fld id="{3831EE3E-1033-44C5-81CC-A338D7D9C080}" type="slidenum">
              <a:rPr lang="it-IT" smtClean="0"/>
              <a:pPr/>
              <a:t>22</a:t>
            </a:fld>
            <a:endParaRPr lang="it-IT"/>
          </a:p>
        </p:txBody>
      </p:sp>
      <p:sp>
        <p:nvSpPr>
          <p:cNvPr id="5" name="Title 4">
            <a:extLst>
              <a:ext uri="{FF2B5EF4-FFF2-40B4-BE49-F238E27FC236}">
                <a16:creationId xmlns:a16="http://schemas.microsoft.com/office/drawing/2014/main" id="{5DBCA46A-EBFD-A1DF-980F-CC65C6257682}"/>
              </a:ext>
            </a:extLst>
          </p:cNvPr>
          <p:cNvSpPr>
            <a:spLocks noGrp="1"/>
          </p:cNvSpPr>
          <p:nvPr>
            <p:ph type="title"/>
          </p:nvPr>
        </p:nvSpPr>
        <p:spPr/>
        <p:txBody>
          <a:bodyPr/>
          <a:lstStyle/>
          <a:p>
            <a:r>
              <a:rPr lang="en-US" dirty="0"/>
              <a:t>Coordination issues</a:t>
            </a:r>
          </a:p>
        </p:txBody>
      </p:sp>
      <p:sp>
        <p:nvSpPr>
          <p:cNvPr id="6" name="Content Placeholder 5">
            <a:extLst>
              <a:ext uri="{FF2B5EF4-FFF2-40B4-BE49-F238E27FC236}">
                <a16:creationId xmlns:a16="http://schemas.microsoft.com/office/drawing/2014/main" id="{3F27EDFC-405C-6BB2-DDE8-1A8E79EAAF23}"/>
              </a:ext>
            </a:extLst>
          </p:cNvPr>
          <p:cNvSpPr>
            <a:spLocks noGrp="1"/>
          </p:cNvSpPr>
          <p:nvPr>
            <p:ph sz="half" idx="16"/>
          </p:nvPr>
        </p:nvSpPr>
        <p:spPr/>
        <p:txBody>
          <a:bodyPr/>
          <a:lstStyle/>
          <a:p>
            <a:r>
              <a:rPr lang="en-US" dirty="0"/>
              <a:t>Deliverables review process</a:t>
            </a:r>
          </a:p>
          <a:p>
            <a:r>
              <a:rPr lang="en-US" dirty="0"/>
              <a:t>INGETEAM replacement</a:t>
            </a:r>
          </a:p>
          <a:p>
            <a:r>
              <a:rPr lang="en-US" dirty="0"/>
              <a:t>Monthly PMT</a:t>
            </a:r>
          </a:p>
          <a:p>
            <a:r>
              <a:rPr lang="en-US" dirty="0"/>
              <a:t>Next Project meetings</a:t>
            </a:r>
          </a:p>
        </p:txBody>
      </p:sp>
    </p:spTree>
    <p:extLst>
      <p:ext uri="{BB962C8B-B14F-4D97-AF65-F5344CB8AC3E}">
        <p14:creationId xmlns:p14="http://schemas.microsoft.com/office/powerpoint/2010/main" val="272204606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FF933C7C-2BC8-359C-8E19-6186ECA19E49}"/>
              </a:ext>
            </a:extLst>
          </p:cNvPr>
          <p:cNvSpPr txBox="1"/>
          <p:nvPr/>
        </p:nvSpPr>
        <p:spPr>
          <a:xfrm>
            <a:off x="286657" y="1196316"/>
            <a:ext cx="11419386" cy="4308872"/>
          </a:xfrm>
          <a:prstGeom prst="rect">
            <a:avLst/>
          </a:prstGeom>
          <a:noFill/>
        </p:spPr>
        <p:txBody>
          <a:bodyPr wrap="square">
            <a:spAutoFit/>
          </a:bodyPr>
          <a:lstStyle/>
          <a:p>
            <a:pPr marL="0" marR="0" algn="just">
              <a:spcBef>
                <a:spcPts val="0"/>
              </a:spcBef>
              <a:spcAft>
                <a:spcPts val="0"/>
              </a:spcAft>
            </a:pPr>
            <a:r>
              <a:rPr lang="en-GB" sz="1800" dirty="0">
                <a:effectLst/>
                <a:latin typeface="Nunito" pitchFamily="2" charset="0"/>
                <a:ea typeface="Times New Roman" panose="02020603050405020304" pitchFamily="18" charset="0"/>
                <a:cs typeface="Times New Roman" panose="02020603050405020304" pitchFamily="18" charset="0"/>
              </a:rPr>
              <a:t>For ensuring the proper level of quality for the deliverables of the project, the process foresees the following steps for the creation, writing and revision of project's deliverables:</a:t>
            </a:r>
            <a:endParaRPr lang="en-US" sz="1800" dirty="0">
              <a:effectLst/>
              <a:latin typeface="Nunito" pitchFamily="2" charset="0"/>
              <a:ea typeface="Times New Roman" panose="02020603050405020304" pitchFamily="18" charset="0"/>
              <a:cs typeface="Times New Roman" panose="02020603050405020304" pitchFamily="18" charset="0"/>
            </a:endParaRPr>
          </a:p>
          <a:p>
            <a:pPr marL="342900" marR="0" lvl="0" indent="-342900" algn="just">
              <a:spcBef>
                <a:spcPts val="600"/>
              </a:spcBef>
              <a:spcAft>
                <a:spcPts val="0"/>
              </a:spcAft>
              <a:buFont typeface="+mj-lt"/>
              <a:buAutoNum type="arabicPeriod"/>
            </a:pPr>
            <a:r>
              <a:rPr lang="en-GB" sz="1800" dirty="0">
                <a:effectLst/>
                <a:latin typeface="Nunito" pitchFamily="2" charset="0"/>
                <a:ea typeface="Times New Roman" panose="02020603050405020304" pitchFamily="18" charset="0"/>
                <a:cs typeface="Times New Roman" panose="02020603050405020304" pitchFamily="18" charset="0"/>
              </a:rPr>
              <a:t>Deliverable planning</a:t>
            </a:r>
            <a:endParaRPr lang="en-US" sz="1800" dirty="0">
              <a:effectLst/>
              <a:latin typeface="Nunito" pitchFamily="2" charset="0"/>
              <a:ea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GB" sz="1800" dirty="0">
                <a:effectLst/>
                <a:latin typeface="Nunito" pitchFamily="2" charset="0"/>
                <a:ea typeface="Times New Roman" panose="02020603050405020304" pitchFamily="18" charset="0"/>
                <a:cs typeface="Times New Roman" panose="02020603050405020304" pitchFamily="18" charset="0"/>
              </a:rPr>
              <a:t>Document preparation</a:t>
            </a:r>
            <a:endParaRPr lang="en-US" sz="1800" dirty="0">
              <a:effectLst/>
              <a:latin typeface="Nunito" pitchFamily="2" charset="0"/>
              <a:ea typeface="Times New Roman" panose="02020603050405020304" pitchFamily="18" charset="0"/>
              <a:cs typeface="Times New Roman" panose="02020603050405020304" pitchFamily="18" charset="0"/>
            </a:endParaRPr>
          </a:p>
          <a:p>
            <a:pPr marL="342900" marR="0" lvl="0" indent="-342900" algn="just">
              <a:spcBef>
                <a:spcPts val="0"/>
              </a:spcBef>
              <a:spcAft>
                <a:spcPts val="0"/>
              </a:spcAft>
              <a:buFont typeface="+mj-lt"/>
              <a:buAutoNum type="arabicPeriod"/>
            </a:pPr>
            <a:r>
              <a:rPr lang="en-GB" sz="1800" dirty="0">
                <a:effectLst/>
                <a:latin typeface="Nunito" pitchFamily="2" charset="0"/>
                <a:ea typeface="Times New Roman" panose="02020603050405020304" pitchFamily="18" charset="0"/>
                <a:cs typeface="Times New Roman" panose="02020603050405020304" pitchFamily="18" charset="0"/>
              </a:rPr>
              <a:t>Document review</a:t>
            </a:r>
            <a:endParaRPr lang="en-US" sz="1800" dirty="0">
              <a:effectLst/>
              <a:latin typeface="Nunito" pitchFamily="2" charset="0"/>
              <a:ea typeface="Times New Roman" panose="02020603050405020304" pitchFamily="18" charset="0"/>
              <a:cs typeface="Times New Roman" panose="02020603050405020304" pitchFamily="18" charset="0"/>
            </a:endParaRPr>
          </a:p>
          <a:p>
            <a:pPr marL="342900" marR="0" lvl="0" indent="-342900" algn="just">
              <a:spcBef>
                <a:spcPts val="0"/>
              </a:spcBef>
              <a:spcAft>
                <a:spcPts val="600"/>
              </a:spcAft>
              <a:buFont typeface="+mj-lt"/>
              <a:buAutoNum type="arabicPeriod"/>
            </a:pPr>
            <a:r>
              <a:rPr lang="en-GB" sz="1800" dirty="0">
                <a:effectLst/>
                <a:latin typeface="Nunito" pitchFamily="2" charset="0"/>
                <a:ea typeface="Times New Roman" panose="02020603050405020304" pitchFamily="18" charset="0"/>
                <a:cs typeface="Times New Roman" panose="02020603050405020304" pitchFamily="18" charset="0"/>
              </a:rPr>
              <a:t>Quality check</a:t>
            </a:r>
          </a:p>
          <a:p>
            <a:pPr marL="342900" marR="0" lvl="0" indent="-342900" algn="just">
              <a:spcBef>
                <a:spcPts val="0"/>
              </a:spcBef>
              <a:spcAft>
                <a:spcPts val="600"/>
              </a:spcAft>
              <a:buFont typeface="+mj-lt"/>
              <a:buAutoNum type="arabicPeriod"/>
            </a:pPr>
            <a:endParaRPr lang="en-GB" dirty="0">
              <a:latin typeface="Nunito" pitchFamily="2" charset="0"/>
              <a:ea typeface="Times New Roman" panose="02020603050405020304" pitchFamily="18" charset="0"/>
              <a:cs typeface="Times New Roman" panose="02020603050405020304" pitchFamily="18" charset="0"/>
            </a:endParaRPr>
          </a:p>
          <a:p>
            <a:pPr marL="342900" marR="0" lvl="0" indent="-342900" algn="just">
              <a:spcBef>
                <a:spcPts val="0"/>
              </a:spcBef>
              <a:spcAft>
                <a:spcPts val="600"/>
              </a:spcAft>
              <a:buFont typeface="+mj-lt"/>
              <a:buAutoNum type="arabicPeriod"/>
            </a:pPr>
            <a:endParaRPr lang="en-GB" sz="1800" dirty="0">
              <a:effectLst/>
              <a:latin typeface="Nunito" pitchFamily="2" charset="0"/>
              <a:ea typeface="Times New Roman" panose="02020603050405020304" pitchFamily="18" charset="0"/>
              <a:cs typeface="Times New Roman" panose="02020603050405020304" pitchFamily="18" charset="0"/>
            </a:endParaRPr>
          </a:p>
          <a:p>
            <a:pPr marL="342900" marR="0" lvl="0" indent="-342900" algn="just">
              <a:spcBef>
                <a:spcPts val="0"/>
              </a:spcBef>
              <a:spcAft>
                <a:spcPts val="600"/>
              </a:spcAft>
              <a:buFont typeface="+mj-lt"/>
              <a:buAutoNum type="arabicPeriod"/>
            </a:pPr>
            <a:endParaRPr lang="en-GB" dirty="0">
              <a:latin typeface="Nunito" pitchFamily="2" charset="0"/>
              <a:ea typeface="Times New Roman" panose="02020603050405020304" pitchFamily="18" charset="0"/>
              <a:cs typeface="Times New Roman" panose="02020603050405020304" pitchFamily="18" charset="0"/>
            </a:endParaRPr>
          </a:p>
          <a:p>
            <a:pPr marL="342900" marR="0" lvl="0" indent="-342900" algn="just">
              <a:spcBef>
                <a:spcPts val="0"/>
              </a:spcBef>
              <a:spcAft>
                <a:spcPts val="600"/>
              </a:spcAft>
              <a:buFont typeface="+mj-lt"/>
              <a:buAutoNum type="arabicPeriod"/>
            </a:pPr>
            <a:endParaRPr lang="en-GB" sz="1800" dirty="0">
              <a:effectLst/>
              <a:latin typeface="Nunito" pitchFamily="2" charset="0"/>
              <a:ea typeface="Times New Roman" panose="02020603050405020304" pitchFamily="18" charset="0"/>
              <a:cs typeface="Times New Roman" panose="02020603050405020304" pitchFamily="18" charset="0"/>
            </a:endParaRPr>
          </a:p>
          <a:p>
            <a:pPr marL="342900" marR="0" lvl="0" indent="-342900" algn="just">
              <a:spcBef>
                <a:spcPts val="0"/>
              </a:spcBef>
              <a:spcAft>
                <a:spcPts val="600"/>
              </a:spcAft>
              <a:buFont typeface="+mj-lt"/>
              <a:buAutoNum type="arabicPeriod"/>
            </a:pPr>
            <a:endParaRPr lang="en-GB" dirty="0">
              <a:latin typeface="Nunito" pitchFamily="2" charset="0"/>
              <a:ea typeface="Times New Roman" panose="02020603050405020304" pitchFamily="18" charset="0"/>
              <a:cs typeface="Times New Roman" panose="02020603050405020304" pitchFamily="18" charset="0"/>
            </a:endParaRPr>
          </a:p>
          <a:p>
            <a:pPr marL="342900" marR="0" lvl="0" indent="-342900" algn="just">
              <a:spcBef>
                <a:spcPts val="0"/>
              </a:spcBef>
              <a:spcAft>
                <a:spcPts val="600"/>
              </a:spcAft>
              <a:buFont typeface="+mj-lt"/>
              <a:buAutoNum type="arabicPeriod"/>
            </a:pPr>
            <a:endParaRPr lang="en-GB" sz="1800" dirty="0">
              <a:effectLst/>
              <a:latin typeface="Nunito" pitchFamily="2" charset="0"/>
              <a:ea typeface="Times New Roman" panose="02020603050405020304" pitchFamily="18" charset="0"/>
              <a:cs typeface="Times New Roman" panose="02020603050405020304" pitchFamily="18" charset="0"/>
            </a:endParaRPr>
          </a:p>
          <a:p>
            <a:pPr marR="0" lvl="0" algn="just">
              <a:spcBef>
                <a:spcPts val="0"/>
              </a:spcBef>
              <a:spcAft>
                <a:spcPts val="600"/>
              </a:spcAft>
            </a:pPr>
            <a:r>
              <a:rPr lang="en-GB" dirty="0">
                <a:latin typeface="Nunito" pitchFamily="2" charset="0"/>
                <a:ea typeface="Times New Roman" panose="02020603050405020304" pitchFamily="18" charset="0"/>
                <a:cs typeface="Times New Roman" panose="02020603050405020304" pitchFamily="18" charset="0"/>
              </a:rPr>
              <a:t>A table with assigned reviewers has been prepared and stored in </a:t>
            </a:r>
            <a:r>
              <a:rPr lang="en-GB" dirty="0" err="1">
                <a:latin typeface="Nunito" pitchFamily="2" charset="0"/>
                <a:ea typeface="Times New Roman" panose="02020603050405020304" pitchFamily="18" charset="0"/>
                <a:cs typeface="Times New Roman" panose="02020603050405020304" pitchFamily="18" charset="0"/>
              </a:rPr>
              <a:t>Sharepoint</a:t>
            </a:r>
            <a:endParaRPr lang="en-US" sz="1800" dirty="0">
              <a:effectLst/>
              <a:latin typeface="Nunito" pitchFamily="2" charset="0"/>
              <a:ea typeface="Times New Roman" panose="02020603050405020304" pitchFamily="18" charset="0"/>
              <a:cs typeface="Times New Roman" panose="02020603050405020304" pitchFamily="18" charset="0"/>
            </a:endParaRPr>
          </a:p>
        </p:txBody>
      </p:sp>
      <p:sp>
        <p:nvSpPr>
          <p:cNvPr id="2" name="Title 1">
            <a:extLst>
              <a:ext uri="{FF2B5EF4-FFF2-40B4-BE49-F238E27FC236}">
                <a16:creationId xmlns:a16="http://schemas.microsoft.com/office/drawing/2014/main" id="{A3AD531A-9707-24FE-B88A-E888C562936D}"/>
              </a:ext>
            </a:extLst>
          </p:cNvPr>
          <p:cNvSpPr>
            <a:spLocks noGrp="1"/>
          </p:cNvSpPr>
          <p:nvPr>
            <p:ph type="title"/>
          </p:nvPr>
        </p:nvSpPr>
        <p:spPr/>
        <p:txBody>
          <a:bodyPr/>
          <a:lstStyle/>
          <a:p>
            <a:r>
              <a:rPr lang="en-US" dirty="0"/>
              <a:t>Deliverables review process</a:t>
            </a:r>
          </a:p>
        </p:txBody>
      </p:sp>
      <p:pic>
        <p:nvPicPr>
          <p:cNvPr id="8" name="Content Placeholder 7">
            <a:extLst>
              <a:ext uri="{FF2B5EF4-FFF2-40B4-BE49-F238E27FC236}">
                <a16:creationId xmlns:a16="http://schemas.microsoft.com/office/drawing/2014/main" id="{8C41A5B1-DDA1-D8E4-969C-6EAA554C52CD}"/>
              </a:ext>
            </a:extLst>
          </p:cNvPr>
          <p:cNvPicPr>
            <a:picLocks noGrp="1" noChangeAspect="1"/>
          </p:cNvPicPr>
          <p:nvPr>
            <p:ph sz="half" idx="16"/>
          </p:nvPr>
        </p:nvPicPr>
        <p:blipFill rotWithShape="1">
          <a:blip r:embed="rId2" cstate="hqprint">
            <a:extLst>
              <a:ext uri="{28A0092B-C50C-407E-A947-70E740481C1C}">
                <a14:useLocalDpi xmlns:a14="http://schemas.microsoft.com/office/drawing/2010/main" val="0"/>
              </a:ext>
              <a:ext uri="{96DAC541-7B7A-43D3-8B79-37D633B846F1}">
                <asvg:svgBlip xmlns:asvg="http://schemas.microsoft.com/office/drawing/2016/SVG/main" r:embed="rId3"/>
              </a:ext>
            </a:extLst>
          </a:blip>
          <a:srcRect t="20249" b="11449"/>
          <a:stretch/>
        </p:blipFill>
        <p:spPr>
          <a:xfrm>
            <a:off x="4250910" y="2182972"/>
            <a:ext cx="5887389" cy="2261925"/>
          </a:xfrm>
        </p:spPr>
      </p:pic>
      <p:sp>
        <p:nvSpPr>
          <p:cNvPr id="4" name="Date Placeholder 3">
            <a:extLst>
              <a:ext uri="{FF2B5EF4-FFF2-40B4-BE49-F238E27FC236}">
                <a16:creationId xmlns:a16="http://schemas.microsoft.com/office/drawing/2014/main" id="{BFF503F0-B8E8-5F93-E101-DB471FB96B46}"/>
              </a:ext>
            </a:extLst>
          </p:cNvPr>
          <p:cNvSpPr>
            <a:spLocks noGrp="1"/>
          </p:cNvSpPr>
          <p:nvPr>
            <p:ph type="dt" sz="half" idx="17"/>
          </p:nvPr>
        </p:nvSpPr>
        <p:spPr/>
        <p:txBody>
          <a:bodyPr/>
          <a:lstStyle/>
          <a:p>
            <a:fld id="{0A345580-8156-4C13-9593-7A63401D2A2C}" type="datetime1">
              <a:rPr lang="en-GB" smtClean="0"/>
              <a:t>14/11/2024</a:t>
            </a:fld>
            <a:endParaRPr lang="it-IT"/>
          </a:p>
        </p:txBody>
      </p:sp>
      <p:sp>
        <p:nvSpPr>
          <p:cNvPr id="5" name="Footer Placeholder 4">
            <a:extLst>
              <a:ext uri="{FF2B5EF4-FFF2-40B4-BE49-F238E27FC236}">
                <a16:creationId xmlns:a16="http://schemas.microsoft.com/office/drawing/2014/main" id="{024A93F6-609E-D283-875D-3F338A4879A9}"/>
              </a:ext>
            </a:extLst>
          </p:cNvPr>
          <p:cNvSpPr>
            <a:spLocks noGrp="1"/>
          </p:cNvSpPr>
          <p:nvPr>
            <p:ph type="ftr" sz="quarter" idx="18"/>
          </p:nvPr>
        </p:nvSpPr>
        <p:spPr/>
        <p:txBody>
          <a:bodyPr/>
          <a:lstStyle/>
          <a:p>
            <a:r>
              <a:rPr lang="it-IT"/>
              <a:t>AGISTIN PMT meeting - April 2023</a:t>
            </a:r>
            <a:endParaRPr lang="it-IT" dirty="0"/>
          </a:p>
        </p:txBody>
      </p:sp>
      <p:sp>
        <p:nvSpPr>
          <p:cNvPr id="6" name="Slide Number Placeholder 5">
            <a:extLst>
              <a:ext uri="{FF2B5EF4-FFF2-40B4-BE49-F238E27FC236}">
                <a16:creationId xmlns:a16="http://schemas.microsoft.com/office/drawing/2014/main" id="{2EB950BF-B1E2-A159-7B54-9CEB12901E33}"/>
              </a:ext>
            </a:extLst>
          </p:cNvPr>
          <p:cNvSpPr>
            <a:spLocks noGrp="1"/>
          </p:cNvSpPr>
          <p:nvPr>
            <p:ph type="sldNum" sz="quarter" idx="19"/>
          </p:nvPr>
        </p:nvSpPr>
        <p:spPr/>
        <p:txBody>
          <a:bodyPr/>
          <a:lstStyle/>
          <a:p>
            <a:fld id="{3831EE3E-1033-44C5-81CC-A338D7D9C080}" type="slidenum">
              <a:rPr lang="it-IT" smtClean="0"/>
              <a:pPr/>
              <a:t>23</a:t>
            </a:fld>
            <a:endParaRPr lang="it-IT"/>
          </a:p>
        </p:txBody>
      </p:sp>
    </p:spTree>
    <p:extLst>
      <p:ext uri="{BB962C8B-B14F-4D97-AF65-F5344CB8AC3E}">
        <p14:creationId xmlns:p14="http://schemas.microsoft.com/office/powerpoint/2010/main" val="213662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67771B-AB12-D046-D96B-23F5AE58D694}"/>
              </a:ext>
            </a:extLst>
          </p:cNvPr>
          <p:cNvSpPr>
            <a:spLocks noGrp="1"/>
          </p:cNvSpPr>
          <p:nvPr>
            <p:ph type="title"/>
          </p:nvPr>
        </p:nvSpPr>
        <p:spPr/>
        <p:txBody>
          <a:bodyPr/>
          <a:lstStyle/>
          <a:p>
            <a:r>
              <a:rPr lang="en-US" dirty="0"/>
              <a:t>INGETEAM replacement</a:t>
            </a:r>
          </a:p>
        </p:txBody>
      </p:sp>
      <p:sp>
        <p:nvSpPr>
          <p:cNvPr id="3" name="Content Placeholder 2">
            <a:extLst>
              <a:ext uri="{FF2B5EF4-FFF2-40B4-BE49-F238E27FC236}">
                <a16:creationId xmlns:a16="http://schemas.microsoft.com/office/drawing/2014/main" id="{F708FA2E-BBB5-FA9C-86FB-461CAB2CF5F9}"/>
              </a:ext>
            </a:extLst>
          </p:cNvPr>
          <p:cNvSpPr>
            <a:spLocks noGrp="1"/>
          </p:cNvSpPr>
          <p:nvPr>
            <p:ph sz="half" idx="16"/>
          </p:nvPr>
        </p:nvSpPr>
        <p:spPr/>
        <p:txBody>
          <a:bodyPr/>
          <a:lstStyle/>
          <a:p>
            <a:r>
              <a:rPr lang="en-US" dirty="0"/>
              <a:t>A call with </a:t>
            </a:r>
            <a:r>
              <a:rPr lang="en-US" dirty="0" err="1"/>
              <a:t>TeknoCEA</a:t>
            </a:r>
            <a:r>
              <a:rPr lang="en-US" dirty="0"/>
              <a:t> was organized already. Discussion and feedback was positive</a:t>
            </a:r>
          </a:p>
          <a:p>
            <a:r>
              <a:rPr lang="en-US" dirty="0"/>
              <a:t>EATON is not responsive enough</a:t>
            </a:r>
          </a:p>
          <a:p>
            <a:pPr lvl="1"/>
            <a:r>
              <a:rPr lang="en-US" dirty="0"/>
              <a:t>Last chance to schedule call by Friday</a:t>
            </a:r>
          </a:p>
          <a:p>
            <a:endParaRPr lang="en-US" dirty="0"/>
          </a:p>
          <a:p>
            <a:r>
              <a:rPr lang="en-US" dirty="0"/>
              <a:t>Set date for General Assembly mid May in any case</a:t>
            </a:r>
          </a:p>
        </p:txBody>
      </p:sp>
      <p:sp>
        <p:nvSpPr>
          <p:cNvPr id="4" name="Date Placeholder 3">
            <a:extLst>
              <a:ext uri="{FF2B5EF4-FFF2-40B4-BE49-F238E27FC236}">
                <a16:creationId xmlns:a16="http://schemas.microsoft.com/office/drawing/2014/main" id="{669D8824-C63D-0732-7D93-2FB28238F2BE}"/>
              </a:ext>
            </a:extLst>
          </p:cNvPr>
          <p:cNvSpPr>
            <a:spLocks noGrp="1"/>
          </p:cNvSpPr>
          <p:nvPr>
            <p:ph type="dt" sz="half" idx="17"/>
          </p:nvPr>
        </p:nvSpPr>
        <p:spPr/>
        <p:txBody>
          <a:bodyPr/>
          <a:lstStyle/>
          <a:p>
            <a:fld id="{0A345580-8156-4C13-9593-7A63401D2A2C}" type="datetime1">
              <a:rPr lang="en-GB" smtClean="0"/>
              <a:t>14/11/2024</a:t>
            </a:fld>
            <a:endParaRPr lang="it-IT"/>
          </a:p>
        </p:txBody>
      </p:sp>
      <p:sp>
        <p:nvSpPr>
          <p:cNvPr id="5" name="Footer Placeholder 4">
            <a:extLst>
              <a:ext uri="{FF2B5EF4-FFF2-40B4-BE49-F238E27FC236}">
                <a16:creationId xmlns:a16="http://schemas.microsoft.com/office/drawing/2014/main" id="{CAD166F5-BF87-7A94-958E-9EA14F6E6888}"/>
              </a:ext>
            </a:extLst>
          </p:cNvPr>
          <p:cNvSpPr>
            <a:spLocks noGrp="1"/>
          </p:cNvSpPr>
          <p:nvPr>
            <p:ph type="ftr" sz="quarter" idx="18"/>
          </p:nvPr>
        </p:nvSpPr>
        <p:spPr/>
        <p:txBody>
          <a:bodyPr/>
          <a:lstStyle/>
          <a:p>
            <a:r>
              <a:rPr lang="it-IT"/>
              <a:t>AGISTIN PMT meeting - April 2023</a:t>
            </a:r>
            <a:endParaRPr lang="it-IT" dirty="0"/>
          </a:p>
        </p:txBody>
      </p:sp>
      <p:sp>
        <p:nvSpPr>
          <p:cNvPr id="6" name="Slide Number Placeholder 5">
            <a:extLst>
              <a:ext uri="{FF2B5EF4-FFF2-40B4-BE49-F238E27FC236}">
                <a16:creationId xmlns:a16="http://schemas.microsoft.com/office/drawing/2014/main" id="{28EEC3A9-F8A7-BA06-0C3E-3818887B1D94}"/>
              </a:ext>
            </a:extLst>
          </p:cNvPr>
          <p:cNvSpPr>
            <a:spLocks noGrp="1"/>
          </p:cNvSpPr>
          <p:nvPr>
            <p:ph type="sldNum" sz="quarter" idx="19"/>
          </p:nvPr>
        </p:nvSpPr>
        <p:spPr/>
        <p:txBody>
          <a:bodyPr/>
          <a:lstStyle/>
          <a:p>
            <a:fld id="{3831EE3E-1033-44C5-81CC-A338D7D9C080}" type="slidenum">
              <a:rPr lang="it-IT" smtClean="0"/>
              <a:pPr/>
              <a:t>24</a:t>
            </a:fld>
            <a:endParaRPr lang="it-IT"/>
          </a:p>
        </p:txBody>
      </p:sp>
    </p:spTree>
    <p:extLst>
      <p:ext uri="{BB962C8B-B14F-4D97-AF65-F5344CB8AC3E}">
        <p14:creationId xmlns:p14="http://schemas.microsoft.com/office/powerpoint/2010/main" val="327050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21DA-3189-627F-79C1-CD14DF6BE8C3}"/>
              </a:ext>
            </a:extLst>
          </p:cNvPr>
          <p:cNvSpPr>
            <a:spLocks noGrp="1"/>
          </p:cNvSpPr>
          <p:nvPr>
            <p:ph type="title"/>
          </p:nvPr>
        </p:nvSpPr>
        <p:spPr/>
        <p:txBody>
          <a:bodyPr/>
          <a:lstStyle/>
          <a:p>
            <a:r>
              <a:rPr lang="en-US" dirty="0"/>
              <a:t>Monthly PMT</a:t>
            </a:r>
          </a:p>
        </p:txBody>
      </p:sp>
      <p:sp>
        <p:nvSpPr>
          <p:cNvPr id="3" name="Content Placeholder 2">
            <a:extLst>
              <a:ext uri="{FF2B5EF4-FFF2-40B4-BE49-F238E27FC236}">
                <a16:creationId xmlns:a16="http://schemas.microsoft.com/office/drawing/2014/main" id="{275627E4-2306-57AD-24F0-6863EBCD650C}"/>
              </a:ext>
            </a:extLst>
          </p:cNvPr>
          <p:cNvSpPr>
            <a:spLocks noGrp="1"/>
          </p:cNvSpPr>
          <p:nvPr>
            <p:ph sz="half" idx="16"/>
          </p:nvPr>
        </p:nvSpPr>
        <p:spPr/>
        <p:txBody>
          <a:bodyPr lIns="91440" tIns="45720" rIns="91440" bIns="45720" anchor="t"/>
          <a:lstStyle/>
          <a:p>
            <a:r>
              <a:rPr lang="en-US" dirty="0"/>
              <a:t>Set a recurring appointment</a:t>
            </a:r>
          </a:p>
          <a:p>
            <a:pPr lvl="1"/>
            <a:r>
              <a:rPr lang="en-US">
                <a:latin typeface="Nunito"/>
              </a:rPr>
              <a:t>Last Wednesday of each month, 10:00-11:30 CET? 15:00-16:30 CET?</a:t>
            </a:r>
          </a:p>
          <a:p>
            <a:pPr lvl="1"/>
            <a:r>
              <a:rPr lang="en-US" dirty="0"/>
              <a:t>Send email to WP1 to confirm</a:t>
            </a:r>
          </a:p>
          <a:p>
            <a:pPr lvl="1"/>
            <a:r>
              <a:rPr lang="en-US" dirty="0"/>
              <a:t>Send appointment for 2023</a:t>
            </a:r>
          </a:p>
        </p:txBody>
      </p:sp>
      <p:sp>
        <p:nvSpPr>
          <p:cNvPr id="4" name="Date Placeholder 3">
            <a:extLst>
              <a:ext uri="{FF2B5EF4-FFF2-40B4-BE49-F238E27FC236}">
                <a16:creationId xmlns:a16="http://schemas.microsoft.com/office/drawing/2014/main" id="{9C2F3164-E620-B78A-A335-AAE0465FA7D9}"/>
              </a:ext>
            </a:extLst>
          </p:cNvPr>
          <p:cNvSpPr>
            <a:spLocks noGrp="1"/>
          </p:cNvSpPr>
          <p:nvPr>
            <p:ph type="dt" sz="half" idx="17"/>
          </p:nvPr>
        </p:nvSpPr>
        <p:spPr/>
        <p:txBody>
          <a:bodyPr/>
          <a:lstStyle/>
          <a:p>
            <a:fld id="{0A345580-8156-4C13-9593-7A63401D2A2C}" type="datetime1">
              <a:rPr lang="en-GB" smtClean="0"/>
              <a:t>14/11/2024</a:t>
            </a:fld>
            <a:endParaRPr lang="it-IT"/>
          </a:p>
        </p:txBody>
      </p:sp>
      <p:sp>
        <p:nvSpPr>
          <p:cNvPr id="5" name="Footer Placeholder 4">
            <a:extLst>
              <a:ext uri="{FF2B5EF4-FFF2-40B4-BE49-F238E27FC236}">
                <a16:creationId xmlns:a16="http://schemas.microsoft.com/office/drawing/2014/main" id="{03699C99-1DDB-27DF-B056-7C23407013B8}"/>
              </a:ext>
            </a:extLst>
          </p:cNvPr>
          <p:cNvSpPr>
            <a:spLocks noGrp="1"/>
          </p:cNvSpPr>
          <p:nvPr>
            <p:ph type="ftr" sz="quarter" idx="18"/>
          </p:nvPr>
        </p:nvSpPr>
        <p:spPr/>
        <p:txBody>
          <a:bodyPr/>
          <a:lstStyle/>
          <a:p>
            <a:r>
              <a:rPr lang="it-IT"/>
              <a:t>AGISTIN PMT meeting - April 2023</a:t>
            </a:r>
            <a:endParaRPr lang="it-IT" dirty="0"/>
          </a:p>
        </p:txBody>
      </p:sp>
      <p:sp>
        <p:nvSpPr>
          <p:cNvPr id="6" name="Slide Number Placeholder 5">
            <a:extLst>
              <a:ext uri="{FF2B5EF4-FFF2-40B4-BE49-F238E27FC236}">
                <a16:creationId xmlns:a16="http://schemas.microsoft.com/office/drawing/2014/main" id="{E2633489-3322-236B-4B02-3B34C28F3FFF}"/>
              </a:ext>
            </a:extLst>
          </p:cNvPr>
          <p:cNvSpPr>
            <a:spLocks noGrp="1"/>
          </p:cNvSpPr>
          <p:nvPr>
            <p:ph type="sldNum" sz="quarter" idx="19"/>
          </p:nvPr>
        </p:nvSpPr>
        <p:spPr/>
        <p:txBody>
          <a:bodyPr/>
          <a:lstStyle/>
          <a:p>
            <a:fld id="{3831EE3E-1033-44C5-81CC-A338D7D9C080}" type="slidenum">
              <a:rPr lang="it-IT" smtClean="0"/>
              <a:pPr/>
              <a:t>25</a:t>
            </a:fld>
            <a:endParaRPr lang="it-IT"/>
          </a:p>
        </p:txBody>
      </p:sp>
    </p:spTree>
    <p:extLst>
      <p:ext uri="{BB962C8B-B14F-4D97-AF65-F5344CB8AC3E}">
        <p14:creationId xmlns:p14="http://schemas.microsoft.com/office/powerpoint/2010/main" val="10429400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CA21DA-3189-627F-79C1-CD14DF6BE8C3}"/>
              </a:ext>
            </a:extLst>
          </p:cNvPr>
          <p:cNvSpPr>
            <a:spLocks noGrp="1"/>
          </p:cNvSpPr>
          <p:nvPr>
            <p:ph type="title"/>
          </p:nvPr>
        </p:nvSpPr>
        <p:spPr/>
        <p:txBody>
          <a:bodyPr/>
          <a:lstStyle/>
          <a:p>
            <a:r>
              <a:rPr lang="en-US" dirty="0"/>
              <a:t>Next project meetings</a:t>
            </a:r>
          </a:p>
        </p:txBody>
      </p:sp>
      <p:sp>
        <p:nvSpPr>
          <p:cNvPr id="3" name="Content Placeholder 2">
            <a:extLst>
              <a:ext uri="{FF2B5EF4-FFF2-40B4-BE49-F238E27FC236}">
                <a16:creationId xmlns:a16="http://schemas.microsoft.com/office/drawing/2014/main" id="{275627E4-2306-57AD-24F0-6863EBCD650C}"/>
              </a:ext>
            </a:extLst>
          </p:cNvPr>
          <p:cNvSpPr>
            <a:spLocks noGrp="1"/>
          </p:cNvSpPr>
          <p:nvPr>
            <p:ph sz="half" idx="16"/>
          </p:nvPr>
        </p:nvSpPr>
        <p:spPr/>
        <p:txBody>
          <a:bodyPr/>
          <a:lstStyle/>
          <a:p>
            <a:r>
              <a:rPr lang="en-US" dirty="0"/>
              <a:t>September-October 2023 in person</a:t>
            </a:r>
          </a:p>
          <a:p>
            <a:pPr lvl="1"/>
            <a:r>
              <a:rPr lang="en-US" dirty="0"/>
              <a:t>Location TBD (Partners to volunteer if possible)</a:t>
            </a:r>
          </a:p>
          <a:p>
            <a:pPr lvl="1"/>
            <a:r>
              <a:rPr lang="en-US" dirty="0"/>
              <a:t>Project meeting and General Assembly</a:t>
            </a:r>
          </a:p>
          <a:p>
            <a:pPr lvl="1"/>
            <a:r>
              <a:rPr lang="en-US" dirty="0"/>
              <a:t>Could include Advisory Board</a:t>
            </a:r>
          </a:p>
          <a:p>
            <a:r>
              <a:rPr lang="en-US" dirty="0"/>
              <a:t>February-March 2024 online</a:t>
            </a:r>
          </a:p>
          <a:p>
            <a:pPr lvl="1"/>
            <a:r>
              <a:rPr lang="en-US" dirty="0"/>
              <a:t>Project meeting and review planning</a:t>
            </a:r>
          </a:p>
          <a:p>
            <a:pPr lvl="1"/>
            <a:r>
              <a:rPr lang="en-US" dirty="0"/>
              <a:t>Could include Advisory Board</a:t>
            </a:r>
          </a:p>
          <a:p>
            <a:r>
              <a:rPr lang="en-US" dirty="0"/>
              <a:t>June-July 2024 in person</a:t>
            </a:r>
          </a:p>
          <a:p>
            <a:pPr lvl="1"/>
            <a:r>
              <a:rPr lang="en-US" dirty="0"/>
              <a:t>Project review with the commission in Brussels</a:t>
            </a:r>
          </a:p>
          <a:p>
            <a:pPr lvl="1"/>
            <a:endParaRPr lang="en-US" dirty="0"/>
          </a:p>
          <a:p>
            <a:endParaRPr lang="en-US" dirty="0"/>
          </a:p>
        </p:txBody>
      </p:sp>
      <p:sp>
        <p:nvSpPr>
          <p:cNvPr id="4" name="Date Placeholder 3">
            <a:extLst>
              <a:ext uri="{FF2B5EF4-FFF2-40B4-BE49-F238E27FC236}">
                <a16:creationId xmlns:a16="http://schemas.microsoft.com/office/drawing/2014/main" id="{9C2F3164-E620-B78A-A335-AAE0465FA7D9}"/>
              </a:ext>
            </a:extLst>
          </p:cNvPr>
          <p:cNvSpPr>
            <a:spLocks noGrp="1"/>
          </p:cNvSpPr>
          <p:nvPr>
            <p:ph type="dt" sz="half" idx="17"/>
          </p:nvPr>
        </p:nvSpPr>
        <p:spPr/>
        <p:txBody>
          <a:bodyPr/>
          <a:lstStyle/>
          <a:p>
            <a:fld id="{0A345580-8156-4C13-9593-7A63401D2A2C}" type="datetime1">
              <a:rPr lang="en-GB" smtClean="0"/>
              <a:t>14/11/2024</a:t>
            </a:fld>
            <a:endParaRPr lang="it-IT"/>
          </a:p>
        </p:txBody>
      </p:sp>
      <p:sp>
        <p:nvSpPr>
          <p:cNvPr id="5" name="Footer Placeholder 4">
            <a:extLst>
              <a:ext uri="{FF2B5EF4-FFF2-40B4-BE49-F238E27FC236}">
                <a16:creationId xmlns:a16="http://schemas.microsoft.com/office/drawing/2014/main" id="{03699C99-1DDB-27DF-B056-7C23407013B8}"/>
              </a:ext>
            </a:extLst>
          </p:cNvPr>
          <p:cNvSpPr>
            <a:spLocks noGrp="1"/>
          </p:cNvSpPr>
          <p:nvPr>
            <p:ph type="ftr" sz="quarter" idx="18"/>
          </p:nvPr>
        </p:nvSpPr>
        <p:spPr/>
        <p:txBody>
          <a:bodyPr/>
          <a:lstStyle/>
          <a:p>
            <a:r>
              <a:rPr lang="it-IT"/>
              <a:t>AGISTIN PMT meeting - April 2023</a:t>
            </a:r>
            <a:endParaRPr lang="it-IT" dirty="0"/>
          </a:p>
        </p:txBody>
      </p:sp>
      <p:sp>
        <p:nvSpPr>
          <p:cNvPr id="6" name="Slide Number Placeholder 5">
            <a:extLst>
              <a:ext uri="{FF2B5EF4-FFF2-40B4-BE49-F238E27FC236}">
                <a16:creationId xmlns:a16="http://schemas.microsoft.com/office/drawing/2014/main" id="{E2633489-3322-236B-4B02-3B34C28F3FFF}"/>
              </a:ext>
            </a:extLst>
          </p:cNvPr>
          <p:cNvSpPr>
            <a:spLocks noGrp="1"/>
          </p:cNvSpPr>
          <p:nvPr>
            <p:ph type="sldNum" sz="quarter" idx="19"/>
          </p:nvPr>
        </p:nvSpPr>
        <p:spPr/>
        <p:txBody>
          <a:bodyPr/>
          <a:lstStyle/>
          <a:p>
            <a:fld id="{3831EE3E-1033-44C5-81CC-A338D7D9C080}" type="slidenum">
              <a:rPr lang="it-IT" smtClean="0"/>
              <a:pPr/>
              <a:t>26</a:t>
            </a:fld>
            <a:endParaRPr lang="it-IT"/>
          </a:p>
        </p:txBody>
      </p:sp>
    </p:spTree>
    <p:extLst>
      <p:ext uri="{BB962C8B-B14F-4D97-AF65-F5344CB8AC3E}">
        <p14:creationId xmlns:p14="http://schemas.microsoft.com/office/powerpoint/2010/main" val="28938329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7FA9A-3A09-EAD6-7E17-6AD869914CE7}"/>
              </a:ext>
            </a:extLst>
          </p:cNvPr>
          <p:cNvSpPr>
            <a:spLocks noGrp="1"/>
          </p:cNvSpPr>
          <p:nvPr>
            <p:ph type="title"/>
          </p:nvPr>
        </p:nvSpPr>
        <p:spPr/>
        <p:txBody>
          <a:bodyPr/>
          <a:lstStyle/>
          <a:p>
            <a:r>
              <a:rPr lang="en-US" dirty="0"/>
              <a:t>AOB</a:t>
            </a:r>
          </a:p>
        </p:txBody>
      </p:sp>
      <p:sp>
        <p:nvSpPr>
          <p:cNvPr id="3" name="Content Placeholder 2">
            <a:extLst>
              <a:ext uri="{FF2B5EF4-FFF2-40B4-BE49-F238E27FC236}">
                <a16:creationId xmlns:a16="http://schemas.microsoft.com/office/drawing/2014/main" id="{59D62EBA-04A1-63B8-1899-462D236BA4C9}"/>
              </a:ext>
            </a:extLst>
          </p:cNvPr>
          <p:cNvSpPr>
            <a:spLocks noGrp="1"/>
          </p:cNvSpPr>
          <p:nvPr>
            <p:ph sz="half" idx="16"/>
          </p:nvPr>
        </p:nvSpPr>
        <p:spPr/>
        <p:txBody>
          <a:bodyPr/>
          <a:lstStyle/>
          <a:p>
            <a:r>
              <a:rPr lang="en-US" dirty="0"/>
              <a:t>Advisory Board members to be contacted</a:t>
            </a:r>
          </a:p>
          <a:p>
            <a:r>
              <a:rPr lang="en-US" dirty="0"/>
              <a:t>Once September meeting location and date confirmed we could eventually organize </a:t>
            </a:r>
            <a:r>
              <a:rPr lang="en-US"/>
              <a:t>for AB meeting</a:t>
            </a:r>
            <a:endParaRPr lang="en-US" dirty="0"/>
          </a:p>
        </p:txBody>
      </p:sp>
      <p:sp>
        <p:nvSpPr>
          <p:cNvPr id="4" name="Date Placeholder 3">
            <a:extLst>
              <a:ext uri="{FF2B5EF4-FFF2-40B4-BE49-F238E27FC236}">
                <a16:creationId xmlns:a16="http://schemas.microsoft.com/office/drawing/2014/main" id="{14196FE7-B33B-2E70-15F9-18B145E0C98D}"/>
              </a:ext>
            </a:extLst>
          </p:cNvPr>
          <p:cNvSpPr>
            <a:spLocks noGrp="1"/>
          </p:cNvSpPr>
          <p:nvPr>
            <p:ph type="dt" sz="half" idx="17"/>
          </p:nvPr>
        </p:nvSpPr>
        <p:spPr/>
        <p:txBody>
          <a:bodyPr/>
          <a:lstStyle/>
          <a:p>
            <a:fld id="{0A345580-8156-4C13-9593-7A63401D2A2C}" type="datetime1">
              <a:rPr lang="en-GB" smtClean="0"/>
              <a:t>14/11/2024</a:t>
            </a:fld>
            <a:endParaRPr lang="it-IT"/>
          </a:p>
        </p:txBody>
      </p:sp>
      <p:sp>
        <p:nvSpPr>
          <p:cNvPr id="5" name="Footer Placeholder 4">
            <a:extLst>
              <a:ext uri="{FF2B5EF4-FFF2-40B4-BE49-F238E27FC236}">
                <a16:creationId xmlns:a16="http://schemas.microsoft.com/office/drawing/2014/main" id="{097BF1BA-F3D0-FE86-E284-91E4B1EEEF27}"/>
              </a:ext>
            </a:extLst>
          </p:cNvPr>
          <p:cNvSpPr>
            <a:spLocks noGrp="1"/>
          </p:cNvSpPr>
          <p:nvPr>
            <p:ph type="ftr" sz="quarter" idx="18"/>
          </p:nvPr>
        </p:nvSpPr>
        <p:spPr/>
        <p:txBody>
          <a:bodyPr/>
          <a:lstStyle/>
          <a:p>
            <a:r>
              <a:rPr lang="it-IT"/>
              <a:t>AGISTIN PMT meeting - April 2023</a:t>
            </a:r>
            <a:endParaRPr lang="it-IT" dirty="0"/>
          </a:p>
        </p:txBody>
      </p:sp>
      <p:sp>
        <p:nvSpPr>
          <p:cNvPr id="6" name="Slide Number Placeholder 5">
            <a:extLst>
              <a:ext uri="{FF2B5EF4-FFF2-40B4-BE49-F238E27FC236}">
                <a16:creationId xmlns:a16="http://schemas.microsoft.com/office/drawing/2014/main" id="{BEAEFF2B-46E1-4E48-A1D7-39AFF70CB1AC}"/>
              </a:ext>
            </a:extLst>
          </p:cNvPr>
          <p:cNvSpPr>
            <a:spLocks noGrp="1"/>
          </p:cNvSpPr>
          <p:nvPr>
            <p:ph type="sldNum" sz="quarter" idx="19"/>
          </p:nvPr>
        </p:nvSpPr>
        <p:spPr/>
        <p:txBody>
          <a:bodyPr/>
          <a:lstStyle/>
          <a:p>
            <a:fld id="{3831EE3E-1033-44C5-81CC-A338D7D9C080}" type="slidenum">
              <a:rPr lang="it-IT" smtClean="0"/>
              <a:pPr/>
              <a:t>27</a:t>
            </a:fld>
            <a:endParaRPr lang="it-IT"/>
          </a:p>
        </p:txBody>
      </p:sp>
    </p:spTree>
    <p:extLst>
      <p:ext uri="{BB962C8B-B14F-4D97-AF65-F5344CB8AC3E}">
        <p14:creationId xmlns:p14="http://schemas.microsoft.com/office/powerpoint/2010/main" val="3206720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099DAF2A-F76B-4EE2-172C-7C08F6AC5D1E}"/>
              </a:ext>
            </a:extLst>
          </p:cNvPr>
          <p:cNvSpPr>
            <a:spLocks noGrp="1"/>
          </p:cNvSpPr>
          <p:nvPr>
            <p:ph type="body" sz="half" idx="10"/>
          </p:nvPr>
        </p:nvSpPr>
        <p:spPr/>
        <p:txBody>
          <a:bodyPr/>
          <a:lstStyle/>
          <a:p>
            <a:endParaRPr lang="en-US"/>
          </a:p>
        </p:txBody>
      </p:sp>
    </p:spTree>
    <p:extLst>
      <p:ext uri="{BB962C8B-B14F-4D97-AF65-F5344CB8AC3E}">
        <p14:creationId xmlns:p14="http://schemas.microsoft.com/office/powerpoint/2010/main" val="1597789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3348ADA-EB0C-55FC-AF5D-F36180CAF2AC}"/>
              </a:ext>
            </a:extLst>
          </p:cNvPr>
          <p:cNvSpPr>
            <a:spLocks noGrp="1"/>
          </p:cNvSpPr>
          <p:nvPr>
            <p:ph type="dt" sz="half" idx="17"/>
          </p:nvPr>
        </p:nvSpPr>
        <p:spPr>
          <a:xfrm>
            <a:off x="1464911" y="6435860"/>
            <a:ext cx="1113845" cy="365125"/>
          </a:xfrm>
        </p:spPr>
        <p:txBody>
          <a:bodyPr/>
          <a:lstStyle/>
          <a:p>
            <a:fld id="{02790992-C454-4522-B2FC-8D229CE6675D}" type="datetime1">
              <a:rPr lang="en-GB" noProof="0" smtClean="0"/>
              <a:t>14/11/2024</a:t>
            </a:fld>
            <a:endParaRPr lang="de-DE" noProof="0"/>
          </a:p>
        </p:txBody>
      </p:sp>
      <p:sp>
        <p:nvSpPr>
          <p:cNvPr id="5" name="Slide Number Placeholder 4">
            <a:extLst>
              <a:ext uri="{FF2B5EF4-FFF2-40B4-BE49-F238E27FC236}">
                <a16:creationId xmlns:a16="http://schemas.microsoft.com/office/drawing/2014/main" id="{12DC4EFF-E0A8-A4F4-F734-8493FD7F66F1}"/>
              </a:ext>
            </a:extLst>
          </p:cNvPr>
          <p:cNvSpPr>
            <a:spLocks noGrp="1"/>
          </p:cNvSpPr>
          <p:nvPr>
            <p:ph type="sldNum" sz="quarter" idx="19"/>
          </p:nvPr>
        </p:nvSpPr>
        <p:spPr>
          <a:xfrm>
            <a:off x="8962844" y="6435860"/>
            <a:ext cx="2743200" cy="365125"/>
          </a:xfrm>
        </p:spPr>
        <p:txBody>
          <a:bodyPr/>
          <a:lstStyle/>
          <a:p>
            <a:r>
              <a:rPr lang="de-DE" noProof="0" dirty="0"/>
              <a:t>Page</a:t>
            </a:r>
            <a:r>
              <a:rPr lang="en-US" dirty="0"/>
              <a:t> </a:t>
            </a:r>
            <a:fld id="{401BA3E4-5E55-4F99-AF09-CC6D6B2539E2}" type="slidenum">
              <a:rPr lang="en-US" smtClean="0"/>
              <a:pPr/>
              <a:t>3</a:t>
            </a:fld>
            <a:endParaRPr lang="en-US" dirty="0"/>
          </a:p>
        </p:txBody>
      </p:sp>
      <p:sp>
        <p:nvSpPr>
          <p:cNvPr id="2" name="Title 1">
            <a:extLst>
              <a:ext uri="{FF2B5EF4-FFF2-40B4-BE49-F238E27FC236}">
                <a16:creationId xmlns:a16="http://schemas.microsoft.com/office/drawing/2014/main" id="{4D9E51B1-402C-C9B4-F1E2-562A8707489A}"/>
              </a:ext>
            </a:extLst>
          </p:cNvPr>
          <p:cNvSpPr>
            <a:spLocks noGrp="1"/>
          </p:cNvSpPr>
          <p:nvPr>
            <p:ph type="title"/>
          </p:nvPr>
        </p:nvSpPr>
        <p:spPr/>
        <p:txBody>
          <a:bodyPr>
            <a:normAutofit/>
          </a:bodyPr>
          <a:lstStyle/>
          <a:p>
            <a:r>
              <a:rPr lang="en-US" dirty="0"/>
              <a:t>Participants</a:t>
            </a:r>
          </a:p>
        </p:txBody>
      </p:sp>
      <p:graphicFrame>
        <p:nvGraphicFramePr>
          <p:cNvPr id="8" name="Table 8">
            <a:extLst>
              <a:ext uri="{FF2B5EF4-FFF2-40B4-BE49-F238E27FC236}">
                <a16:creationId xmlns:a16="http://schemas.microsoft.com/office/drawing/2014/main" id="{C53250BD-7FE6-7B21-AAE2-70CF3B0996A6}"/>
              </a:ext>
            </a:extLst>
          </p:cNvPr>
          <p:cNvGraphicFramePr>
            <a:graphicFrameLocks noGrp="1"/>
          </p:cNvGraphicFramePr>
          <p:nvPr>
            <p:extLst>
              <p:ext uri="{D42A27DB-BD31-4B8C-83A1-F6EECF244321}">
                <p14:modId xmlns:p14="http://schemas.microsoft.com/office/powerpoint/2010/main" val="645330346"/>
              </p:ext>
            </p:extLst>
          </p:nvPr>
        </p:nvGraphicFramePr>
        <p:xfrm>
          <a:off x="941191" y="1712585"/>
          <a:ext cx="4636936" cy="3224490"/>
        </p:xfrm>
        <a:graphic>
          <a:graphicData uri="http://schemas.openxmlformats.org/drawingml/2006/table">
            <a:tbl>
              <a:tblPr bandRow="1">
                <a:tableStyleId>{5DA37D80-6434-44D0-A028-1B22A696006F}</a:tableStyleId>
              </a:tblPr>
              <a:tblGrid>
                <a:gridCol w="2318468">
                  <a:extLst>
                    <a:ext uri="{9D8B030D-6E8A-4147-A177-3AD203B41FA5}">
                      <a16:colId xmlns:a16="http://schemas.microsoft.com/office/drawing/2014/main" val="1147561863"/>
                    </a:ext>
                  </a:extLst>
                </a:gridCol>
                <a:gridCol w="2318468">
                  <a:extLst>
                    <a:ext uri="{9D8B030D-6E8A-4147-A177-3AD203B41FA5}">
                      <a16:colId xmlns:a16="http://schemas.microsoft.com/office/drawing/2014/main" val="3131161445"/>
                    </a:ext>
                  </a:extLst>
                </a:gridCol>
              </a:tblGrid>
              <a:tr h="430735">
                <a:tc>
                  <a:txBody>
                    <a:bodyPr/>
                    <a:lstStyle/>
                    <a:p>
                      <a:r>
                        <a:rPr lang="en-US" b="0" dirty="0"/>
                        <a:t>EEU (Coord) (WP1) (WP7)</a:t>
                      </a:r>
                    </a:p>
                  </a:txBody>
                  <a:tcPr/>
                </a:tc>
                <a:tc>
                  <a:txBody>
                    <a:bodyPr/>
                    <a:lstStyle/>
                    <a:p>
                      <a:r>
                        <a:rPr lang="en-US" sz="1800" b="0" kern="1200" dirty="0">
                          <a:solidFill>
                            <a:schemeClr val="tx1"/>
                          </a:solidFill>
                          <a:latin typeface="+mn-lt"/>
                          <a:ea typeface="+mn-ea"/>
                          <a:cs typeface="+mn-cs"/>
                        </a:rPr>
                        <a:t>Gianluca, Eunice</a:t>
                      </a:r>
                    </a:p>
                  </a:txBody>
                  <a:tcPr/>
                </a:tc>
                <a:extLst>
                  <a:ext uri="{0D108BD9-81ED-4DB2-BD59-A6C34878D82A}">
                    <a16:rowId xmlns:a16="http://schemas.microsoft.com/office/drawing/2014/main" val="798190100"/>
                  </a:ext>
                </a:extLst>
              </a:tr>
              <a:tr h="430735">
                <a:tc>
                  <a:txBody>
                    <a:bodyPr/>
                    <a:lstStyle/>
                    <a:p>
                      <a:r>
                        <a:rPr lang="en-US" b="0" dirty="0"/>
                        <a:t>RINA (WP2)</a:t>
                      </a:r>
                    </a:p>
                  </a:txBody>
                  <a:tcPr/>
                </a:tc>
                <a:tc>
                  <a:txBody>
                    <a:bodyPr/>
                    <a:lstStyle/>
                    <a:p>
                      <a:endParaRPr lang="en-US" dirty="0"/>
                    </a:p>
                  </a:txBody>
                  <a:tcPr/>
                </a:tc>
                <a:extLst>
                  <a:ext uri="{0D108BD9-81ED-4DB2-BD59-A6C34878D82A}">
                    <a16:rowId xmlns:a16="http://schemas.microsoft.com/office/drawing/2014/main" val="1458249825"/>
                  </a:ext>
                </a:extLst>
              </a:tr>
              <a:tr h="430735">
                <a:tc>
                  <a:txBody>
                    <a:bodyPr/>
                    <a:lstStyle/>
                    <a:p>
                      <a:r>
                        <a:rPr lang="en-US" dirty="0"/>
                        <a:t>Uni Kassel (WP3)</a:t>
                      </a:r>
                    </a:p>
                  </a:txBody>
                  <a:tcPr/>
                </a:tc>
                <a:tc>
                  <a:txBody>
                    <a:bodyPr/>
                    <a:lstStyle/>
                    <a:p>
                      <a:endParaRPr lang="en-US" dirty="0"/>
                    </a:p>
                  </a:txBody>
                  <a:tcPr/>
                </a:tc>
                <a:extLst>
                  <a:ext uri="{0D108BD9-81ED-4DB2-BD59-A6C34878D82A}">
                    <a16:rowId xmlns:a16="http://schemas.microsoft.com/office/drawing/2014/main" val="658479747"/>
                  </a:ext>
                </a:extLst>
              </a:tr>
              <a:tr h="430735">
                <a:tc>
                  <a:txBody>
                    <a:bodyPr/>
                    <a:lstStyle/>
                    <a:p>
                      <a:r>
                        <a:rPr lang="en-US" dirty="0"/>
                        <a:t>Fraunhofer (WP4)</a:t>
                      </a:r>
                    </a:p>
                  </a:txBody>
                  <a:tcPr/>
                </a:tc>
                <a:tc>
                  <a:txBody>
                    <a:bodyPr/>
                    <a:lstStyle/>
                    <a:p>
                      <a:r>
                        <a:rPr lang="en-US" dirty="0"/>
                        <a:t>Siddhi, Christoph</a:t>
                      </a:r>
                    </a:p>
                  </a:txBody>
                  <a:tcPr/>
                </a:tc>
                <a:extLst>
                  <a:ext uri="{0D108BD9-81ED-4DB2-BD59-A6C34878D82A}">
                    <a16:rowId xmlns:a16="http://schemas.microsoft.com/office/drawing/2014/main" val="1172190694"/>
                  </a:ext>
                </a:extLst>
              </a:tr>
              <a:tr h="430735">
                <a:tc>
                  <a:txBody>
                    <a:bodyPr/>
                    <a:lstStyle/>
                    <a:p>
                      <a:r>
                        <a:rPr lang="en-US" dirty="0"/>
                        <a:t>Shell (WP5)</a:t>
                      </a:r>
                    </a:p>
                  </a:txBody>
                  <a:tcPr/>
                </a:tc>
                <a:tc>
                  <a:txBody>
                    <a:bodyPr/>
                    <a:lstStyle/>
                    <a:p>
                      <a:r>
                        <a:rPr lang="en-US" dirty="0" err="1"/>
                        <a:t>Martijn</a:t>
                      </a:r>
                      <a:endParaRPr lang="en-US" dirty="0"/>
                    </a:p>
                  </a:txBody>
                  <a:tcPr/>
                </a:tc>
                <a:extLst>
                  <a:ext uri="{0D108BD9-81ED-4DB2-BD59-A6C34878D82A}">
                    <a16:rowId xmlns:a16="http://schemas.microsoft.com/office/drawing/2014/main" val="708743913"/>
                  </a:ext>
                </a:extLst>
              </a:tr>
              <a:tr h="430735">
                <a:tc>
                  <a:txBody>
                    <a:bodyPr/>
                    <a:lstStyle/>
                    <a:p>
                      <a:r>
                        <a:rPr lang="en-US" dirty="0"/>
                        <a:t>UPC (WP6)</a:t>
                      </a:r>
                    </a:p>
                  </a:txBody>
                  <a:tcPr/>
                </a:tc>
                <a:tc>
                  <a:txBody>
                    <a:bodyPr/>
                    <a:lstStyle/>
                    <a:p>
                      <a:r>
                        <a:rPr lang="en-US" dirty="0"/>
                        <a:t>Eduardo</a:t>
                      </a:r>
                    </a:p>
                  </a:txBody>
                  <a:tcPr/>
                </a:tc>
                <a:extLst>
                  <a:ext uri="{0D108BD9-81ED-4DB2-BD59-A6C34878D82A}">
                    <a16:rowId xmlns:a16="http://schemas.microsoft.com/office/drawing/2014/main" val="1374754309"/>
                  </a:ext>
                </a:extLst>
              </a:tr>
              <a:tr h="430735">
                <a:tc>
                  <a:txBody>
                    <a:bodyPr/>
                    <a:lstStyle/>
                    <a:p>
                      <a:r>
                        <a:rPr lang="en-US" dirty="0"/>
                        <a:t>RTE</a:t>
                      </a:r>
                    </a:p>
                  </a:txBody>
                  <a:tcPr/>
                </a:tc>
                <a:tc>
                  <a:txBody>
                    <a:bodyPr/>
                    <a:lstStyle/>
                    <a:p>
                      <a:r>
                        <a:rPr lang="en-US" dirty="0"/>
                        <a:t>Thibault</a:t>
                      </a:r>
                    </a:p>
                  </a:txBody>
                  <a:tcPr/>
                </a:tc>
                <a:extLst>
                  <a:ext uri="{0D108BD9-81ED-4DB2-BD59-A6C34878D82A}">
                    <a16:rowId xmlns:a16="http://schemas.microsoft.com/office/drawing/2014/main" val="2677072568"/>
                  </a:ext>
                </a:extLst>
              </a:tr>
            </a:tbl>
          </a:graphicData>
        </a:graphic>
      </p:graphicFrame>
      <p:graphicFrame>
        <p:nvGraphicFramePr>
          <p:cNvPr id="9" name="Table 8">
            <a:extLst>
              <a:ext uri="{FF2B5EF4-FFF2-40B4-BE49-F238E27FC236}">
                <a16:creationId xmlns:a16="http://schemas.microsoft.com/office/drawing/2014/main" id="{56395307-8581-0281-6068-8B79DA78299F}"/>
              </a:ext>
            </a:extLst>
          </p:cNvPr>
          <p:cNvGraphicFramePr>
            <a:graphicFrameLocks noGrp="1"/>
          </p:cNvGraphicFramePr>
          <p:nvPr>
            <p:extLst>
              <p:ext uri="{D42A27DB-BD31-4B8C-83A1-F6EECF244321}">
                <p14:modId xmlns:p14="http://schemas.microsoft.com/office/powerpoint/2010/main" val="1356451286"/>
              </p:ext>
            </p:extLst>
          </p:nvPr>
        </p:nvGraphicFramePr>
        <p:xfrm>
          <a:off x="6065234" y="1717702"/>
          <a:ext cx="4636936" cy="3015145"/>
        </p:xfrm>
        <a:graphic>
          <a:graphicData uri="http://schemas.openxmlformats.org/drawingml/2006/table">
            <a:tbl>
              <a:tblPr bandRow="1">
                <a:tableStyleId>{5DA37D80-6434-44D0-A028-1B22A696006F}</a:tableStyleId>
              </a:tblPr>
              <a:tblGrid>
                <a:gridCol w="2318468">
                  <a:extLst>
                    <a:ext uri="{9D8B030D-6E8A-4147-A177-3AD203B41FA5}">
                      <a16:colId xmlns:a16="http://schemas.microsoft.com/office/drawing/2014/main" val="1147561863"/>
                    </a:ext>
                  </a:extLst>
                </a:gridCol>
                <a:gridCol w="2318468">
                  <a:extLst>
                    <a:ext uri="{9D8B030D-6E8A-4147-A177-3AD203B41FA5}">
                      <a16:colId xmlns:a16="http://schemas.microsoft.com/office/drawing/2014/main" val="3131161445"/>
                    </a:ext>
                  </a:extLst>
                </a:gridCol>
              </a:tblGrid>
              <a:tr h="430735">
                <a:tc>
                  <a:txBody>
                    <a:bodyPr/>
                    <a:lstStyle/>
                    <a:p>
                      <a:r>
                        <a:rPr lang="en-US" dirty="0" err="1"/>
                        <a:t>Cartif</a:t>
                      </a:r>
                      <a:endParaRPr lang="en-US" dirty="0"/>
                    </a:p>
                  </a:txBody>
                  <a:tcPr/>
                </a:tc>
                <a:tc>
                  <a:txBody>
                    <a:bodyPr/>
                    <a:lstStyle/>
                    <a:p>
                      <a:r>
                        <a:rPr lang="en-US" b="0" dirty="0"/>
                        <a:t>Roberto</a:t>
                      </a:r>
                    </a:p>
                  </a:txBody>
                  <a:tcPr/>
                </a:tc>
                <a:extLst>
                  <a:ext uri="{0D108BD9-81ED-4DB2-BD59-A6C34878D82A}">
                    <a16:rowId xmlns:a16="http://schemas.microsoft.com/office/drawing/2014/main" val="798190100"/>
                  </a:ext>
                </a:extLst>
              </a:tr>
              <a:tr h="430735">
                <a:tc>
                  <a:txBody>
                    <a:bodyPr/>
                    <a:lstStyle/>
                    <a:p>
                      <a:r>
                        <a:rPr lang="en-US" b="0" dirty="0"/>
                        <a:t>CIEMAT</a:t>
                      </a:r>
                    </a:p>
                  </a:txBody>
                  <a:tcPr/>
                </a:tc>
                <a:tc>
                  <a:txBody>
                    <a:bodyPr/>
                    <a:lstStyle/>
                    <a:p>
                      <a:r>
                        <a:rPr lang="en-US" dirty="0"/>
                        <a:t>Angel</a:t>
                      </a:r>
                    </a:p>
                  </a:txBody>
                  <a:tcPr/>
                </a:tc>
                <a:extLst>
                  <a:ext uri="{0D108BD9-81ED-4DB2-BD59-A6C34878D82A}">
                    <a16:rowId xmlns:a16="http://schemas.microsoft.com/office/drawing/2014/main" val="1458249825"/>
                  </a:ext>
                </a:extLst>
              </a:tr>
              <a:tr h="430735">
                <a:tc>
                  <a:txBody>
                    <a:bodyPr/>
                    <a:lstStyle/>
                    <a:p>
                      <a:r>
                        <a:rPr lang="en-US" dirty="0"/>
                        <a:t>Geyser</a:t>
                      </a:r>
                    </a:p>
                  </a:txBody>
                  <a:tcPr/>
                </a:tc>
                <a:tc>
                  <a:txBody>
                    <a:bodyPr/>
                    <a:lstStyle/>
                    <a:p>
                      <a:r>
                        <a:rPr lang="en-US" dirty="0"/>
                        <a:t>Daria</a:t>
                      </a:r>
                    </a:p>
                  </a:txBody>
                  <a:tcPr/>
                </a:tc>
                <a:extLst>
                  <a:ext uri="{0D108BD9-81ED-4DB2-BD59-A6C34878D82A}">
                    <a16:rowId xmlns:a16="http://schemas.microsoft.com/office/drawing/2014/main" val="658479747"/>
                  </a:ext>
                </a:extLst>
              </a:tr>
              <a:tr h="430735">
                <a:tc>
                  <a:txBody>
                    <a:bodyPr/>
                    <a:lstStyle/>
                    <a:p>
                      <a:r>
                        <a:rPr lang="en-US" dirty="0" err="1"/>
                        <a:t>Infrastrcures</a:t>
                      </a:r>
                      <a:r>
                        <a:rPr lang="en-US" dirty="0"/>
                        <a:t> Cat</a:t>
                      </a:r>
                    </a:p>
                  </a:txBody>
                  <a:tcPr/>
                </a:tc>
                <a:tc>
                  <a:txBody>
                    <a:bodyPr/>
                    <a:lstStyle/>
                    <a:p>
                      <a:endParaRPr lang="en-US" dirty="0"/>
                    </a:p>
                  </a:txBody>
                  <a:tcPr/>
                </a:tc>
                <a:extLst>
                  <a:ext uri="{0D108BD9-81ED-4DB2-BD59-A6C34878D82A}">
                    <a16:rowId xmlns:a16="http://schemas.microsoft.com/office/drawing/2014/main" val="1172190694"/>
                  </a:ext>
                </a:extLst>
              </a:tr>
              <a:tr h="430735">
                <a:tc>
                  <a:txBody>
                    <a:bodyPr/>
                    <a:lstStyle/>
                    <a:p>
                      <a:r>
                        <a:rPr lang="en-US" dirty="0"/>
                        <a:t>EASE</a:t>
                      </a:r>
                    </a:p>
                  </a:txBody>
                  <a:tcPr/>
                </a:tc>
                <a:tc>
                  <a:txBody>
                    <a:bodyPr/>
                    <a:lstStyle/>
                    <a:p>
                      <a:r>
                        <a:rPr lang="en-US" dirty="0"/>
                        <a:t>Maria</a:t>
                      </a:r>
                    </a:p>
                  </a:txBody>
                  <a:tcPr/>
                </a:tc>
                <a:extLst>
                  <a:ext uri="{0D108BD9-81ED-4DB2-BD59-A6C34878D82A}">
                    <a16:rowId xmlns:a16="http://schemas.microsoft.com/office/drawing/2014/main" val="708743913"/>
                  </a:ext>
                </a:extLst>
              </a:tr>
              <a:tr h="430735">
                <a:tc>
                  <a:txBody>
                    <a:bodyPr/>
                    <a:lstStyle/>
                    <a:p>
                      <a:r>
                        <a:rPr lang="en-US" dirty="0"/>
                        <a:t>ETH Zurich</a:t>
                      </a:r>
                    </a:p>
                  </a:txBody>
                  <a:tcPr/>
                </a:tc>
                <a:tc>
                  <a:txBody>
                    <a:bodyPr/>
                    <a:lstStyle/>
                    <a:p>
                      <a:endParaRPr lang="en-US" dirty="0"/>
                    </a:p>
                  </a:txBody>
                  <a:tcPr/>
                </a:tc>
                <a:extLst>
                  <a:ext uri="{0D108BD9-81ED-4DB2-BD59-A6C34878D82A}">
                    <a16:rowId xmlns:a16="http://schemas.microsoft.com/office/drawing/2014/main" val="1374754309"/>
                  </a:ext>
                </a:extLst>
              </a:tr>
              <a:tr h="430735">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677072568"/>
                  </a:ext>
                </a:extLst>
              </a:tr>
            </a:tbl>
          </a:graphicData>
        </a:graphic>
      </p:graphicFrame>
      <p:sp>
        <p:nvSpPr>
          <p:cNvPr id="6" name="Footer Placeholder 5">
            <a:extLst>
              <a:ext uri="{FF2B5EF4-FFF2-40B4-BE49-F238E27FC236}">
                <a16:creationId xmlns:a16="http://schemas.microsoft.com/office/drawing/2014/main" id="{745BBD94-9B3A-DFE6-46DE-AAA9B8BC1C7A}"/>
              </a:ext>
            </a:extLst>
          </p:cNvPr>
          <p:cNvSpPr>
            <a:spLocks noGrp="1"/>
          </p:cNvSpPr>
          <p:nvPr>
            <p:ph type="ftr" sz="quarter" idx="18"/>
          </p:nvPr>
        </p:nvSpPr>
        <p:spPr/>
        <p:txBody>
          <a:bodyPr/>
          <a:lstStyle/>
          <a:p>
            <a:r>
              <a:rPr lang="it-IT"/>
              <a:t>AGISTIN PMT meeting - April 2023</a:t>
            </a:r>
            <a:endParaRPr lang="it-IT" dirty="0"/>
          </a:p>
        </p:txBody>
      </p:sp>
    </p:spTree>
    <p:extLst>
      <p:ext uri="{BB962C8B-B14F-4D97-AF65-F5344CB8AC3E}">
        <p14:creationId xmlns:p14="http://schemas.microsoft.com/office/powerpoint/2010/main" val="1072642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D0622CD-0C86-69FC-E89C-721C741715CF}"/>
              </a:ext>
            </a:extLst>
          </p:cNvPr>
          <p:cNvSpPr>
            <a:spLocks noGrp="1"/>
          </p:cNvSpPr>
          <p:nvPr>
            <p:ph type="dt" sz="half" idx="17"/>
          </p:nvPr>
        </p:nvSpPr>
        <p:spPr>
          <a:xfrm>
            <a:off x="1464911" y="6435860"/>
            <a:ext cx="1113845" cy="365125"/>
          </a:xfrm>
        </p:spPr>
        <p:txBody>
          <a:bodyPr/>
          <a:lstStyle/>
          <a:p>
            <a:fld id="{58813AB5-25AE-4886-A8A6-31460A07F602}" type="datetime1">
              <a:rPr lang="en-GB" noProof="0" smtClean="0"/>
              <a:t>14/11/2024</a:t>
            </a:fld>
            <a:endParaRPr lang="de-DE" noProof="0"/>
          </a:p>
        </p:txBody>
      </p:sp>
      <p:sp>
        <p:nvSpPr>
          <p:cNvPr id="5" name="Slide Number Placeholder 4">
            <a:extLst>
              <a:ext uri="{FF2B5EF4-FFF2-40B4-BE49-F238E27FC236}">
                <a16:creationId xmlns:a16="http://schemas.microsoft.com/office/drawing/2014/main" id="{E96E0DE2-B960-96B2-42F9-9EEA857969BF}"/>
              </a:ext>
            </a:extLst>
          </p:cNvPr>
          <p:cNvSpPr>
            <a:spLocks noGrp="1"/>
          </p:cNvSpPr>
          <p:nvPr>
            <p:ph type="sldNum" sz="quarter" idx="19"/>
          </p:nvPr>
        </p:nvSpPr>
        <p:spPr>
          <a:xfrm>
            <a:off x="8962844" y="6435860"/>
            <a:ext cx="2743200" cy="365125"/>
          </a:xfrm>
        </p:spPr>
        <p:txBody>
          <a:bodyPr/>
          <a:lstStyle/>
          <a:p>
            <a:r>
              <a:rPr lang="de-DE" noProof="0" dirty="0"/>
              <a:t>Page </a:t>
            </a:r>
            <a:fld id="{401BA3E4-5E55-4F99-AF09-CC6D6B2539E2}" type="slidenum">
              <a:rPr lang="en-US" smtClean="0"/>
              <a:pPr/>
              <a:t>4</a:t>
            </a:fld>
            <a:endParaRPr lang="en-US" dirty="0"/>
          </a:p>
        </p:txBody>
      </p:sp>
      <p:sp>
        <p:nvSpPr>
          <p:cNvPr id="2" name="Title 1">
            <a:extLst>
              <a:ext uri="{FF2B5EF4-FFF2-40B4-BE49-F238E27FC236}">
                <a16:creationId xmlns:a16="http://schemas.microsoft.com/office/drawing/2014/main" id="{35155609-1E2F-A92E-58CF-9AFEAB42F11E}"/>
              </a:ext>
            </a:extLst>
          </p:cNvPr>
          <p:cNvSpPr>
            <a:spLocks noGrp="1"/>
          </p:cNvSpPr>
          <p:nvPr>
            <p:ph type="title"/>
          </p:nvPr>
        </p:nvSpPr>
        <p:spPr/>
        <p:txBody>
          <a:bodyPr>
            <a:normAutofit/>
          </a:bodyPr>
          <a:lstStyle/>
          <a:p>
            <a:r>
              <a:rPr lang="en-US" dirty="0"/>
              <a:t>Follow up of action points</a:t>
            </a:r>
          </a:p>
        </p:txBody>
      </p:sp>
      <p:graphicFrame>
        <p:nvGraphicFramePr>
          <p:cNvPr id="8" name="Table 8">
            <a:extLst>
              <a:ext uri="{FF2B5EF4-FFF2-40B4-BE49-F238E27FC236}">
                <a16:creationId xmlns:a16="http://schemas.microsoft.com/office/drawing/2014/main" id="{1CB1108E-6A55-3F3C-480A-9F6FB3C29E5E}"/>
              </a:ext>
            </a:extLst>
          </p:cNvPr>
          <p:cNvGraphicFramePr>
            <a:graphicFrameLocks noGrp="1"/>
          </p:cNvGraphicFramePr>
          <p:nvPr>
            <p:extLst>
              <p:ext uri="{D42A27DB-BD31-4B8C-83A1-F6EECF244321}">
                <p14:modId xmlns:p14="http://schemas.microsoft.com/office/powerpoint/2010/main" val="744480312"/>
              </p:ext>
            </p:extLst>
          </p:nvPr>
        </p:nvGraphicFramePr>
        <p:xfrm>
          <a:off x="479425" y="1370701"/>
          <a:ext cx="11233150" cy="1618172"/>
        </p:xfrm>
        <a:graphic>
          <a:graphicData uri="http://schemas.openxmlformats.org/drawingml/2006/table">
            <a:tbl>
              <a:tblPr firstRow="1" bandRow="1">
                <a:tableStyleId>{5DA37D80-6434-44D0-A028-1B22A696006F}</a:tableStyleId>
              </a:tblPr>
              <a:tblGrid>
                <a:gridCol w="945515">
                  <a:extLst>
                    <a:ext uri="{9D8B030D-6E8A-4147-A177-3AD203B41FA5}">
                      <a16:colId xmlns:a16="http://schemas.microsoft.com/office/drawing/2014/main" val="1124787043"/>
                    </a:ext>
                  </a:extLst>
                </a:gridCol>
                <a:gridCol w="3563620">
                  <a:extLst>
                    <a:ext uri="{9D8B030D-6E8A-4147-A177-3AD203B41FA5}">
                      <a16:colId xmlns:a16="http://schemas.microsoft.com/office/drawing/2014/main" val="1800264522"/>
                    </a:ext>
                  </a:extLst>
                </a:gridCol>
                <a:gridCol w="1595120">
                  <a:extLst>
                    <a:ext uri="{9D8B030D-6E8A-4147-A177-3AD203B41FA5}">
                      <a16:colId xmlns:a16="http://schemas.microsoft.com/office/drawing/2014/main" val="2138973924"/>
                    </a:ext>
                  </a:extLst>
                </a:gridCol>
                <a:gridCol w="5128895">
                  <a:extLst>
                    <a:ext uri="{9D8B030D-6E8A-4147-A177-3AD203B41FA5}">
                      <a16:colId xmlns:a16="http://schemas.microsoft.com/office/drawing/2014/main" val="3014598928"/>
                    </a:ext>
                  </a:extLst>
                </a:gridCol>
              </a:tblGrid>
              <a:tr h="404543">
                <a:tc>
                  <a:txBody>
                    <a:bodyPr/>
                    <a:lstStyle/>
                    <a:p>
                      <a:r>
                        <a:rPr lang="en-US" dirty="0"/>
                        <a:t>AP #</a:t>
                      </a:r>
                    </a:p>
                  </a:txBody>
                  <a:tcPr/>
                </a:tc>
                <a:tc>
                  <a:txBody>
                    <a:bodyPr/>
                    <a:lstStyle/>
                    <a:p>
                      <a:r>
                        <a:rPr lang="en-US" dirty="0"/>
                        <a:t>Description</a:t>
                      </a:r>
                    </a:p>
                  </a:txBody>
                  <a:tcPr/>
                </a:tc>
                <a:tc>
                  <a:txBody>
                    <a:bodyPr/>
                    <a:lstStyle/>
                    <a:p>
                      <a:r>
                        <a:rPr lang="en-US" dirty="0"/>
                        <a:t>Responsible</a:t>
                      </a:r>
                    </a:p>
                  </a:txBody>
                  <a:tcPr/>
                </a:tc>
                <a:tc>
                  <a:txBody>
                    <a:bodyPr/>
                    <a:lstStyle/>
                    <a:p>
                      <a:r>
                        <a:rPr lang="en-US" dirty="0"/>
                        <a:t>Status</a:t>
                      </a:r>
                    </a:p>
                  </a:txBody>
                  <a:tcPr/>
                </a:tc>
                <a:extLst>
                  <a:ext uri="{0D108BD9-81ED-4DB2-BD59-A6C34878D82A}">
                    <a16:rowId xmlns:a16="http://schemas.microsoft.com/office/drawing/2014/main" val="3017543007"/>
                  </a:ext>
                </a:extLst>
              </a:tr>
              <a:tr h="404543">
                <a:tc>
                  <a:txBody>
                    <a:bodyPr/>
                    <a:lstStyle/>
                    <a:p>
                      <a:r>
                        <a:rPr lang="en-US" dirty="0"/>
                        <a:t>1</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77480253"/>
                  </a:ext>
                </a:extLst>
              </a:tr>
              <a:tr h="404543">
                <a:tc>
                  <a:txBody>
                    <a:bodyPr/>
                    <a:lstStyle/>
                    <a:p>
                      <a:r>
                        <a:rPr lang="en-US" dirty="0"/>
                        <a:t>2</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147994141"/>
                  </a:ext>
                </a:extLst>
              </a:tr>
              <a:tr h="404543">
                <a:tc>
                  <a:txBody>
                    <a:bodyPr/>
                    <a:lstStyle/>
                    <a:p>
                      <a:r>
                        <a:rPr lang="en-US" dirty="0"/>
                        <a:t>3</a:t>
                      </a:r>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58916558"/>
                  </a:ext>
                </a:extLst>
              </a:tr>
            </a:tbl>
          </a:graphicData>
        </a:graphic>
      </p:graphicFrame>
      <p:sp>
        <p:nvSpPr>
          <p:cNvPr id="6" name="Footer Placeholder 5">
            <a:extLst>
              <a:ext uri="{FF2B5EF4-FFF2-40B4-BE49-F238E27FC236}">
                <a16:creationId xmlns:a16="http://schemas.microsoft.com/office/drawing/2014/main" id="{66A1B286-E01F-4565-F544-5608E5AFDA61}"/>
              </a:ext>
            </a:extLst>
          </p:cNvPr>
          <p:cNvSpPr>
            <a:spLocks noGrp="1"/>
          </p:cNvSpPr>
          <p:nvPr>
            <p:ph type="ftr" sz="quarter" idx="18"/>
          </p:nvPr>
        </p:nvSpPr>
        <p:spPr/>
        <p:txBody>
          <a:bodyPr/>
          <a:lstStyle/>
          <a:p>
            <a:r>
              <a:rPr lang="it-IT"/>
              <a:t>AGISTIN PMT meeting - April 2023</a:t>
            </a:r>
            <a:endParaRPr lang="it-IT" dirty="0"/>
          </a:p>
        </p:txBody>
      </p:sp>
    </p:spTree>
    <p:extLst>
      <p:ext uri="{BB962C8B-B14F-4D97-AF65-F5344CB8AC3E}">
        <p14:creationId xmlns:p14="http://schemas.microsoft.com/office/powerpoint/2010/main" val="41867330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7CBBDE1-D7E3-0056-DA9E-22E76B2C8F01}"/>
              </a:ext>
            </a:extLst>
          </p:cNvPr>
          <p:cNvSpPr>
            <a:spLocks noGrp="1"/>
          </p:cNvSpPr>
          <p:nvPr>
            <p:ph type="dt" sz="half" idx="17"/>
          </p:nvPr>
        </p:nvSpPr>
        <p:spPr>
          <a:xfrm>
            <a:off x="1464911" y="6435860"/>
            <a:ext cx="1113845" cy="365125"/>
          </a:xfrm>
        </p:spPr>
        <p:txBody>
          <a:bodyPr/>
          <a:lstStyle/>
          <a:p>
            <a:fld id="{6E41560D-CF72-4FF8-BA9E-A4614E79851C}" type="datetime1">
              <a:rPr lang="en-GB" smtClean="0"/>
              <a:t>14/11/2024</a:t>
            </a:fld>
            <a:endParaRPr lang="it-IT"/>
          </a:p>
        </p:txBody>
      </p:sp>
      <p:sp>
        <p:nvSpPr>
          <p:cNvPr id="3" name="Footer Placeholder 2">
            <a:extLst>
              <a:ext uri="{FF2B5EF4-FFF2-40B4-BE49-F238E27FC236}">
                <a16:creationId xmlns:a16="http://schemas.microsoft.com/office/drawing/2014/main" id="{A6370604-3DFD-7F0D-0263-8052F9C040E4}"/>
              </a:ext>
            </a:extLst>
          </p:cNvPr>
          <p:cNvSpPr>
            <a:spLocks noGrp="1"/>
          </p:cNvSpPr>
          <p:nvPr>
            <p:ph type="ftr" sz="quarter" idx="18"/>
          </p:nvPr>
        </p:nvSpPr>
        <p:spPr>
          <a:xfrm>
            <a:off x="2825207" y="6435860"/>
            <a:ext cx="5905325" cy="365125"/>
          </a:xfrm>
        </p:spPr>
        <p:txBody>
          <a:bodyPr/>
          <a:lstStyle/>
          <a:p>
            <a:r>
              <a:rPr lang="it-IT"/>
              <a:t>AGISTIN PMT meeting - April 2023</a:t>
            </a:r>
            <a:endParaRPr lang="it-IT" dirty="0"/>
          </a:p>
        </p:txBody>
      </p:sp>
      <p:sp>
        <p:nvSpPr>
          <p:cNvPr id="4" name="Slide Number Placeholder 3">
            <a:extLst>
              <a:ext uri="{FF2B5EF4-FFF2-40B4-BE49-F238E27FC236}">
                <a16:creationId xmlns:a16="http://schemas.microsoft.com/office/drawing/2014/main" id="{F8913B2C-0582-33A5-4B07-AE7D039D6F44}"/>
              </a:ext>
            </a:extLst>
          </p:cNvPr>
          <p:cNvSpPr>
            <a:spLocks noGrp="1"/>
          </p:cNvSpPr>
          <p:nvPr>
            <p:ph type="sldNum" sz="quarter" idx="19"/>
          </p:nvPr>
        </p:nvSpPr>
        <p:spPr>
          <a:xfrm>
            <a:off x="8962844" y="6435860"/>
            <a:ext cx="2743200" cy="365125"/>
          </a:xfrm>
        </p:spPr>
        <p:txBody>
          <a:bodyPr/>
          <a:lstStyle/>
          <a:p>
            <a:fld id="{3831EE3E-1033-44C5-81CC-A338D7D9C080}" type="slidenum">
              <a:rPr lang="it-IT" smtClean="0"/>
              <a:pPr/>
              <a:t>5</a:t>
            </a:fld>
            <a:endParaRPr lang="it-IT"/>
          </a:p>
        </p:txBody>
      </p:sp>
      <p:sp>
        <p:nvSpPr>
          <p:cNvPr id="5" name="Title 4">
            <a:extLst>
              <a:ext uri="{FF2B5EF4-FFF2-40B4-BE49-F238E27FC236}">
                <a16:creationId xmlns:a16="http://schemas.microsoft.com/office/drawing/2014/main" id="{7E69E518-029C-F691-6EC7-FE5694F33D7F}"/>
              </a:ext>
            </a:extLst>
          </p:cNvPr>
          <p:cNvSpPr>
            <a:spLocks noGrp="1"/>
          </p:cNvSpPr>
          <p:nvPr>
            <p:ph type="title"/>
          </p:nvPr>
        </p:nvSpPr>
        <p:spPr/>
        <p:txBody>
          <a:bodyPr/>
          <a:lstStyle/>
          <a:p>
            <a:r>
              <a:rPr lang="en-US" dirty="0"/>
              <a:t>Progress with deliverables and milestones</a:t>
            </a:r>
          </a:p>
        </p:txBody>
      </p:sp>
      <p:sp>
        <p:nvSpPr>
          <p:cNvPr id="6" name="Content Placeholder 5">
            <a:extLst>
              <a:ext uri="{FF2B5EF4-FFF2-40B4-BE49-F238E27FC236}">
                <a16:creationId xmlns:a16="http://schemas.microsoft.com/office/drawing/2014/main" id="{A79B6D81-E51D-00A2-E330-40476BC2756B}"/>
              </a:ext>
            </a:extLst>
          </p:cNvPr>
          <p:cNvSpPr>
            <a:spLocks noGrp="1"/>
          </p:cNvSpPr>
          <p:nvPr>
            <p:ph sz="half" idx="16"/>
          </p:nvPr>
        </p:nvSpPr>
        <p:spPr/>
        <p:txBody>
          <a:bodyPr/>
          <a:lstStyle/>
          <a:p>
            <a:pPr marL="285750" indent="-285750">
              <a:buFont typeface="Arial" panose="020B0604020202020204" pitchFamily="34" charset="0"/>
              <a:buChar char="•"/>
            </a:pPr>
            <a:r>
              <a:rPr lang="en-US" dirty="0">
                <a:latin typeface="+mn-lt"/>
              </a:rPr>
              <a:t>Next Deliverables</a:t>
            </a:r>
          </a:p>
          <a:p>
            <a:pPr marL="801688" lvl="1">
              <a:spcAft>
                <a:spcPts val="600"/>
              </a:spcAft>
            </a:pPr>
            <a:r>
              <a:rPr lang="en-GB" sz="1800" dirty="0">
                <a:latin typeface="+mn-lt"/>
              </a:rPr>
              <a:t>D1.2 – </a:t>
            </a:r>
            <a:r>
              <a:rPr lang="en-US" sz="1800" dirty="0">
                <a:latin typeface="+mn-lt"/>
              </a:rPr>
              <a:t>Data Management Plan (EEU) (M6 – June 2023)</a:t>
            </a:r>
          </a:p>
          <a:p>
            <a:pPr marL="801688" lvl="1">
              <a:spcAft>
                <a:spcPts val="600"/>
              </a:spcAft>
            </a:pPr>
            <a:r>
              <a:rPr lang="en-GB" sz="1800" dirty="0">
                <a:latin typeface="+mn-lt"/>
              </a:rPr>
              <a:t>D7.1 – </a:t>
            </a:r>
            <a:r>
              <a:rPr lang="en-US" sz="1800" dirty="0">
                <a:latin typeface="+mn-lt"/>
              </a:rPr>
              <a:t>First DEC Plan (EEU) (M6 – June 2023)</a:t>
            </a:r>
          </a:p>
          <a:p>
            <a:pPr marL="801688" lvl="1">
              <a:spcAft>
                <a:spcPts val="600"/>
              </a:spcAft>
            </a:pPr>
            <a:endParaRPr lang="en-US" sz="1800" dirty="0">
              <a:latin typeface="+mn-lt"/>
            </a:endParaRPr>
          </a:p>
          <a:p>
            <a:pPr marL="288925"/>
            <a:r>
              <a:rPr lang="en-GB" dirty="0">
                <a:latin typeface="+mn-lt"/>
              </a:rPr>
              <a:t>Milestones</a:t>
            </a:r>
          </a:p>
          <a:p>
            <a:pPr marL="800100" lvl="1">
              <a:spcAft>
                <a:spcPts val="600"/>
              </a:spcAft>
            </a:pPr>
            <a:r>
              <a:rPr lang="en-GB" sz="1800" i="0" u="none" strike="noStrike" baseline="0" dirty="0">
                <a:latin typeface="+mn-lt"/>
              </a:rPr>
              <a:t>MS2: </a:t>
            </a:r>
            <a:r>
              <a:rPr lang="en-US" sz="1800" i="0" u="none" strike="noStrike" baseline="0" dirty="0">
                <a:latin typeface="+mn-lt"/>
              </a:rPr>
              <a:t>Innovative energy storage integration requirements, incentives and constraints (RTE) (M6 – June 2023)</a:t>
            </a:r>
          </a:p>
          <a:p>
            <a:pPr marL="1257300" lvl="2">
              <a:spcAft>
                <a:spcPts val="600"/>
              </a:spcAft>
            </a:pPr>
            <a:r>
              <a:rPr lang="en-US" sz="1400" dirty="0">
                <a:latin typeface="+mn-lt"/>
              </a:rPr>
              <a:t>Excel spreadsheet prepared and discussed with partners</a:t>
            </a:r>
          </a:p>
          <a:p>
            <a:pPr marL="1257300" lvl="2">
              <a:spcAft>
                <a:spcPts val="600"/>
              </a:spcAft>
            </a:pPr>
            <a:r>
              <a:rPr lang="en-US" sz="1400" i="0" u="none" strike="noStrike" baseline="0" dirty="0">
                <a:latin typeface="+mn-lt"/>
              </a:rPr>
              <a:t>Short explanation vi</a:t>
            </a:r>
            <a:r>
              <a:rPr lang="en-US" sz="1400" dirty="0">
                <a:latin typeface="+mn-lt"/>
              </a:rPr>
              <a:t>deo prepared</a:t>
            </a:r>
          </a:p>
          <a:p>
            <a:pPr marL="1257300" lvl="2">
              <a:spcAft>
                <a:spcPts val="600"/>
              </a:spcAft>
            </a:pPr>
            <a:r>
              <a:rPr lang="en-US" sz="1400" i="0" u="none" strike="noStrike" baseline="0" dirty="0">
                <a:latin typeface="+mn-lt"/>
              </a:rPr>
              <a:t>Fill in the full excel by June</a:t>
            </a:r>
            <a:endParaRPr lang="en-GB" sz="1400" i="0" u="none" strike="noStrike" baseline="0" dirty="0">
              <a:latin typeface="+mn-lt"/>
            </a:endParaRPr>
          </a:p>
        </p:txBody>
      </p:sp>
    </p:spTree>
    <p:extLst>
      <p:ext uri="{BB962C8B-B14F-4D97-AF65-F5344CB8AC3E}">
        <p14:creationId xmlns:p14="http://schemas.microsoft.com/office/powerpoint/2010/main" val="3629669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B15A149-3BC8-D6E1-96C5-84986F1593F7}"/>
              </a:ext>
            </a:extLst>
          </p:cNvPr>
          <p:cNvSpPr>
            <a:spLocks noGrp="1"/>
          </p:cNvSpPr>
          <p:nvPr>
            <p:ph type="title"/>
          </p:nvPr>
        </p:nvSpPr>
        <p:spPr/>
        <p:txBody>
          <a:bodyPr/>
          <a:lstStyle/>
          <a:p>
            <a:r>
              <a:rPr lang="de-DE" dirty="0"/>
              <a:t>Case 1</a:t>
            </a:r>
            <a:endParaRPr lang="en-US" dirty="0"/>
          </a:p>
        </p:txBody>
      </p:sp>
      <p:sp>
        <p:nvSpPr>
          <p:cNvPr id="4" name="Datumsplatzhalter 3">
            <a:extLst>
              <a:ext uri="{FF2B5EF4-FFF2-40B4-BE49-F238E27FC236}">
                <a16:creationId xmlns:a16="http://schemas.microsoft.com/office/drawing/2014/main" id="{70786AF2-EEF3-233E-9032-B1F91D984081}"/>
              </a:ext>
            </a:extLst>
          </p:cNvPr>
          <p:cNvSpPr>
            <a:spLocks noGrp="1"/>
          </p:cNvSpPr>
          <p:nvPr>
            <p:ph type="dt" sz="half" idx="17"/>
          </p:nvPr>
        </p:nvSpPr>
        <p:spPr/>
        <p:txBody>
          <a:bodyPr/>
          <a:lstStyle/>
          <a:p>
            <a:fld id="{0A345580-8156-4C13-9593-7A63401D2A2C}" type="datetime1">
              <a:rPr lang="en-GB" smtClean="0"/>
              <a:t>14/11/2024</a:t>
            </a:fld>
            <a:endParaRPr lang="it-IT"/>
          </a:p>
        </p:txBody>
      </p:sp>
      <p:sp>
        <p:nvSpPr>
          <p:cNvPr id="5" name="Fußzeilenplatzhalter 4">
            <a:extLst>
              <a:ext uri="{FF2B5EF4-FFF2-40B4-BE49-F238E27FC236}">
                <a16:creationId xmlns:a16="http://schemas.microsoft.com/office/drawing/2014/main" id="{EB2AE9F1-5E9C-05D7-7B29-B850335B15CA}"/>
              </a:ext>
            </a:extLst>
          </p:cNvPr>
          <p:cNvSpPr>
            <a:spLocks noGrp="1"/>
          </p:cNvSpPr>
          <p:nvPr>
            <p:ph type="ftr" sz="quarter" idx="18"/>
          </p:nvPr>
        </p:nvSpPr>
        <p:spPr/>
        <p:txBody>
          <a:bodyPr/>
          <a:lstStyle/>
          <a:p>
            <a:r>
              <a:rPr lang="it-IT"/>
              <a:t>AGISTIN PMT meeting - April 2023</a:t>
            </a:r>
            <a:endParaRPr lang="it-IT" dirty="0"/>
          </a:p>
        </p:txBody>
      </p:sp>
      <p:sp>
        <p:nvSpPr>
          <p:cNvPr id="6" name="Foliennummernplatzhalter 5">
            <a:extLst>
              <a:ext uri="{FF2B5EF4-FFF2-40B4-BE49-F238E27FC236}">
                <a16:creationId xmlns:a16="http://schemas.microsoft.com/office/drawing/2014/main" id="{DD70D5A5-50A9-F034-28CC-1B194AAFC9CA}"/>
              </a:ext>
            </a:extLst>
          </p:cNvPr>
          <p:cNvSpPr>
            <a:spLocks noGrp="1"/>
          </p:cNvSpPr>
          <p:nvPr>
            <p:ph type="sldNum" sz="quarter" idx="19"/>
          </p:nvPr>
        </p:nvSpPr>
        <p:spPr/>
        <p:txBody>
          <a:bodyPr/>
          <a:lstStyle/>
          <a:p>
            <a:fld id="{3831EE3E-1033-44C5-81CC-A338D7D9C080}" type="slidenum">
              <a:rPr lang="it-IT" smtClean="0"/>
              <a:pPr/>
              <a:t>6</a:t>
            </a:fld>
            <a:endParaRPr lang="it-IT"/>
          </a:p>
        </p:txBody>
      </p:sp>
      <p:graphicFrame>
        <p:nvGraphicFramePr>
          <p:cNvPr id="7" name="Diagramm 6">
            <a:extLst>
              <a:ext uri="{FF2B5EF4-FFF2-40B4-BE49-F238E27FC236}">
                <a16:creationId xmlns:a16="http://schemas.microsoft.com/office/drawing/2014/main" id="{5EF6054A-3B45-5DF0-6E8B-ACD7FE9CC271}"/>
              </a:ext>
            </a:extLst>
          </p:cNvPr>
          <p:cNvGraphicFramePr>
            <a:graphicFrameLocks/>
          </p:cNvGraphicFramePr>
          <p:nvPr>
            <p:extLst>
              <p:ext uri="{D42A27DB-BD31-4B8C-83A1-F6EECF244321}">
                <p14:modId xmlns:p14="http://schemas.microsoft.com/office/powerpoint/2010/main" val="331207471"/>
              </p:ext>
            </p:extLst>
          </p:nvPr>
        </p:nvGraphicFramePr>
        <p:xfrm>
          <a:off x="7968343" y="1575828"/>
          <a:ext cx="3737700" cy="2573053"/>
        </p:xfrm>
        <a:graphic>
          <a:graphicData uri="http://schemas.openxmlformats.org/drawingml/2006/chart">
            <c:chart xmlns:c="http://schemas.openxmlformats.org/drawingml/2006/chart" xmlns:r="http://schemas.openxmlformats.org/officeDocument/2006/relationships" r:id="rId2"/>
          </a:graphicData>
        </a:graphic>
      </p:graphicFrame>
      <p:pic>
        <p:nvPicPr>
          <p:cNvPr id="1026" name="Picture 2" descr="Solar Panel Symbol Piktogramm - Kostenlose Vektorgrafik auf Pixabay">
            <a:extLst>
              <a:ext uri="{FF2B5EF4-FFF2-40B4-BE49-F238E27FC236}">
                <a16:creationId xmlns:a16="http://schemas.microsoft.com/office/drawing/2014/main" id="{8613CDDC-2258-E375-20C1-4091CDB1D5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0868" y="1575828"/>
            <a:ext cx="1930224" cy="19302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Premium Vector | Small Battery vector icon Can be used for Battery and  Power iconset">
            <a:extLst>
              <a:ext uri="{FF2B5EF4-FFF2-40B4-BE49-F238E27FC236}">
                <a16:creationId xmlns:a16="http://schemas.microsoft.com/office/drawing/2014/main" id="{F2D3DA18-7459-1460-F957-B98BCFAF4A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3394" y="4057107"/>
            <a:ext cx="1827698" cy="182769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Gerader Verbinder 8">
            <a:extLst>
              <a:ext uri="{FF2B5EF4-FFF2-40B4-BE49-F238E27FC236}">
                <a16:creationId xmlns:a16="http://schemas.microsoft.com/office/drawing/2014/main" id="{5CE94510-AFED-F51D-1C57-2E466E1F02B2}"/>
              </a:ext>
            </a:extLst>
          </p:cNvPr>
          <p:cNvCxnSpPr/>
          <p:nvPr/>
        </p:nvCxnSpPr>
        <p:spPr>
          <a:xfrm>
            <a:off x="3753971" y="2806847"/>
            <a:ext cx="0" cy="2272553"/>
          </a:xfrm>
          <a:prstGeom prst="line">
            <a:avLst/>
          </a:prstGeom>
          <a:ln w="66675" cmpd="sng">
            <a:solidFill>
              <a:schemeClr val="tx1"/>
            </a:solidFill>
          </a:ln>
        </p:spPr>
        <p:style>
          <a:lnRef idx="1">
            <a:schemeClr val="accent1"/>
          </a:lnRef>
          <a:fillRef idx="0">
            <a:schemeClr val="accent1"/>
          </a:fillRef>
          <a:effectRef idx="0">
            <a:schemeClr val="accent1"/>
          </a:effectRef>
          <a:fontRef idx="minor">
            <a:schemeClr val="tx1"/>
          </a:fontRef>
        </p:style>
      </p:cxnSp>
      <p:pic>
        <p:nvPicPr>
          <p:cNvPr id="1032" name="Picture 8" descr="Power grid icon Vector Images | Depositphotos">
            <a:extLst>
              <a:ext uri="{FF2B5EF4-FFF2-40B4-BE49-F238E27FC236}">
                <a16:creationId xmlns:a16="http://schemas.microsoft.com/office/drawing/2014/main" id="{C7EBF477-0F3D-2DD3-4D58-4E045BF995D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5320" y="2693848"/>
            <a:ext cx="2143125" cy="2143125"/>
          </a:xfrm>
          <a:prstGeom prst="rect">
            <a:avLst/>
          </a:prstGeom>
          <a:noFill/>
          <a:extLst>
            <a:ext uri="{909E8E84-426E-40DD-AFC4-6F175D3DCCD1}">
              <a14:hiddenFill xmlns:a14="http://schemas.microsoft.com/office/drawing/2010/main">
                <a:solidFill>
                  <a:srgbClr val="FFFFFF"/>
                </a:solidFill>
              </a14:hiddenFill>
            </a:ext>
          </a:extLst>
        </p:spPr>
      </p:pic>
      <p:sp>
        <p:nvSpPr>
          <p:cNvPr id="10" name="Pfeil: nach links und rechts 9">
            <a:extLst>
              <a:ext uri="{FF2B5EF4-FFF2-40B4-BE49-F238E27FC236}">
                <a16:creationId xmlns:a16="http://schemas.microsoft.com/office/drawing/2014/main" id="{03E92291-EEFE-4DAD-B523-0AB47E7BD535}"/>
              </a:ext>
            </a:extLst>
          </p:cNvPr>
          <p:cNvSpPr/>
          <p:nvPr/>
        </p:nvSpPr>
        <p:spPr>
          <a:xfrm>
            <a:off x="3817294" y="3734117"/>
            <a:ext cx="642175" cy="209006"/>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feld 10">
            <a:extLst>
              <a:ext uri="{FF2B5EF4-FFF2-40B4-BE49-F238E27FC236}">
                <a16:creationId xmlns:a16="http://schemas.microsoft.com/office/drawing/2014/main" id="{05A9B6B8-1752-73BE-CF9B-0DFE52A034E1}"/>
              </a:ext>
            </a:extLst>
          </p:cNvPr>
          <p:cNvSpPr txBox="1"/>
          <p:nvPr/>
        </p:nvSpPr>
        <p:spPr>
          <a:xfrm>
            <a:off x="3991585" y="3477060"/>
            <a:ext cx="330540" cy="369332"/>
          </a:xfrm>
          <a:prstGeom prst="rect">
            <a:avLst/>
          </a:prstGeom>
          <a:noFill/>
        </p:spPr>
        <p:txBody>
          <a:bodyPr wrap="none" rtlCol="0">
            <a:spAutoFit/>
          </a:bodyPr>
          <a:lstStyle/>
          <a:p>
            <a:r>
              <a:rPr lang="de-DE" dirty="0"/>
              <a:t>P</a:t>
            </a:r>
            <a:endParaRPr lang="en-US" dirty="0"/>
          </a:p>
        </p:txBody>
      </p:sp>
      <p:cxnSp>
        <p:nvCxnSpPr>
          <p:cNvPr id="13" name="Verbinder: gewinkelt 12">
            <a:extLst>
              <a:ext uri="{FF2B5EF4-FFF2-40B4-BE49-F238E27FC236}">
                <a16:creationId xmlns:a16="http://schemas.microsoft.com/office/drawing/2014/main" id="{DEE9BCE9-FB72-5FA1-1BC4-63AF96B0D975}"/>
              </a:ext>
            </a:extLst>
          </p:cNvPr>
          <p:cNvCxnSpPr>
            <a:stCxn id="1026" idx="3"/>
            <a:endCxn id="10" idx="3"/>
          </p:cNvCxnSpPr>
          <p:nvPr/>
        </p:nvCxnSpPr>
        <p:spPr>
          <a:xfrm>
            <a:off x="2591092" y="2540940"/>
            <a:ext cx="1226202" cy="1297680"/>
          </a:xfrm>
          <a:prstGeom prst="bentConnector3">
            <a:avLst/>
          </a:prstGeom>
          <a:ln w="44450">
            <a:tailEnd type="triangle"/>
          </a:ln>
        </p:spPr>
        <p:style>
          <a:lnRef idx="1">
            <a:schemeClr val="accent1"/>
          </a:lnRef>
          <a:fillRef idx="0">
            <a:schemeClr val="accent1"/>
          </a:fillRef>
          <a:effectRef idx="0">
            <a:schemeClr val="accent1"/>
          </a:effectRef>
          <a:fontRef idx="minor">
            <a:schemeClr val="tx1"/>
          </a:fontRef>
        </p:style>
      </p:cxnSp>
      <p:cxnSp>
        <p:nvCxnSpPr>
          <p:cNvPr id="15" name="Verbinder: gewinkelt 14">
            <a:extLst>
              <a:ext uri="{FF2B5EF4-FFF2-40B4-BE49-F238E27FC236}">
                <a16:creationId xmlns:a16="http://schemas.microsoft.com/office/drawing/2014/main" id="{20A770F7-1C75-0B56-9262-60FA6A7EA36D}"/>
              </a:ext>
            </a:extLst>
          </p:cNvPr>
          <p:cNvCxnSpPr>
            <a:cxnSpLocks/>
          </p:cNvCxnSpPr>
          <p:nvPr/>
        </p:nvCxnSpPr>
        <p:spPr>
          <a:xfrm rot="5400000" flipH="1" flipV="1">
            <a:off x="2321431" y="4084458"/>
            <a:ext cx="1132336" cy="640660"/>
          </a:xfrm>
          <a:prstGeom prst="bentConnector3">
            <a:avLst>
              <a:gd name="adj1" fmla="val 971"/>
            </a:avLst>
          </a:prstGeom>
          <a:ln w="44450">
            <a:headEnd type="triangle"/>
            <a:tailEnd type="triangle"/>
          </a:ln>
        </p:spPr>
        <p:style>
          <a:lnRef idx="1">
            <a:schemeClr val="accent1"/>
          </a:lnRef>
          <a:fillRef idx="0">
            <a:schemeClr val="accent1"/>
          </a:fillRef>
          <a:effectRef idx="0">
            <a:schemeClr val="accent1"/>
          </a:effectRef>
          <a:fontRef idx="minor">
            <a:schemeClr val="tx1"/>
          </a:fontRef>
        </p:style>
      </p:cxnSp>
      <p:graphicFrame>
        <p:nvGraphicFramePr>
          <p:cNvPr id="19" name="Diagramm 18">
            <a:extLst>
              <a:ext uri="{FF2B5EF4-FFF2-40B4-BE49-F238E27FC236}">
                <a16:creationId xmlns:a16="http://schemas.microsoft.com/office/drawing/2014/main" id="{2235A3FC-088E-3C8F-C499-33DF9E70A9E8}"/>
              </a:ext>
            </a:extLst>
          </p:cNvPr>
          <p:cNvGraphicFramePr>
            <a:graphicFrameLocks/>
          </p:cNvGraphicFramePr>
          <p:nvPr>
            <p:extLst>
              <p:ext uri="{D42A27DB-BD31-4B8C-83A1-F6EECF244321}">
                <p14:modId xmlns:p14="http://schemas.microsoft.com/office/powerpoint/2010/main" val="1867901738"/>
              </p:ext>
            </p:extLst>
          </p:nvPr>
        </p:nvGraphicFramePr>
        <p:xfrm>
          <a:off x="8028072" y="4311408"/>
          <a:ext cx="3677971" cy="1941527"/>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55180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FC1716-768E-333E-7E07-CA1D7B0DCA50}"/>
              </a:ext>
            </a:extLst>
          </p:cNvPr>
          <p:cNvSpPr>
            <a:spLocks noGrp="1"/>
          </p:cNvSpPr>
          <p:nvPr>
            <p:ph type="title"/>
          </p:nvPr>
        </p:nvSpPr>
        <p:spPr/>
        <p:txBody>
          <a:bodyPr/>
          <a:lstStyle/>
          <a:p>
            <a:r>
              <a:rPr lang="de-DE" dirty="0" err="1"/>
              <a:t>Battery</a:t>
            </a:r>
            <a:r>
              <a:rPr lang="de-DE" dirty="0"/>
              <a:t> Model: </a:t>
            </a:r>
            <a:r>
              <a:rPr lang="de-DE" dirty="0" err="1"/>
              <a:t>Constraints</a:t>
            </a:r>
            <a:endParaRPr lang="en-US" dirty="0"/>
          </a:p>
        </p:txBody>
      </p:sp>
      <p:sp>
        <p:nvSpPr>
          <p:cNvPr id="4" name="Datumsplatzhalter 3">
            <a:extLst>
              <a:ext uri="{FF2B5EF4-FFF2-40B4-BE49-F238E27FC236}">
                <a16:creationId xmlns:a16="http://schemas.microsoft.com/office/drawing/2014/main" id="{8FAFABAE-9274-363E-81A8-E9BBBCBC9654}"/>
              </a:ext>
            </a:extLst>
          </p:cNvPr>
          <p:cNvSpPr>
            <a:spLocks noGrp="1"/>
          </p:cNvSpPr>
          <p:nvPr>
            <p:ph type="dt" sz="half" idx="17"/>
          </p:nvPr>
        </p:nvSpPr>
        <p:spPr/>
        <p:txBody>
          <a:bodyPr/>
          <a:lstStyle/>
          <a:p>
            <a:fld id="{0A345580-8156-4C13-9593-7A63401D2A2C}" type="datetime1">
              <a:rPr lang="en-GB" smtClean="0"/>
              <a:t>14/11/2024</a:t>
            </a:fld>
            <a:endParaRPr lang="it-IT"/>
          </a:p>
        </p:txBody>
      </p:sp>
      <p:sp>
        <p:nvSpPr>
          <p:cNvPr id="5" name="Fußzeilenplatzhalter 4">
            <a:extLst>
              <a:ext uri="{FF2B5EF4-FFF2-40B4-BE49-F238E27FC236}">
                <a16:creationId xmlns:a16="http://schemas.microsoft.com/office/drawing/2014/main" id="{634577C5-4AE2-C794-B356-9EEB37C2A1CA}"/>
              </a:ext>
            </a:extLst>
          </p:cNvPr>
          <p:cNvSpPr>
            <a:spLocks noGrp="1"/>
          </p:cNvSpPr>
          <p:nvPr>
            <p:ph type="ftr" sz="quarter" idx="18"/>
          </p:nvPr>
        </p:nvSpPr>
        <p:spPr/>
        <p:txBody>
          <a:bodyPr/>
          <a:lstStyle/>
          <a:p>
            <a:r>
              <a:rPr lang="it-IT"/>
              <a:t>AGISTIN PMT meeting - April 2023</a:t>
            </a:r>
            <a:endParaRPr lang="it-IT" dirty="0"/>
          </a:p>
        </p:txBody>
      </p:sp>
      <p:sp>
        <p:nvSpPr>
          <p:cNvPr id="6" name="Foliennummernplatzhalter 5">
            <a:extLst>
              <a:ext uri="{FF2B5EF4-FFF2-40B4-BE49-F238E27FC236}">
                <a16:creationId xmlns:a16="http://schemas.microsoft.com/office/drawing/2014/main" id="{00B48094-17F0-99BC-19B4-89AF6909AA3E}"/>
              </a:ext>
            </a:extLst>
          </p:cNvPr>
          <p:cNvSpPr>
            <a:spLocks noGrp="1"/>
          </p:cNvSpPr>
          <p:nvPr>
            <p:ph type="sldNum" sz="quarter" idx="19"/>
          </p:nvPr>
        </p:nvSpPr>
        <p:spPr/>
        <p:txBody>
          <a:bodyPr/>
          <a:lstStyle/>
          <a:p>
            <a:fld id="{3831EE3E-1033-44C5-81CC-A338D7D9C080}" type="slidenum">
              <a:rPr lang="it-IT" smtClean="0"/>
              <a:pPr/>
              <a:t>7</a:t>
            </a:fld>
            <a:endParaRPr lang="it-IT"/>
          </a:p>
        </p:txBody>
      </p:sp>
      <p:sp>
        <p:nvSpPr>
          <p:cNvPr id="7" name="Rectangle 1">
            <a:extLst>
              <a:ext uri="{FF2B5EF4-FFF2-40B4-BE49-F238E27FC236}">
                <a16:creationId xmlns:a16="http://schemas.microsoft.com/office/drawing/2014/main" id="{23CFE8DB-557F-12C4-3230-BCB3F8F55865}"/>
              </a:ext>
            </a:extLst>
          </p:cNvPr>
          <p:cNvSpPr>
            <a:spLocks noGrp="1" noChangeArrowheads="1"/>
          </p:cNvSpPr>
          <p:nvPr>
            <p:ph sz="half" idx="16"/>
          </p:nvPr>
        </p:nvSpPr>
        <p:spPr bwMode="auto">
          <a:xfrm>
            <a:off x="7338891" y="1821855"/>
            <a:ext cx="4482352" cy="55399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F8E6D"/>
                </a:solidFill>
                <a:effectLst/>
                <a:latin typeface="JetBrains Mono"/>
              </a:rPr>
              <a:t>def </a:t>
            </a:r>
            <a:r>
              <a:rPr kumimoji="0" lang="en-US" altLang="en-US" sz="1000" b="0" i="0" u="none" strike="noStrike" cap="none" normalizeH="0" baseline="0" dirty="0" err="1">
                <a:ln>
                  <a:noFill/>
                </a:ln>
                <a:solidFill>
                  <a:srgbClr val="56A8F5"/>
                </a:solidFill>
                <a:effectLst/>
                <a:latin typeface="JetBrains Mono"/>
              </a:rPr>
              <a:t>Constraint_Pout</a:t>
            </a:r>
            <a:r>
              <a:rPr kumimoji="0" lang="en-US" altLang="en-US" sz="1000" b="0" i="0" u="none" strike="noStrike" cap="none" normalizeH="0" baseline="0" dirty="0">
                <a:ln>
                  <a:noFill/>
                </a:ln>
                <a:solidFill>
                  <a:srgbClr val="BCBEC4"/>
                </a:solidFill>
                <a:effectLst/>
                <a:latin typeface="JetBrains Mono"/>
              </a:rPr>
              <a:t>(b, t,):</a:t>
            </a:r>
            <a:br>
              <a:rPr kumimoji="0" lang="en-US" altLang="en-US" sz="1000" b="0" i="0" u="none" strike="noStrike" cap="none" normalizeH="0" baseline="0" dirty="0">
                <a:ln>
                  <a:noFill/>
                </a:ln>
                <a:solidFill>
                  <a:srgbClr val="BCBEC4"/>
                </a:solidFill>
                <a:effectLst/>
                <a:latin typeface="JetBrains Mono"/>
              </a:rPr>
            </a:br>
            <a:r>
              <a:rPr kumimoji="0" lang="en-US" altLang="en-US" sz="1000" b="0" i="0" u="none" strike="noStrike" cap="none" normalizeH="0" baseline="0" dirty="0">
                <a:ln>
                  <a:noFill/>
                </a:ln>
                <a:solidFill>
                  <a:srgbClr val="BCBEC4"/>
                </a:solidFill>
                <a:effectLst/>
                <a:latin typeface="JetBrains Mono"/>
              </a:rPr>
              <a:t>        </a:t>
            </a:r>
            <a:r>
              <a:rPr kumimoji="0" lang="en-US" altLang="en-US" sz="1000" b="0" i="0" u="none" strike="noStrike" cap="none" normalizeH="0" baseline="0" dirty="0">
                <a:ln>
                  <a:noFill/>
                </a:ln>
                <a:solidFill>
                  <a:srgbClr val="CF8E6D"/>
                </a:solidFill>
                <a:effectLst/>
                <a:latin typeface="JetBrains Mono"/>
              </a:rPr>
              <a:t>return </a:t>
            </a:r>
            <a:r>
              <a:rPr kumimoji="0" lang="en-US" altLang="en-US" sz="1000" b="0" i="0" u="none" strike="noStrike" cap="none" normalizeH="0" baseline="0" dirty="0" err="1">
                <a:ln>
                  <a:noFill/>
                </a:ln>
                <a:solidFill>
                  <a:srgbClr val="BCBEC4"/>
                </a:solidFill>
                <a:effectLst/>
                <a:latin typeface="JetBrains Mono"/>
              </a:rPr>
              <a:t>b.Pout</a:t>
            </a:r>
            <a:r>
              <a:rPr kumimoji="0" lang="en-US" altLang="en-US" sz="1000" b="0" i="0" u="none" strike="noStrike" cap="none" normalizeH="0" baseline="0" dirty="0">
                <a:ln>
                  <a:noFill/>
                </a:ln>
                <a:solidFill>
                  <a:srgbClr val="BCBEC4"/>
                </a:solidFill>
                <a:effectLst/>
                <a:latin typeface="JetBrains Mono"/>
              </a:rPr>
              <a:t>[t] == (</a:t>
            </a:r>
            <a:r>
              <a:rPr kumimoji="0" lang="en-US" altLang="en-US" sz="1000" b="0" i="0" u="none" strike="noStrike" cap="none" normalizeH="0" baseline="0" dirty="0" err="1">
                <a:ln>
                  <a:noFill/>
                </a:ln>
                <a:solidFill>
                  <a:srgbClr val="BCBEC4"/>
                </a:solidFill>
                <a:effectLst/>
                <a:latin typeface="JetBrains Mono"/>
              </a:rPr>
              <a:t>b.P_FCRCharge</a:t>
            </a:r>
            <a:r>
              <a:rPr kumimoji="0" lang="en-US" altLang="en-US" sz="1000" b="0" i="0" u="none" strike="noStrike" cap="none" normalizeH="0" baseline="0" dirty="0">
                <a:ln>
                  <a:noFill/>
                </a:ln>
                <a:solidFill>
                  <a:srgbClr val="BCBEC4"/>
                </a:solidFill>
                <a:effectLst/>
                <a:latin typeface="JetBrains Mono"/>
              </a:rPr>
              <a:t>[t] + </a:t>
            </a:r>
            <a:r>
              <a:rPr kumimoji="0" lang="en-US" altLang="en-US" sz="1000" b="0" i="0" u="none" strike="noStrike" cap="none" normalizeH="0" baseline="0" dirty="0" err="1">
                <a:ln>
                  <a:noFill/>
                </a:ln>
                <a:solidFill>
                  <a:srgbClr val="BCBEC4"/>
                </a:solidFill>
                <a:effectLst/>
                <a:latin typeface="JetBrains Mono"/>
              </a:rPr>
              <a:t>b.P_FCRDisCharge</a:t>
            </a:r>
            <a:r>
              <a:rPr kumimoji="0" lang="en-US" altLang="en-US" sz="1000" b="0" i="0" u="none" strike="noStrike" cap="none" normalizeH="0" baseline="0" dirty="0">
                <a:ln>
                  <a:noFill/>
                </a:ln>
                <a:solidFill>
                  <a:srgbClr val="BCBEC4"/>
                </a:solidFill>
                <a:effectLst/>
                <a:latin typeface="JetBrains Mono"/>
              </a:rPr>
              <a:t>[t])</a:t>
            </a:r>
            <a:br>
              <a:rPr kumimoji="0" lang="en-US" altLang="en-US" sz="1000" b="0" i="0" u="none" strike="noStrike" cap="none" normalizeH="0" baseline="0" dirty="0">
                <a:ln>
                  <a:noFill/>
                </a:ln>
                <a:solidFill>
                  <a:srgbClr val="BCBEC4"/>
                </a:solidFill>
                <a:effectLst/>
                <a:latin typeface="JetBrains Mono"/>
              </a:rPr>
            </a:br>
            <a:r>
              <a:rPr kumimoji="0" lang="en-US" altLang="en-US" sz="1000" b="0" i="0" u="none" strike="noStrike" cap="none" normalizeH="0" baseline="0" dirty="0" err="1">
                <a:ln>
                  <a:noFill/>
                </a:ln>
                <a:solidFill>
                  <a:srgbClr val="BCBEC4"/>
                </a:solidFill>
                <a:effectLst/>
                <a:latin typeface="JetBrains Mono"/>
              </a:rPr>
              <a:t>b.c_Pout</a:t>
            </a:r>
            <a:r>
              <a:rPr kumimoji="0" lang="en-US" altLang="en-US" sz="1000" b="0" i="0" u="none" strike="noStrike" cap="none" normalizeH="0" baseline="0" dirty="0">
                <a:ln>
                  <a:noFill/>
                </a:ln>
                <a:solidFill>
                  <a:srgbClr val="BCBEC4"/>
                </a:solidFill>
                <a:effectLst/>
                <a:latin typeface="JetBrains Mono"/>
              </a:rPr>
              <a:t> = </a:t>
            </a:r>
            <a:r>
              <a:rPr kumimoji="0" lang="en-US" altLang="en-US" sz="1000" b="0" i="0" u="none" strike="noStrike" cap="none" normalizeH="0" baseline="0" dirty="0" err="1">
                <a:ln>
                  <a:noFill/>
                </a:ln>
                <a:solidFill>
                  <a:srgbClr val="BCBEC4"/>
                </a:solidFill>
                <a:effectLst/>
                <a:latin typeface="JetBrains Mono"/>
              </a:rPr>
              <a:t>pyo.Constraint</a:t>
            </a:r>
            <a:r>
              <a:rPr kumimoji="0" lang="en-US" altLang="en-US" sz="1000" b="0" i="0" u="none" strike="noStrike" cap="none" normalizeH="0" baseline="0" dirty="0">
                <a:ln>
                  <a:noFill/>
                </a:ln>
                <a:solidFill>
                  <a:srgbClr val="BCBEC4"/>
                </a:solidFill>
                <a:effectLst/>
                <a:latin typeface="JetBrains Mono"/>
              </a:rPr>
              <a:t>(t, </a:t>
            </a:r>
            <a:r>
              <a:rPr kumimoji="0" lang="en-US" altLang="en-US" sz="1000" b="0" i="0" u="none" strike="noStrike" cap="none" normalizeH="0" baseline="0" dirty="0">
                <a:ln>
                  <a:noFill/>
                </a:ln>
                <a:solidFill>
                  <a:srgbClr val="AA4926"/>
                </a:solidFill>
                <a:effectLst/>
                <a:latin typeface="JetBrains Mono"/>
              </a:rPr>
              <a:t>rule </a:t>
            </a:r>
            <a:r>
              <a:rPr kumimoji="0" lang="en-US" altLang="en-US" sz="1000" b="0" i="0" u="none" strike="noStrike" cap="none" normalizeH="0" baseline="0" dirty="0">
                <a:ln>
                  <a:noFill/>
                </a:ln>
                <a:solidFill>
                  <a:srgbClr val="BCBEC4"/>
                </a:solidFill>
                <a:effectLst/>
                <a:latin typeface="JetBrains Mono"/>
              </a:rPr>
              <a:t>= </a:t>
            </a:r>
            <a:r>
              <a:rPr kumimoji="0" lang="en-US" altLang="en-US" sz="1000" b="0" i="0" u="none" strike="noStrike" cap="none" normalizeH="0" baseline="0" dirty="0" err="1">
                <a:ln>
                  <a:noFill/>
                </a:ln>
                <a:solidFill>
                  <a:srgbClr val="BCBEC4"/>
                </a:solidFill>
                <a:effectLst/>
                <a:latin typeface="JetBrains Mono"/>
              </a:rPr>
              <a:t>Constraint_Pout</a:t>
            </a:r>
            <a:r>
              <a:rPr kumimoji="0" lang="en-US" altLang="en-US" sz="1000" b="0" i="0" u="none" strike="noStrike" cap="none" normalizeH="0" baseline="0" dirty="0">
                <a:ln>
                  <a:noFill/>
                </a:ln>
                <a:solidFill>
                  <a:srgbClr val="BCBEC4"/>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747652BE-BA78-E5C6-98CB-7BF84704B71D}"/>
              </a:ext>
            </a:extLst>
          </p:cNvPr>
          <p:cNvSpPr>
            <a:spLocks noChangeArrowheads="1"/>
          </p:cNvSpPr>
          <p:nvPr/>
        </p:nvSpPr>
        <p:spPr bwMode="auto">
          <a:xfrm>
            <a:off x="7338891" y="2411455"/>
            <a:ext cx="4482352" cy="55399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F8E6D"/>
                </a:solidFill>
                <a:effectLst/>
                <a:latin typeface="JetBrains Mono"/>
              </a:rPr>
              <a:t>def </a:t>
            </a:r>
            <a:r>
              <a:rPr kumimoji="0" lang="en-US" altLang="en-US" sz="1000" b="0" i="0" u="none" strike="noStrike" cap="none" normalizeH="0" baseline="0">
                <a:ln>
                  <a:noFill/>
                </a:ln>
                <a:solidFill>
                  <a:srgbClr val="56A8F5"/>
                </a:solidFill>
                <a:effectLst/>
                <a:latin typeface="JetBrains Mono"/>
              </a:rPr>
              <a:t>Constraint_P_FCRCharge</a:t>
            </a:r>
            <a:r>
              <a:rPr kumimoji="0" lang="en-US" altLang="en-US" sz="1000" b="0" i="0" u="none" strike="noStrike" cap="none" normalizeH="0" baseline="0">
                <a:ln>
                  <a:noFill/>
                </a:ln>
                <a:solidFill>
                  <a:srgbClr val="BCBEC4"/>
                </a:solidFill>
                <a:effectLst/>
                <a:latin typeface="JetBrains Mono"/>
              </a:rPr>
              <a:t>(b, t):</a:t>
            </a:r>
            <a:br>
              <a:rPr kumimoji="0" lang="en-US" altLang="en-US" sz="1000" b="0" i="0" u="none" strike="noStrike" cap="none" normalizeH="0" baseline="0">
                <a:ln>
                  <a:noFill/>
                </a:ln>
                <a:solidFill>
                  <a:srgbClr val="BCBEC4"/>
                </a:solidFill>
                <a:effectLst/>
                <a:latin typeface="JetBrains Mono"/>
              </a:rPr>
            </a:br>
            <a:r>
              <a:rPr kumimoji="0" lang="en-US" altLang="en-US" sz="1000" b="0" i="0" u="none" strike="noStrike" cap="none" normalizeH="0" baseline="0">
                <a:ln>
                  <a:noFill/>
                </a:ln>
                <a:solidFill>
                  <a:srgbClr val="BCBEC4"/>
                </a:solidFill>
                <a:effectLst/>
                <a:latin typeface="JetBrains Mono"/>
              </a:rPr>
              <a:t>    </a:t>
            </a:r>
            <a:r>
              <a:rPr kumimoji="0" lang="en-US" altLang="en-US" sz="1000" b="0" i="0" u="none" strike="noStrike" cap="none" normalizeH="0" baseline="0">
                <a:ln>
                  <a:noFill/>
                </a:ln>
                <a:solidFill>
                  <a:srgbClr val="CF8E6D"/>
                </a:solidFill>
                <a:effectLst/>
                <a:latin typeface="JetBrains Mono"/>
              </a:rPr>
              <a:t>return </a:t>
            </a:r>
            <a:r>
              <a:rPr kumimoji="0" lang="en-US" altLang="en-US" sz="1000" b="0" i="0" u="none" strike="noStrike" cap="none" normalizeH="0" baseline="0">
                <a:ln>
                  <a:noFill/>
                </a:ln>
                <a:solidFill>
                  <a:srgbClr val="BCBEC4"/>
                </a:solidFill>
                <a:effectLst/>
                <a:latin typeface="JetBrains Mono"/>
              </a:rPr>
              <a:t>b.P_FCRCharge[t] &lt;= b.Pdim_FCR</a:t>
            </a:r>
            <a:br>
              <a:rPr kumimoji="0" lang="en-US" altLang="en-US" sz="1000" b="0" i="0" u="none" strike="noStrike" cap="none" normalizeH="0" baseline="0">
                <a:ln>
                  <a:noFill/>
                </a:ln>
                <a:solidFill>
                  <a:srgbClr val="BCBEC4"/>
                </a:solidFill>
                <a:effectLst/>
                <a:latin typeface="JetBrains Mono"/>
              </a:rPr>
            </a:br>
            <a:r>
              <a:rPr kumimoji="0" lang="en-US" altLang="en-US" sz="1000" b="0" i="0" u="none" strike="noStrike" cap="none" normalizeH="0" baseline="0">
                <a:ln>
                  <a:noFill/>
                </a:ln>
                <a:solidFill>
                  <a:srgbClr val="BCBEC4"/>
                </a:solidFill>
                <a:effectLst/>
                <a:latin typeface="JetBrains Mono"/>
              </a:rPr>
              <a:t>b.c_P_FCRCharge = pyo.Constraint(t, </a:t>
            </a:r>
            <a:r>
              <a:rPr kumimoji="0" lang="en-US" altLang="en-US" sz="1000" b="0" i="0" u="none" strike="noStrike" cap="none" normalizeH="0" baseline="0">
                <a:ln>
                  <a:noFill/>
                </a:ln>
                <a:solidFill>
                  <a:srgbClr val="AA4926"/>
                </a:solidFill>
                <a:effectLst/>
                <a:latin typeface="JetBrains Mono"/>
              </a:rPr>
              <a:t>rule</a:t>
            </a:r>
            <a:r>
              <a:rPr kumimoji="0" lang="en-US" altLang="en-US" sz="1000" b="0" i="0" u="none" strike="noStrike" cap="none" normalizeH="0" baseline="0">
                <a:ln>
                  <a:noFill/>
                </a:ln>
                <a:solidFill>
                  <a:srgbClr val="BCBEC4"/>
                </a:solidFill>
                <a:effectLst/>
                <a:latin typeface="JetBrains Mono"/>
              </a:rPr>
              <a:t>=Constraint_P_FCRCharge)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E46D919E-99C5-7309-5DDB-99FEFF7A4ADB}"/>
              </a:ext>
            </a:extLst>
          </p:cNvPr>
          <p:cNvSpPr>
            <a:spLocks noChangeArrowheads="1"/>
          </p:cNvSpPr>
          <p:nvPr/>
        </p:nvSpPr>
        <p:spPr bwMode="auto">
          <a:xfrm>
            <a:off x="7338891" y="2999891"/>
            <a:ext cx="4482353" cy="55399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F8E6D"/>
                </a:solidFill>
                <a:effectLst/>
                <a:latin typeface="JetBrains Mono"/>
              </a:rPr>
              <a:t>def </a:t>
            </a:r>
            <a:r>
              <a:rPr kumimoji="0" lang="en-US" altLang="en-US" sz="1000" b="0" i="0" u="none" strike="noStrike" cap="none" normalizeH="0" baseline="0" dirty="0">
                <a:ln>
                  <a:noFill/>
                </a:ln>
                <a:solidFill>
                  <a:srgbClr val="56A8F5"/>
                </a:solidFill>
                <a:effectLst/>
                <a:latin typeface="JetBrains Mono"/>
              </a:rPr>
              <a:t>Constraint_P_FCRCharge_1</a:t>
            </a:r>
            <a:r>
              <a:rPr kumimoji="0" lang="en-US" altLang="en-US" sz="1000" b="0" i="0" u="none" strike="noStrike" cap="none" normalizeH="0" baseline="0" dirty="0">
                <a:ln>
                  <a:noFill/>
                </a:ln>
                <a:solidFill>
                  <a:srgbClr val="BCBEC4"/>
                </a:solidFill>
                <a:effectLst/>
                <a:latin typeface="JetBrains Mono"/>
              </a:rPr>
              <a:t>(b, t,):</a:t>
            </a:r>
            <a:br>
              <a:rPr kumimoji="0" lang="en-US" altLang="en-US" sz="1000" b="0" i="0" u="none" strike="noStrike" cap="none" normalizeH="0" baseline="0" dirty="0">
                <a:ln>
                  <a:noFill/>
                </a:ln>
                <a:solidFill>
                  <a:srgbClr val="BCBEC4"/>
                </a:solidFill>
                <a:effectLst/>
                <a:latin typeface="JetBrains Mono"/>
              </a:rPr>
            </a:br>
            <a:r>
              <a:rPr kumimoji="0" lang="en-US" altLang="en-US" sz="1000" b="0" i="0" u="none" strike="noStrike" cap="none" normalizeH="0" baseline="0" dirty="0">
                <a:ln>
                  <a:noFill/>
                </a:ln>
                <a:solidFill>
                  <a:srgbClr val="BCBEC4"/>
                </a:solidFill>
                <a:effectLst/>
                <a:latin typeface="JetBrains Mono"/>
              </a:rPr>
              <a:t>            </a:t>
            </a:r>
            <a:r>
              <a:rPr kumimoji="0" lang="en-US" altLang="en-US" sz="1000" b="0" i="0" u="none" strike="noStrike" cap="none" normalizeH="0" baseline="0" dirty="0">
                <a:ln>
                  <a:noFill/>
                </a:ln>
                <a:solidFill>
                  <a:srgbClr val="CF8E6D"/>
                </a:solidFill>
                <a:effectLst/>
                <a:latin typeface="JetBrains Mono"/>
              </a:rPr>
              <a:t>return </a:t>
            </a:r>
            <a:r>
              <a:rPr kumimoji="0" lang="en-US" altLang="en-US" sz="1000" b="0" i="0" u="none" strike="noStrike" cap="none" normalizeH="0" baseline="0" dirty="0" err="1">
                <a:ln>
                  <a:noFill/>
                </a:ln>
                <a:solidFill>
                  <a:srgbClr val="BCBEC4"/>
                </a:solidFill>
                <a:effectLst/>
                <a:latin typeface="JetBrains Mono"/>
              </a:rPr>
              <a:t>b.P_FCRCharge</a:t>
            </a:r>
            <a:r>
              <a:rPr kumimoji="0" lang="en-US" altLang="en-US" sz="1000" b="0" i="0" u="none" strike="noStrike" cap="none" normalizeH="0" baseline="0" dirty="0">
                <a:ln>
                  <a:noFill/>
                </a:ln>
                <a:solidFill>
                  <a:srgbClr val="BCBEC4"/>
                </a:solidFill>
                <a:effectLst/>
                <a:latin typeface="JetBrains Mono"/>
              </a:rPr>
              <a:t>[t] &lt;= (</a:t>
            </a:r>
            <a:r>
              <a:rPr kumimoji="0" lang="en-US" altLang="en-US" sz="1000" b="0" i="0" u="none" strike="noStrike" cap="none" normalizeH="0" baseline="0" dirty="0">
                <a:ln>
                  <a:noFill/>
                </a:ln>
                <a:solidFill>
                  <a:srgbClr val="2AACB8"/>
                </a:solidFill>
                <a:effectLst/>
                <a:latin typeface="JetBrains Mono"/>
              </a:rPr>
              <a:t>50 </a:t>
            </a:r>
            <a:r>
              <a:rPr kumimoji="0" lang="en-US" altLang="en-US" sz="1000" b="0" i="0" u="none" strike="noStrike" cap="none" normalizeH="0" baseline="0" dirty="0">
                <a:ln>
                  <a:noFill/>
                </a:ln>
                <a:solidFill>
                  <a:srgbClr val="BCBEC4"/>
                </a:solidFill>
                <a:effectLst/>
                <a:latin typeface="JetBrains Mono"/>
              </a:rPr>
              <a:t>- (</a:t>
            </a:r>
            <a:r>
              <a:rPr kumimoji="0" lang="en-US" altLang="en-US" sz="1000" b="0" i="0" u="none" strike="noStrike" cap="none" normalizeH="0" baseline="0" dirty="0" err="1">
                <a:ln>
                  <a:noFill/>
                </a:ln>
                <a:solidFill>
                  <a:srgbClr val="BCBEC4"/>
                </a:solidFill>
                <a:effectLst/>
                <a:latin typeface="JetBrains Mono"/>
              </a:rPr>
              <a:t>b.Fup</a:t>
            </a:r>
            <a:r>
              <a:rPr kumimoji="0" lang="en-US" altLang="en-US" sz="1000" b="0" i="0" u="none" strike="noStrike" cap="none" normalizeH="0" baseline="0" dirty="0">
                <a:ln>
                  <a:noFill/>
                </a:ln>
                <a:solidFill>
                  <a:srgbClr val="BCBEC4"/>
                </a:solidFill>
                <a:effectLst/>
                <a:latin typeface="JetBrains Mono"/>
              </a:rPr>
              <a:t>[t])) * (</a:t>
            </a:r>
            <a:r>
              <a:rPr kumimoji="0" lang="en-US" altLang="en-US" sz="1000" b="0" i="0" u="none" strike="noStrike" cap="none" normalizeH="0" baseline="0" dirty="0" err="1">
                <a:ln>
                  <a:noFill/>
                </a:ln>
                <a:solidFill>
                  <a:srgbClr val="BCBEC4"/>
                </a:solidFill>
                <a:effectLst/>
                <a:latin typeface="JetBrains Mono"/>
              </a:rPr>
              <a:t>b.Pdim_FCR</a:t>
            </a:r>
            <a:r>
              <a:rPr kumimoji="0" lang="en-US" altLang="en-US" sz="1000" b="0" i="0" u="none" strike="noStrike" cap="none" normalizeH="0" baseline="0" dirty="0">
                <a:ln>
                  <a:noFill/>
                </a:ln>
                <a:solidFill>
                  <a:srgbClr val="BCBEC4"/>
                </a:solidFill>
                <a:effectLst/>
                <a:latin typeface="JetBrains Mono"/>
              </a:rPr>
              <a:t>) * </a:t>
            </a:r>
            <a:r>
              <a:rPr kumimoji="0" lang="en-US" altLang="en-US" sz="1000" b="0" i="0" u="none" strike="noStrike" cap="none" normalizeH="0" baseline="0" dirty="0" err="1">
                <a:ln>
                  <a:noFill/>
                </a:ln>
                <a:solidFill>
                  <a:srgbClr val="BCBEC4"/>
                </a:solidFill>
                <a:effectLst/>
                <a:latin typeface="JetBrains Mono"/>
              </a:rPr>
              <a:t>b.slope_fcr</a:t>
            </a:r>
            <a:br>
              <a:rPr kumimoji="0" lang="en-US" altLang="en-US" sz="1000" b="0" i="0" u="none" strike="noStrike" cap="none" normalizeH="0" baseline="0" dirty="0">
                <a:ln>
                  <a:noFill/>
                </a:ln>
                <a:solidFill>
                  <a:srgbClr val="7A7E85"/>
                </a:solidFill>
                <a:effectLst/>
                <a:latin typeface="JetBrains Mono"/>
              </a:rPr>
            </a:br>
            <a:r>
              <a:rPr kumimoji="0" lang="en-US" altLang="en-US" sz="1000" b="0" i="0" u="none" strike="noStrike" cap="none" normalizeH="0" baseline="0" dirty="0">
                <a:ln>
                  <a:noFill/>
                </a:ln>
                <a:solidFill>
                  <a:srgbClr val="BCBEC4"/>
                </a:solidFill>
                <a:effectLst/>
                <a:latin typeface="JetBrains Mono"/>
              </a:rPr>
              <a:t>b.c_P_FCRCharge_1 = </a:t>
            </a:r>
            <a:r>
              <a:rPr kumimoji="0" lang="en-US" altLang="en-US" sz="1000" b="0" i="0" u="none" strike="noStrike" cap="none" normalizeH="0" baseline="0" dirty="0" err="1">
                <a:ln>
                  <a:noFill/>
                </a:ln>
                <a:solidFill>
                  <a:srgbClr val="BCBEC4"/>
                </a:solidFill>
                <a:effectLst/>
                <a:latin typeface="JetBrains Mono"/>
              </a:rPr>
              <a:t>pyo.Constraint</a:t>
            </a:r>
            <a:r>
              <a:rPr kumimoji="0" lang="en-US" altLang="en-US" sz="1000" b="0" i="0" u="none" strike="noStrike" cap="none" normalizeH="0" baseline="0" dirty="0">
                <a:ln>
                  <a:noFill/>
                </a:ln>
                <a:solidFill>
                  <a:srgbClr val="BCBEC4"/>
                </a:solidFill>
                <a:effectLst/>
                <a:latin typeface="JetBrains Mono"/>
              </a:rPr>
              <a:t>(t, </a:t>
            </a:r>
            <a:r>
              <a:rPr kumimoji="0" lang="en-US" altLang="en-US" sz="1000" b="0" i="0" u="none" strike="noStrike" cap="none" normalizeH="0" baseline="0" dirty="0">
                <a:ln>
                  <a:noFill/>
                </a:ln>
                <a:solidFill>
                  <a:srgbClr val="AA4926"/>
                </a:solidFill>
                <a:effectLst/>
                <a:latin typeface="JetBrains Mono"/>
              </a:rPr>
              <a:t>rule </a:t>
            </a:r>
            <a:r>
              <a:rPr kumimoji="0" lang="en-US" altLang="en-US" sz="1000" b="0" i="0" u="none" strike="noStrike" cap="none" normalizeH="0" baseline="0" dirty="0">
                <a:ln>
                  <a:noFill/>
                </a:ln>
                <a:solidFill>
                  <a:srgbClr val="BCBEC4"/>
                </a:solidFill>
                <a:effectLst/>
                <a:latin typeface="JetBrains Mono"/>
              </a:rPr>
              <a:t>= Constraint_P_FCRCharge_1)</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4">
            <a:extLst>
              <a:ext uri="{FF2B5EF4-FFF2-40B4-BE49-F238E27FC236}">
                <a16:creationId xmlns:a16="http://schemas.microsoft.com/office/drawing/2014/main" id="{9CDE4703-81FC-A5A0-497E-4C5DF4D4833B}"/>
              </a:ext>
            </a:extLst>
          </p:cNvPr>
          <p:cNvSpPr>
            <a:spLocks noChangeArrowheads="1"/>
          </p:cNvSpPr>
          <p:nvPr/>
        </p:nvSpPr>
        <p:spPr bwMode="auto">
          <a:xfrm>
            <a:off x="7338891" y="3611045"/>
            <a:ext cx="4482352" cy="707886"/>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F8E6D"/>
                </a:solidFill>
                <a:effectLst/>
                <a:latin typeface="JetBrains Mono"/>
              </a:rPr>
              <a:t>def </a:t>
            </a:r>
            <a:r>
              <a:rPr kumimoji="0" lang="en-US" altLang="en-US" sz="1000" b="0" i="0" u="none" strike="noStrike" cap="none" normalizeH="0" baseline="0" dirty="0" err="1">
                <a:ln>
                  <a:noFill/>
                </a:ln>
                <a:solidFill>
                  <a:srgbClr val="56A8F5"/>
                </a:solidFill>
                <a:effectLst/>
                <a:latin typeface="JetBrains Mono"/>
              </a:rPr>
              <a:t>Constraint_P_FCRDisCharge</a:t>
            </a:r>
            <a:r>
              <a:rPr kumimoji="0" lang="en-US" altLang="en-US" sz="1000" b="0" i="0" u="none" strike="noStrike" cap="none" normalizeH="0" baseline="0" dirty="0">
                <a:ln>
                  <a:noFill/>
                </a:ln>
                <a:solidFill>
                  <a:srgbClr val="BCBEC4"/>
                </a:solidFill>
                <a:effectLst/>
                <a:latin typeface="JetBrains Mono"/>
              </a:rPr>
              <a:t>(b, t,):</a:t>
            </a:r>
            <a:br>
              <a:rPr kumimoji="0" lang="en-US" altLang="en-US" sz="1000" b="0" i="0" u="none" strike="noStrike" cap="none" normalizeH="0" baseline="0" dirty="0">
                <a:ln>
                  <a:noFill/>
                </a:ln>
                <a:solidFill>
                  <a:srgbClr val="BCBEC4"/>
                </a:solidFill>
                <a:effectLst/>
                <a:latin typeface="JetBrains Mono"/>
              </a:rPr>
            </a:br>
            <a:r>
              <a:rPr kumimoji="0" lang="en-US" altLang="en-US" sz="1000" b="0" i="0" u="none" strike="noStrike" cap="none" normalizeH="0" baseline="0" dirty="0">
                <a:ln>
                  <a:noFill/>
                </a:ln>
                <a:solidFill>
                  <a:srgbClr val="BCBEC4"/>
                </a:solidFill>
                <a:effectLst/>
                <a:latin typeface="JetBrains Mono"/>
              </a:rPr>
              <a:t>            </a:t>
            </a:r>
            <a:r>
              <a:rPr kumimoji="0" lang="en-US" altLang="en-US" sz="1000" b="0" i="0" u="none" strike="noStrike" cap="none" normalizeH="0" baseline="0" dirty="0">
                <a:ln>
                  <a:noFill/>
                </a:ln>
                <a:solidFill>
                  <a:srgbClr val="CF8E6D"/>
                </a:solidFill>
                <a:effectLst/>
                <a:latin typeface="JetBrains Mono"/>
              </a:rPr>
              <a:t>return </a:t>
            </a:r>
            <a:r>
              <a:rPr kumimoji="0" lang="en-US" altLang="en-US" sz="1000" b="0" i="0" u="none" strike="noStrike" cap="none" normalizeH="0" baseline="0" dirty="0" err="1">
                <a:ln>
                  <a:noFill/>
                </a:ln>
                <a:solidFill>
                  <a:srgbClr val="BCBEC4"/>
                </a:solidFill>
                <a:effectLst/>
                <a:latin typeface="JetBrains Mono"/>
              </a:rPr>
              <a:t>b.P_FCRDisCharge</a:t>
            </a:r>
            <a:r>
              <a:rPr kumimoji="0" lang="en-US" altLang="en-US" sz="1000" b="0" i="0" u="none" strike="noStrike" cap="none" normalizeH="0" baseline="0" dirty="0">
                <a:ln>
                  <a:noFill/>
                </a:ln>
                <a:solidFill>
                  <a:srgbClr val="BCBEC4"/>
                </a:solidFill>
                <a:effectLst/>
                <a:latin typeface="JetBrains Mono"/>
              </a:rPr>
              <a:t>[t] &gt;= (</a:t>
            </a:r>
            <a:r>
              <a:rPr kumimoji="0" lang="en-US" altLang="en-US" sz="1000" b="0" i="0" u="none" strike="noStrike" cap="none" normalizeH="0" baseline="0" dirty="0">
                <a:ln>
                  <a:noFill/>
                </a:ln>
                <a:solidFill>
                  <a:srgbClr val="2AACB8"/>
                </a:solidFill>
                <a:effectLst/>
                <a:latin typeface="JetBrains Mono"/>
              </a:rPr>
              <a:t>50 </a:t>
            </a:r>
            <a:r>
              <a:rPr kumimoji="0" lang="en-US" altLang="en-US" sz="1000" b="0" i="0" u="none" strike="noStrike" cap="none" normalizeH="0" baseline="0" dirty="0">
                <a:ln>
                  <a:noFill/>
                </a:ln>
                <a:solidFill>
                  <a:srgbClr val="BCBEC4"/>
                </a:solidFill>
                <a:effectLst/>
                <a:latin typeface="JetBrains Mono"/>
              </a:rPr>
              <a:t>- (</a:t>
            </a:r>
            <a:r>
              <a:rPr kumimoji="0" lang="en-US" altLang="en-US" sz="1000" b="0" i="0" u="none" strike="noStrike" cap="none" normalizeH="0" baseline="0" dirty="0" err="1">
                <a:ln>
                  <a:noFill/>
                </a:ln>
                <a:solidFill>
                  <a:srgbClr val="BCBEC4"/>
                </a:solidFill>
                <a:effectLst/>
                <a:latin typeface="JetBrains Mono"/>
              </a:rPr>
              <a:t>b.Fdown</a:t>
            </a:r>
            <a:r>
              <a:rPr kumimoji="0" lang="en-US" altLang="en-US" sz="1000" b="0" i="0" u="none" strike="noStrike" cap="none" normalizeH="0" baseline="0" dirty="0">
                <a:ln>
                  <a:noFill/>
                </a:ln>
                <a:solidFill>
                  <a:srgbClr val="BCBEC4"/>
                </a:solidFill>
                <a:effectLst/>
                <a:latin typeface="JetBrains Mono"/>
              </a:rPr>
              <a:t>[t])) * (</a:t>
            </a:r>
            <a:r>
              <a:rPr kumimoji="0" lang="en-US" altLang="en-US" sz="1000" b="0" i="0" u="none" strike="noStrike" cap="none" normalizeH="0" baseline="0" dirty="0" err="1">
                <a:ln>
                  <a:noFill/>
                </a:ln>
                <a:solidFill>
                  <a:srgbClr val="BCBEC4"/>
                </a:solidFill>
                <a:effectLst/>
                <a:latin typeface="JetBrains Mono"/>
              </a:rPr>
              <a:t>b.Pdim_FCR</a:t>
            </a:r>
            <a:r>
              <a:rPr kumimoji="0" lang="en-US" altLang="en-US" sz="1000" b="0" i="0" u="none" strike="noStrike" cap="none" normalizeH="0" baseline="0" dirty="0">
                <a:ln>
                  <a:noFill/>
                </a:ln>
                <a:solidFill>
                  <a:srgbClr val="BCBEC4"/>
                </a:solidFill>
                <a:effectLst/>
                <a:latin typeface="JetBrains Mono"/>
              </a:rPr>
              <a:t>) * </a:t>
            </a:r>
            <a:r>
              <a:rPr kumimoji="0" lang="en-US" altLang="en-US" sz="1000" b="0" i="0" u="none" strike="noStrike" cap="none" normalizeH="0" baseline="0" dirty="0" err="1">
                <a:ln>
                  <a:noFill/>
                </a:ln>
                <a:solidFill>
                  <a:srgbClr val="BCBEC4"/>
                </a:solidFill>
                <a:effectLst/>
                <a:latin typeface="JetBrains Mono"/>
              </a:rPr>
              <a:t>b.slope_fcr</a:t>
            </a:r>
            <a:r>
              <a:rPr kumimoji="0" lang="en-US" altLang="en-US" sz="1000" b="0" i="0" u="none" strike="noStrike" cap="none" normalizeH="0" baseline="0" dirty="0">
                <a:ln>
                  <a:noFill/>
                </a:ln>
                <a:solidFill>
                  <a:srgbClr val="BCBEC4"/>
                </a:solidFill>
                <a:effectLst/>
                <a:latin typeface="JetBrains Mono"/>
              </a:rPr>
              <a:t> </a:t>
            </a:r>
            <a:endParaRPr lang="en-US" altLang="en-US" sz="1000" dirty="0">
              <a:solidFill>
                <a:srgbClr val="7A7E85"/>
              </a:solidFill>
              <a:latin typeface="JetBrains Mono"/>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err="1">
                <a:ln>
                  <a:noFill/>
                </a:ln>
                <a:solidFill>
                  <a:srgbClr val="BCBEC4"/>
                </a:solidFill>
                <a:effectLst/>
                <a:latin typeface="JetBrains Mono"/>
              </a:rPr>
              <a:t>b.c_P_FCRDisCharge</a:t>
            </a:r>
            <a:r>
              <a:rPr kumimoji="0" lang="en-US" altLang="en-US" sz="1000" b="0" i="0" u="none" strike="noStrike" cap="none" normalizeH="0" baseline="0" dirty="0">
                <a:ln>
                  <a:noFill/>
                </a:ln>
                <a:solidFill>
                  <a:srgbClr val="BCBEC4"/>
                </a:solidFill>
                <a:effectLst/>
                <a:latin typeface="JetBrains Mono"/>
              </a:rPr>
              <a:t> = </a:t>
            </a:r>
            <a:r>
              <a:rPr kumimoji="0" lang="en-US" altLang="en-US" sz="1000" b="0" i="0" u="none" strike="noStrike" cap="none" normalizeH="0" baseline="0" dirty="0" err="1">
                <a:ln>
                  <a:noFill/>
                </a:ln>
                <a:solidFill>
                  <a:srgbClr val="BCBEC4"/>
                </a:solidFill>
                <a:effectLst/>
                <a:latin typeface="JetBrains Mono"/>
              </a:rPr>
              <a:t>pyo.Constraint</a:t>
            </a:r>
            <a:r>
              <a:rPr kumimoji="0" lang="en-US" altLang="en-US" sz="1000" b="0" i="0" u="none" strike="noStrike" cap="none" normalizeH="0" baseline="0" dirty="0">
                <a:ln>
                  <a:noFill/>
                </a:ln>
                <a:solidFill>
                  <a:srgbClr val="BCBEC4"/>
                </a:solidFill>
                <a:effectLst/>
                <a:latin typeface="JetBrains Mono"/>
              </a:rPr>
              <a:t>(t, </a:t>
            </a:r>
            <a:r>
              <a:rPr kumimoji="0" lang="en-US" altLang="en-US" sz="1000" b="0" i="0" u="none" strike="noStrike" cap="none" normalizeH="0" baseline="0" dirty="0">
                <a:ln>
                  <a:noFill/>
                </a:ln>
                <a:solidFill>
                  <a:srgbClr val="AA4926"/>
                </a:solidFill>
                <a:effectLst/>
                <a:latin typeface="JetBrains Mono"/>
              </a:rPr>
              <a:t>rule </a:t>
            </a:r>
            <a:r>
              <a:rPr kumimoji="0" lang="en-US" altLang="en-US" sz="1000" b="0" i="0" u="none" strike="noStrike" cap="none" normalizeH="0" baseline="0" dirty="0">
                <a:ln>
                  <a:noFill/>
                </a:ln>
                <a:solidFill>
                  <a:srgbClr val="BCBEC4"/>
                </a:solidFill>
                <a:effectLst/>
                <a:latin typeface="JetBrains Mono"/>
              </a:rPr>
              <a:t>= </a:t>
            </a:r>
            <a:r>
              <a:rPr kumimoji="0" lang="en-US" altLang="en-US" sz="1000" b="0" i="0" u="none" strike="noStrike" cap="none" normalizeH="0" baseline="0" dirty="0" err="1">
                <a:ln>
                  <a:noFill/>
                </a:ln>
                <a:solidFill>
                  <a:srgbClr val="BCBEC4"/>
                </a:solidFill>
                <a:effectLst/>
                <a:latin typeface="JetBrains Mono"/>
              </a:rPr>
              <a:t>Constraint_P_FCRDisCharge</a:t>
            </a:r>
            <a:r>
              <a:rPr kumimoji="0" lang="en-US" altLang="en-US" sz="1000" b="0" i="0" u="none" strike="noStrike" cap="none" normalizeH="0" baseline="0" dirty="0">
                <a:ln>
                  <a:noFill/>
                </a:ln>
                <a:solidFill>
                  <a:srgbClr val="BCBEC4"/>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5">
            <a:extLst>
              <a:ext uri="{FF2B5EF4-FFF2-40B4-BE49-F238E27FC236}">
                <a16:creationId xmlns:a16="http://schemas.microsoft.com/office/drawing/2014/main" id="{5C8EBC8B-1033-BCE3-647D-76E6C66422FD}"/>
              </a:ext>
            </a:extLst>
          </p:cNvPr>
          <p:cNvSpPr>
            <a:spLocks noChangeArrowheads="1"/>
          </p:cNvSpPr>
          <p:nvPr/>
        </p:nvSpPr>
        <p:spPr bwMode="auto">
          <a:xfrm>
            <a:off x="7338892" y="4379305"/>
            <a:ext cx="4482351" cy="1169551"/>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CF8E6D"/>
                </a:solidFill>
                <a:effectLst/>
                <a:latin typeface="JetBrains Mono"/>
              </a:rPr>
              <a:t>def </a:t>
            </a:r>
            <a:r>
              <a:rPr kumimoji="0" lang="en-US" altLang="en-US" sz="1000" b="0" i="0" u="none" strike="noStrike" cap="none" normalizeH="0" baseline="0" dirty="0" err="1">
                <a:ln>
                  <a:noFill/>
                </a:ln>
                <a:solidFill>
                  <a:srgbClr val="56A8F5"/>
                </a:solidFill>
                <a:effectLst/>
                <a:latin typeface="JetBrains Mono"/>
              </a:rPr>
              <a:t>Constraint_EnerStorg</a:t>
            </a:r>
            <a:r>
              <a:rPr kumimoji="0" lang="en-US" altLang="en-US" sz="1000" b="0" i="0" u="none" strike="noStrike" cap="none" normalizeH="0" baseline="0" dirty="0">
                <a:ln>
                  <a:noFill/>
                </a:ln>
                <a:solidFill>
                  <a:srgbClr val="BCBEC4"/>
                </a:solidFill>
                <a:effectLst/>
                <a:latin typeface="JetBrains Mono"/>
              </a:rPr>
              <a:t>(b, t):</a:t>
            </a:r>
            <a:br>
              <a:rPr kumimoji="0" lang="en-US" altLang="en-US" sz="1000" b="0" i="0" u="none" strike="noStrike" cap="none" normalizeH="0" baseline="0" dirty="0">
                <a:ln>
                  <a:noFill/>
                </a:ln>
                <a:solidFill>
                  <a:srgbClr val="BCBEC4"/>
                </a:solidFill>
                <a:effectLst/>
                <a:latin typeface="JetBrains Mono"/>
              </a:rPr>
            </a:br>
            <a:r>
              <a:rPr kumimoji="0" lang="en-US" altLang="en-US" sz="1000" b="0" i="0" u="none" strike="noStrike" cap="none" normalizeH="0" baseline="0" dirty="0">
                <a:ln>
                  <a:noFill/>
                </a:ln>
                <a:solidFill>
                  <a:srgbClr val="BCBEC4"/>
                </a:solidFill>
                <a:effectLst/>
                <a:latin typeface="JetBrains Mono"/>
              </a:rPr>
              <a:t>    </a:t>
            </a:r>
            <a:r>
              <a:rPr kumimoji="0" lang="en-US" altLang="en-US" sz="1000" b="0" i="0" u="none" strike="noStrike" cap="none" normalizeH="0" baseline="0" dirty="0">
                <a:ln>
                  <a:noFill/>
                </a:ln>
                <a:solidFill>
                  <a:srgbClr val="CF8E6D"/>
                </a:solidFill>
                <a:effectLst/>
                <a:latin typeface="JetBrains Mono"/>
              </a:rPr>
              <a:t>if </a:t>
            </a:r>
            <a:r>
              <a:rPr kumimoji="0" lang="en-US" altLang="en-US" sz="1000" b="0" i="0" u="none" strike="noStrike" cap="none" normalizeH="0" baseline="0" dirty="0">
                <a:ln>
                  <a:noFill/>
                </a:ln>
                <a:solidFill>
                  <a:srgbClr val="BCBEC4"/>
                </a:solidFill>
                <a:effectLst/>
                <a:latin typeface="JetBrains Mono"/>
              </a:rPr>
              <a:t>t==</a:t>
            </a:r>
            <a:r>
              <a:rPr kumimoji="0" lang="en-US" altLang="en-US" sz="1000" b="0" i="0" u="none" strike="noStrike" cap="none" normalizeH="0" baseline="0" dirty="0">
                <a:ln>
                  <a:noFill/>
                </a:ln>
                <a:solidFill>
                  <a:srgbClr val="2AACB8"/>
                </a:solidFill>
                <a:effectLst/>
                <a:latin typeface="JetBrains Mono"/>
              </a:rPr>
              <a:t>0</a:t>
            </a:r>
            <a:r>
              <a:rPr kumimoji="0" lang="en-US" altLang="en-US" sz="1000" b="0" i="0" u="none" strike="noStrike" cap="none" normalizeH="0" baseline="0" dirty="0">
                <a:ln>
                  <a:noFill/>
                </a:ln>
                <a:solidFill>
                  <a:srgbClr val="BCBEC4"/>
                </a:solidFill>
                <a:effectLst/>
                <a:latin typeface="JetBrains Mono"/>
              </a:rPr>
              <a:t>:</a:t>
            </a:r>
            <a:br>
              <a:rPr kumimoji="0" lang="en-US" altLang="en-US" sz="1000" b="0" i="0" u="none" strike="noStrike" cap="none" normalizeH="0" baseline="0" dirty="0">
                <a:ln>
                  <a:noFill/>
                </a:ln>
                <a:solidFill>
                  <a:srgbClr val="BCBEC4"/>
                </a:solidFill>
                <a:effectLst/>
                <a:latin typeface="JetBrains Mono"/>
              </a:rPr>
            </a:br>
            <a:r>
              <a:rPr kumimoji="0" lang="en-US" altLang="en-US" sz="1000" b="0" i="0" u="none" strike="noStrike" cap="none" normalizeH="0" baseline="0" dirty="0">
                <a:ln>
                  <a:noFill/>
                </a:ln>
                <a:solidFill>
                  <a:srgbClr val="BCBEC4"/>
                </a:solidFill>
                <a:effectLst/>
                <a:latin typeface="JetBrains Mono"/>
              </a:rPr>
              <a:t>       </a:t>
            </a:r>
            <a:r>
              <a:rPr kumimoji="0" lang="en-US" altLang="en-US" sz="1000" b="0" i="0" u="none" strike="noStrike" cap="none" normalizeH="0" baseline="0" dirty="0">
                <a:ln>
                  <a:noFill/>
                </a:ln>
                <a:solidFill>
                  <a:srgbClr val="CF8E6D"/>
                </a:solidFill>
                <a:effectLst/>
                <a:latin typeface="JetBrains Mono"/>
              </a:rPr>
              <a:t>return </a:t>
            </a:r>
            <a:r>
              <a:rPr kumimoji="0" lang="en-US" altLang="en-US" sz="1000" b="0" i="0" u="none" strike="noStrike" cap="none" normalizeH="0" baseline="0" dirty="0" err="1">
                <a:ln>
                  <a:noFill/>
                </a:ln>
                <a:solidFill>
                  <a:srgbClr val="BCBEC4"/>
                </a:solidFill>
                <a:effectLst/>
                <a:latin typeface="JetBrains Mono"/>
              </a:rPr>
              <a:t>b.EnerStorg</a:t>
            </a:r>
            <a:r>
              <a:rPr kumimoji="0" lang="en-US" altLang="en-US" sz="1000" b="0" i="0" u="none" strike="noStrike" cap="none" normalizeH="0" baseline="0" dirty="0">
                <a:ln>
                  <a:noFill/>
                </a:ln>
                <a:solidFill>
                  <a:srgbClr val="BCBEC4"/>
                </a:solidFill>
                <a:effectLst/>
                <a:latin typeface="JetBrains Mono"/>
              </a:rPr>
              <a:t>[t] == (b.E0) + (</a:t>
            </a:r>
            <a:r>
              <a:rPr kumimoji="0" lang="en-US" altLang="en-US" sz="1000" b="0" i="0" u="none" strike="noStrike" cap="none" normalizeH="0" baseline="0" dirty="0" err="1">
                <a:ln>
                  <a:noFill/>
                </a:ln>
                <a:solidFill>
                  <a:srgbClr val="BCBEC4"/>
                </a:solidFill>
                <a:effectLst/>
                <a:latin typeface="JetBrains Mono"/>
              </a:rPr>
              <a:t>b.P_FCRCharge</a:t>
            </a:r>
            <a:r>
              <a:rPr kumimoji="0" lang="en-US" altLang="en-US" sz="1000" b="0" i="0" u="none" strike="noStrike" cap="none" normalizeH="0" baseline="0" dirty="0">
                <a:ln>
                  <a:noFill/>
                </a:ln>
                <a:solidFill>
                  <a:srgbClr val="BCBEC4"/>
                </a:solidFill>
                <a:effectLst/>
                <a:latin typeface="JetBrains Mono"/>
              </a:rPr>
              <a:t>[t]) + (</a:t>
            </a:r>
            <a:r>
              <a:rPr kumimoji="0" lang="en-US" altLang="en-US" sz="1000" b="0" i="0" u="none" strike="noStrike" cap="none" normalizeH="0" baseline="0" dirty="0" err="1">
                <a:ln>
                  <a:noFill/>
                </a:ln>
                <a:solidFill>
                  <a:srgbClr val="BCBEC4"/>
                </a:solidFill>
                <a:effectLst/>
                <a:latin typeface="JetBrains Mono"/>
              </a:rPr>
              <a:t>b.P_FCRDisCharge</a:t>
            </a:r>
            <a:r>
              <a:rPr kumimoji="0" lang="en-US" altLang="en-US" sz="1000" b="0" i="0" u="none" strike="noStrike" cap="none" normalizeH="0" baseline="0" dirty="0">
                <a:ln>
                  <a:noFill/>
                </a:ln>
                <a:solidFill>
                  <a:srgbClr val="BCBEC4"/>
                </a:solidFill>
                <a:effectLst/>
                <a:latin typeface="JetBrains Mono"/>
              </a:rPr>
              <a:t>[t])</a:t>
            </a:r>
            <a:br>
              <a:rPr kumimoji="0" lang="en-US" altLang="en-US" sz="1000" b="0" i="0" u="none" strike="noStrike" cap="none" normalizeH="0" baseline="0" dirty="0">
                <a:ln>
                  <a:noFill/>
                </a:ln>
                <a:solidFill>
                  <a:srgbClr val="BCBEC4"/>
                </a:solidFill>
                <a:effectLst/>
                <a:latin typeface="JetBrains Mono"/>
              </a:rPr>
            </a:br>
            <a:r>
              <a:rPr kumimoji="0" lang="en-US" altLang="en-US" sz="1000" b="0" i="0" u="none" strike="noStrike" cap="none" normalizeH="0" baseline="0" dirty="0">
                <a:ln>
                  <a:noFill/>
                </a:ln>
                <a:solidFill>
                  <a:srgbClr val="BCBEC4"/>
                </a:solidFill>
                <a:effectLst/>
                <a:latin typeface="JetBrains Mono"/>
              </a:rPr>
              <a:t>    </a:t>
            </a:r>
            <a:r>
              <a:rPr kumimoji="0" lang="en-US" altLang="en-US" sz="1000" b="0" i="0" u="none" strike="noStrike" cap="none" normalizeH="0" baseline="0" dirty="0">
                <a:ln>
                  <a:noFill/>
                </a:ln>
                <a:solidFill>
                  <a:srgbClr val="CF8E6D"/>
                </a:solidFill>
                <a:effectLst/>
                <a:latin typeface="JetBrains Mono"/>
              </a:rPr>
              <a:t>else</a:t>
            </a:r>
            <a:r>
              <a:rPr kumimoji="0" lang="en-US" altLang="en-US" sz="1000" b="0" i="0" u="none" strike="noStrike" cap="none" normalizeH="0" baseline="0" dirty="0">
                <a:ln>
                  <a:noFill/>
                </a:ln>
                <a:solidFill>
                  <a:srgbClr val="BCBEC4"/>
                </a:solidFill>
                <a:effectLst/>
                <a:latin typeface="JetBrains Mono"/>
              </a:rPr>
              <a:t>:</a:t>
            </a:r>
            <a:br>
              <a:rPr kumimoji="0" lang="en-US" altLang="en-US" sz="1000" b="0" i="0" u="none" strike="noStrike" cap="none" normalizeH="0" baseline="0" dirty="0">
                <a:ln>
                  <a:noFill/>
                </a:ln>
                <a:solidFill>
                  <a:srgbClr val="BCBEC4"/>
                </a:solidFill>
                <a:effectLst/>
                <a:latin typeface="JetBrains Mono"/>
              </a:rPr>
            </a:br>
            <a:r>
              <a:rPr kumimoji="0" lang="en-US" altLang="en-US" sz="1000" b="0" i="0" u="none" strike="noStrike" cap="none" normalizeH="0" baseline="0" dirty="0">
                <a:ln>
                  <a:noFill/>
                </a:ln>
                <a:solidFill>
                  <a:srgbClr val="BCBEC4"/>
                </a:solidFill>
                <a:effectLst/>
                <a:latin typeface="JetBrains Mono"/>
              </a:rPr>
              <a:t>       </a:t>
            </a:r>
            <a:r>
              <a:rPr kumimoji="0" lang="en-US" altLang="en-US" sz="1000" b="0" i="0" u="none" strike="noStrike" cap="none" normalizeH="0" baseline="0" dirty="0">
                <a:ln>
                  <a:noFill/>
                </a:ln>
                <a:solidFill>
                  <a:srgbClr val="CF8E6D"/>
                </a:solidFill>
                <a:effectLst/>
                <a:latin typeface="JetBrains Mono"/>
              </a:rPr>
              <a:t>return </a:t>
            </a:r>
            <a:r>
              <a:rPr kumimoji="0" lang="en-US" altLang="en-US" sz="1000" b="0" i="0" u="none" strike="noStrike" cap="none" normalizeH="0" baseline="0" dirty="0" err="1">
                <a:ln>
                  <a:noFill/>
                </a:ln>
                <a:solidFill>
                  <a:srgbClr val="BCBEC4"/>
                </a:solidFill>
                <a:effectLst/>
                <a:latin typeface="JetBrains Mono"/>
              </a:rPr>
              <a:t>b.EnerStorg</a:t>
            </a:r>
            <a:r>
              <a:rPr kumimoji="0" lang="en-US" altLang="en-US" sz="1000" b="0" i="0" u="none" strike="noStrike" cap="none" normalizeH="0" baseline="0" dirty="0">
                <a:ln>
                  <a:noFill/>
                </a:ln>
                <a:solidFill>
                  <a:srgbClr val="BCBEC4"/>
                </a:solidFill>
                <a:effectLst/>
                <a:latin typeface="JetBrains Mono"/>
              </a:rPr>
              <a:t>[t]  ==  </a:t>
            </a:r>
            <a:r>
              <a:rPr kumimoji="0" lang="en-US" altLang="en-US" sz="1000" b="0" i="0" u="none" strike="noStrike" cap="none" normalizeH="0" baseline="0" dirty="0" err="1">
                <a:ln>
                  <a:noFill/>
                </a:ln>
                <a:solidFill>
                  <a:srgbClr val="BCBEC4"/>
                </a:solidFill>
                <a:effectLst/>
                <a:latin typeface="JetBrains Mono"/>
              </a:rPr>
              <a:t>b.EnerStorg</a:t>
            </a:r>
            <a:r>
              <a:rPr kumimoji="0" lang="en-US" altLang="en-US" sz="1000" b="0" i="0" u="none" strike="noStrike" cap="none" normalizeH="0" baseline="0" dirty="0">
                <a:ln>
                  <a:noFill/>
                </a:ln>
                <a:solidFill>
                  <a:srgbClr val="BCBEC4"/>
                </a:solidFill>
                <a:effectLst/>
                <a:latin typeface="JetBrains Mono"/>
              </a:rPr>
              <a:t>[t-</a:t>
            </a:r>
            <a:r>
              <a:rPr kumimoji="0" lang="en-US" altLang="en-US" sz="1000" b="0" i="0" u="none" strike="noStrike" cap="none" normalizeH="0" baseline="0" dirty="0">
                <a:ln>
                  <a:noFill/>
                </a:ln>
                <a:solidFill>
                  <a:srgbClr val="2AACB8"/>
                </a:solidFill>
                <a:effectLst/>
                <a:latin typeface="JetBrains Mono"/>
              </a:rPr>
              <a:t>1</a:t>
            </a:r>
            <a:r>
              <a:rPr kumimoji="0" lang="en-US" altLang="en-US" sz="1000" b="0" i="0" u="none" strike="noStrike" cap="none" normalizeH="0" baseline="0" dirty="0">
                <a:ln>
                  <a:noFill/>
                </a:ln>
                <a:solidFill>
                  <a:srgbClr val="BCBEC4"/>
                </a:solidFill>
                <a:effectLst/>
                <a:latin typeface="JetBrains Mono"/>
              </a:rPr>
              <a:t>] + (</a:t>
            </a:r>
            <a:r>
              <a:rPr kumimoji="0" lang="en-US" altLang="en-US" sz="1000" b="0" i="0" u="none" strike="noStrike" cap="none" normalizeH="0" baseline="0" dirty="0" err="1">
                <a:ln>
                  <a:noFill/>
                </a:ln>
                <a:solidFill>
                  <a:srgbClr val="BCBEC4"/>
                </a:solidFill>
                <a:effectLst/>
                <a:latin typeface="JetBrains Mono"/>
              </a:rPr>
              <a:t>b.P_FCRCharge</a:t>
            </a:r>
            <a:r>
              <a:rPr kumimoji="0" lang="en-US" altLang="en-US" sz="1000" b="0" i="0" u="none" strike="noStrike" cap="none" normalizeH="0" baseline="0" dirty="0">
                <a:ln>
                  <a:noFill/>
                </a:ln>
                <a:solidFill>
                  <a:srgbClr val="BCBEC4"/>
                </a:solidFill>
                <a:effectLst/>
                <a:latin typeface="JetBrains Mono"/>
              </a:rPr>
              <a:t>[t]) + (</a:t>
            </a:r>
            <a:r>
              <a:rPr kumimoji="0" lang="en-US" altLang="en-US" sz="1000" b="0" i="0" u="none" strike="noStrike" cap="none" normalizeH="0" baseline="0" dirty="0" err="1">
                <a:ln>
                  <a:noFill/>
                </a:ln>
                <a:solidFill>
                  <a:srgbClr val="BCBEC4"/>
                </a:solidFill>
                <a:effectLst/>
                <a:latin typeface="JetBrains Mono"/>
              </a:rPr>
              <a:t>b.P_FCRDisCharge</a:t>
            </a:r>
            <a:r>
              <a:rPr kumimoji="0" lang="en-US" altLang="en-US" sz="1000" b="0" i="0" u="none" strike="noStrike" cap="none" normalizeH="0" baseline="0" dirty="0">
                <a:ln>
                  <a:noFill/>
                </a:ln>
                <a:solidFill>
                  <a:srgbClr val="BCBEC4"/>
                </a:solidFill>
                <a:effectLst/>
                <a:latin typeface="JetBrains Mono"/>
              </a:rPr>
              <a:t>[t])</a:t>
            </a:r>
            <a:br>
              <a:rPr kumimoji="0" lang="en-US" altLang="en-US" sz="1000" b="0" i="0" u="none" strike="noStrike" cap="none" normalizeH="0" baseline="0" dirty="0">
                <a:ln>
                  <a:noFill/>
                </a:ln>
                <a:solidFill>
                  <a:srgbClr val="7A7E85"/>
                </a:solidFill>
                <a:effectLst/>
                <a:latin typeface="JetBrains Mono"/>
              </a:rPr>
            </a:br>
            <a:r>
              <a:rPr kumimoji="0" lang="en-US" altLang="en-US" sz="1000" b="0" i="0" u="none" strike="noStrike" cap="none" normalizeH="0" baseline="0" dirty="0" err="1">
                <a:ln>
                  <a:noFill/>
                </a:ln>
                <a:solidFill>
                  <a:srgbClr val="BCBEC4"/>
                </a:solidFill>
                <a:effectLst/>
                <a:latin typeface="JetBrains Mono"/>
              </a:rPr>
              <a:t>b.c_EnerStorg</a:t>
            </a:r>
            <a:r>
              <a:rPr kumimoji="0" lang="en-US" altLang="en-US" sz="1000" b="0" i="0" u="none" strike="noStrike" cap="none" normalizeH="0" baseline="0" dirty="0">
                <a:ln>
                  <a:noFill/>
                </a:ln>
                <a:solidFill>
                  <a:srgbClr val="BCBEC4"/>
                </a:solidFill>
                <a:effectLst/>
                <a:latin typeface="JetBrains Mono"/>
              </a:rPr>
              <a:t>= </a:t>
            </a:r>
            <a:r>
              <a:rPr kumimoji="0" lang="en-US" altLang="en-US" sz="1000" b="0" i="0" u="none" strike="noStrike" cap="none" normalizeH="0" baseline="0" dirty="0" err="1">
                <a:ln>
                  <a:noFill/>
                </a:ln>
                <a:solidFill>
                  <a:srgbClr val="BCBEC4"/>
                </a:solidFill>
                <a:effectLst/>
                <a:latin typeface="JetBrains Mono"/>
              </a:rPr>
              <a:t>pyo.Constraint</a:t>
            </a:r>
            <a:r>
              <a:rPr kumimoji="0" lang="en-US" altLang="en-US" sz="1000" b="0" i="0" u="none" strike="noStrike" cap="none" normalizeH="0" baseline="0" dirty="0">
                <a:ln>
                  <a:noFill/>
                </a:ln>
                <a:solidFill>
                  <a:srgbClr val="BCBEC4"/>
                </a:solidFill>
                <a:effectLst/>
                <a:latin typeface="JetBrains Mono"/>
              </a:rPr>
              <a:t>(t, </a:t>
            </a:r>
            <a:r>
              <a:rPr kumimoji="0" lang="en-US" altLang="en-US" sz="1000" b="0" i="0" u="none" strike="noStrike" cap="none" normalizeH="0" baseline="0" dirty="0">
                <a:ln>
                  <a:noFill/>
                </a:ln>
                <a:solidFill>
                  <a:srgbClr val="AA4926"/>
                </a:solidFill>
                <a:effectLst/>
                <a:latin typeface="JetBrains Mono"/>
              </a:rPr>
              <a:t>rule </a:t>
            </a:r>
            <a:r>
              <a:rPr kumimoji="0" lang="en-US" altLang="en-US" sz="1000" b="0" i="0" u="none" strike="noStrike" cap="none" normalizeH="0" baseline="0" dirty="0">
                <a:ln>
                  <a:noFill/>
                </a:ln>
                <a:solidFill>
                  <a:srgbClr val="BCBEC4"/>
                </a:solidFill>
                <a:effectLst/>
                <a:latin typeface="JetBrains Mono"/>
              </a:rPr>
              <a:t>= </a:t>
            </a:r>
            <a:r>
              <a:rPr kumimoji="0" lang="en-US" altLang="en-US" sz="1000" b="0" i="0" u="none" strike="noStrike" cap="none" normalizeH="0" baseline="0" dirty="0" err="1">
                <a:ln>
                  <a:noFill/>
                </a:ln>
                <a:solidFill>
                  <a:srgbClr val="BCBEC4"/>
                </a:solidFill>
                <a:effectLst/>
                <a:latin typeface="JetBrains Mono"/>
              </a:rPr>
              <a:t>Constraint_EnerStorg</a:t>
            </a:r>
            <a:r>
              <a:rPr kumimoji="0" lang="en-US" altLang="en-US" sz="1000" b="0" i="0" u="none" strike="noStrike" cap="none" normalizeH="0" baseline="0" dirty="0">
                <a:ln>
                  <a:noFill/>
                </a:ln>
                <a:solidFill>
                  <a:srgbClr val="BCBEC4"/>
                </a:solidFill>
                <a:effectLst/>
                <a:latin typeface="JetBrains Mono"/>
              </a:rPr>
              <a:t>)</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2" name="Rectangle 6">
            <a:extLst>
              <a:ext uri="{FF2B5EF4-FFF2-40B4-BE49-F238E27FC236}">
                <a16:creationId xmlns:a16="http://schemas.microsoft.com/office/drawing/2014/main" id="{D1952DA1-3758-AB9E-5A64-513014DDDC32}"/>
              </a:ext>
            </a:extLst>
          </p:cNvPr>
          <p:cNvSpPr>
            <a:spLocks noChangeArrowheads="1"/>
          </p:cNvSpPr>
          <p:nvPr/>
        </p:nvSpPr>
        <p:spPr bwMode="auto">
          <a:xfrm>
            <a:off x="7338890" y="1228911"/>
            <a:ext cx="4482353" cy="55399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7A7E85"/>
                </a:solidFill>
                <a:effectLst/>
                <a:latin typeface="JetBrains Mono"/>
              </a:rPr>
              <a:t>#def Constraint_Edim_FCR(b):</a:t>
            </a:r>
            <a:br>
              <a:rPr kumimoji="0" lang="en-US" altLang="en-US" sz="1000" b="0" i="0" u="none" strike="noStrike" cap="none" normalizeH="0" baseline="0">
                <a:ln>
                  <a:noFill/>
                </a:ln>
                <a:solidFill>
                  <a:srgbClr val="7A7E85"/>
                </a:solidFill>
                <a:effectLst/>
                <a:latin typeface="JetBrains Mono"/>
              </a:rPr>
            </a:br>
            <a:r>
              <a:rPr kumimoji="0" lang="en-US" altLang="en-US" sz="1000" b="0" i="0" u="none" strike="noStrike" cap="none" normalizeH="0" baseline="0">
                <a:ln>
                  <a:noFill/>
                </a:ln>
                <a:solidFill>
                  <a:srgbClr val="7A7E85"/>
                </a:solidFill>
                <a:effectLst/>
                <a:latin typeface="JetBrains Mono"/>
              </a:rPr>
              <a:t>#    return  b.Edim_FCR &lt;= 4*(b.Pdim_FCR)</a:t>
            </a:r>
            <a:br>
              <a:rPr kumimoji="0" lang="en-US" altLang="en-US" sz="1000" b="0" i="0" u="none" strike="noStrike" cap="none" normalizeH="0" baseline="0">
                <a:ln>
                  <a:noFill/>
                </a:ln>
                <a:solidFill>
                  <a:srgbClr val="7A7E85"/>
                </a:solidFill>
                <a:effectLst/>
                <a:latin typeface="JetBrains Mono"/>
              </a:rPr>
            </a:br>
            <a:r>
              <a:rPr kumimoji="0" lang="en-US" altLang="en-US" sz="1000" b="0" i="0" u="none" strike="noStrike" cap="none" normalizeH="0" baseline="0">
                <a:ln>
                  <a:noFill/>
                </a:ln>
                <a:solidFill>
                  <a:srgbClr val="7A7E85"/>
                </a:solidFill>
                <a:effectLst/>
                <a:latin typeface="JetBrains Mono"/>
              </a:rPr>
              <a:t>#b.c_Edim_FCR = pyo.Constraint (rule = Constraint_Edim_FCR)</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3" name="Rectangle 7">
            <a:extLst>
              <a:ext uri="{FF2B5EF4-FFF2-40B4-BE49-F238E27FC236}">
                <a16:creationId xmlns:a16="http://schemas.microsoft.com/office/drawing/2014/main" id="{B1EC146D-F060-BC1C-D2E2-15DB02CE2E6E}"/>
              </a:ext>
            </a:extLst>
          </p:cNvPr>
          <p:cNvSpPr>
            <a:spLocks noChangeArrowheads="1"/>
          </p:cNvSpPr>
          <p:nvPr/>
        </p:nvSpPr>
        <p:spPr bwMode="auto">
          <a:xfrm>
            <a:off x="7338893" y="5597141"/>
            <a:ext cx="4482351" cy="553998"/>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CF8E6D"/>
                </a:solidFill>
                <a:effectLst/>
                <a:latin typeface="JetBrains Mono"/>
              </a:rPr>
              <a:t>def </a:t>
            </a:r>
            <a:r>
              <a:rPr kumimoji="0" lang="en-US" altLang="en-US" sz="1000" b="0" i="0" u="none" strike="noStrike" cap="none" normalizeH="0" baseline="0">
                <a:ln>
                  <a:noFill/>
                </a:ln>
                <a:solidFill>
                  <a:srgbClr val="56A8F5"/>
                </a:solidFill>
                <a:effectLst/>
                <a:latin typeface="JetBrains Mono"/>
              </a:rPr>
              <a:t>Constraint_Edim_FCR_1</a:t>
            </a:r>
            <a:r>
              <a:rPr kumimoji="0" lang="en-US" altLang="en-US" sz="1000" b="0" i="0" u="none" strike="noStrike" cap="none" normalizeH="0" baseline="0">
                <a:ln>
                  <a:noFill/>
                </a:ln>
                <a:solidFill>
                  <a:srgbClr val="BCBEC4"/>
                </a:solidFill>
                <a:effectLst/>
                <a:latin typeface="JetBrains Mono"/>
              </a:rPr>
              <a:t>(b, t):</a:t>
            </a:r>
            <a:br>
              <a:rPr kumimoji="0" lang="en-US" altLang="en-US" sz="1000" b="0" i="0" u="none" strike="noStrike" cap="none" normalizeH="0" baseline="0">
                <a:ln>
                  <a:noFill/>
                </a:ln>
                <a:solidFill>
                  <a:srgbClr val="BCBEC4"/>
                </a:solidFill>
                <a:effectLst/>
                <a:latin typeface="JetBrains Mono"/>
              </a:rPr>
            </a:br>
            <a:r>
              <a:rPr kumimoji="0" lang="en-US" altLang="en-US" sz="1000" b="0" i="0" u="none" strike="noStrike" cap="none" normalizeH="0" baseline="0">
                <a:ln>
                  <a:noFill/>
                </a:ln>
                <a:solidFill>
                  <a:srgbClr val="BCBEC4"/>
                </a:solidFill>
                <a:effectLst/>
                <a:latin typeface="JetBrains Mono"/>
              </a:rPr>
              <a:t>    </a:t>
            </a:r>
            <a:r>
              <a:rPr kumimoji="0" lang="en-US" altLang="en-US" sz="1000" b="0" i="0" u="none" strike="noStrike" cap="none" normalizeH="0" baseline="0">
                <a:ln>
                  <a:noFill/>
                </a:ln>
                <a:solidFill>
                  <a:srgbClr val="CF8E6D"/>
                </a:solidFill>
                <a:effectLst/>
                <a:latin typeface="JetBrains Mono"/>
              </a:rPr>
              <a:t>return   </a:t>
            </a:r>
            <a:r>
              <a:rPr kumimoji="0" lang="en-US" altLang="en-US" sz="1000" b="0" i="0" u="none" strike="noStrike" cap="none" normalizeH="0" baseline="0">
                <a:ln>
                  <a:noFill/>
                </a:ln>
                <a:solidFill>
                  <a:srgbClr val="BCBEC4"/>
                </a:solidFill>
                <a:effectLst/>
                <a:latin typeface="JetBrains Mono"/>
              </a:rPr>
              <a:t>b.EnerStorg[t] &lt;= b.Edim_FCR</a:t>
            </a:r>
            <a:br>
              <a:rPr kumimoji="0" lang="en-US" altLang="en-US" sz="1000" b="0" i="0" u="none" strike="noStrike" cap="none" normalizeH="0" baseline="0">
                <a:ln>
                  <a:noFill/>
                </a:ln>
                <a:solidFill>
                  <a:srgbClr val="BCBEC4"/>
                </a:solidFill>
                <a:effectLst/>
                <a:latin typeface="JetBrains Mono"/>
              </a:rPr>
            </a:br>
            <a:r>
              <a:rPr kumimoji="0" lang="en-US" altLang="en-US" sz="1000" b="0" i="0" u="none" strike="noStrike" cap="none" normalizeH="0" baseline="0">
                <a:ln>
                  <a:noFill/>
                </a:ln>
                <a:solidFill>
                  <a:srgbClr val="BCBEC4"/>
                </a:solidFill>
                <a:effectLst/>
                <a:latin typeface="JetBrains Mono"/>
              </a:rPr>
              <a:t>b.c_Edim_FCR_1 = pyo.Constraint(t, </a:t>
            </a:r>
            <a:r>
              <a:rPr kumimoji="0" lang="en-US" altLang="en-US" sz="1000" b="0" i="0" u="none" strike="noStrike" cap="none" normalizeH="0" baseline="0">
                <a:ln>
                  <a:noFill/>
                </a:ln>
                <a:solidFill>
                  <a:srgbClr val="AA4926"/>
                </a:solidFill>
                <a:effectLst/>
                <a:latin typeface="JetBrains Mono"/>
              </a:rPr>
              <a:t>rule </a:t>
            </a:r>
            <a:r>
              <a:rPr kumimoji="0" lang="en-US" altLang="en-US" sz="1000" b="0" i="0" u="none" strike="noStrike" cap="none" normalizeH="0" baseline="0">
                <a:ln>
                  <a:noFill/>
                </a:ln>
                <a:solidFill>
                  <a:srgbClr val="BCBEC4"/>
                </a:solidFill>
                <a:effectLst/>
                <a:latin typeface="JetBrains Mono"/>
              </a:rPr>
              <a:t>= Constraint_Edim_FCR_1)</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4" name="Rectangle 1">
            <a:extLst>
              <a:ext uri="{FF2B5EF4-FFF2-40B4-BE49-F238E27FC236}">
                <a16:creationId xmlns:a16="http://schemas.microsoft.com/office/drawing/2014/main" id="{20AEC4AE-13FC-B901-CC6B-6C481E5A66EB}"/>
              </a:ext>
            </a:extLst>
          </p:cNvPr>
          <p:cNvSpPr txBox="1">
            <a:spLocks noChangeArrowheads="1"/>
          </p:cNvSpPr>
          <p:nvPr/>
        </p:nvSpPr>
        <p:spPr bwMode="auto">
          <a:xfrm>
            <a:off x="286657" y="1267544"/>
            <a:ext cx="6090022" cy="1631216"/>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marL="228600" indent="-228600" algn="l" defTabSz="914400" rtl="0" eaLnBrk="1" latinLnBrk="0" hangingPunct="1">
              <a:lnSpc>
                <a:spcPct val="90000"/>
              </a:lnSpc>
              <a:spcBef>
                <a:spcPts val="1000"/>
              </a:spcBef>
              <a:buClr>
                <a:srgbClr val="7030A0"/>
              </a:buClr>
              <a:buFont typeface="Arial" panose="020B0604020202020204" pitchFamily="34" charset="0"/>
              <a:buChar char="•"/>
              <a:defRPr sz="2800" b="1" kern="1200">
                <a:solidFill>
                  <a:schemeClr val="tx1"/>
                </a:solidFill>
                <a:latin typeface="Nunito" pitchFamily="2" charset="0"/>
                <a:ea typeface="+mn-ea"/>
                <a:cs typeface="+mn-cs"/>
              </a:defRPr>
            </a:lvl1pPr>
            <a:lvl2pPr marL="685800" indent="-228600" algn="l" defTabSz="914400" rtl="0" eaLnBrk="1" latinLnBrk="0" hangingPunct="1">
              <a:lnSpc>
                <a:spcPct val="90000"/>
              </a:lnSpc>
              <a:spcBef>
                <a:spcPts val="500"/>
              </a:spcBef>
              <a:buClr>
                <a:srgbClr val="7030A0"/>
              </a:buClr>
              <a:buFont typeface="Arial" panose="020B0604020202020204" pitchFamily="34" charset="0"/>
              <a:buChar char="•"/>
              <a:defRPr sz="2400" b="1" kern="1200">
                <a:solidFill>
                  <a:schemeClr val="tx1"/>
                </a:solidFill>
                <a:latin typeface="Nunito" pitchFamily="2" charset="0"/>
                <a:ea typeface="+mn-ea"/>
                <a:cs typeface="+mn-cs"/>
              </a:defRPr>
            </a:lvl2pPr>
            <a:lvl3pPr marL="1143000" indent="-228600" algn="l" defTabSz="914400" rtl="0" eaLnBrk="1" latinLnBrk="0" hangingPunct="1">
              <a:lnSpc>
                <a:spcPct val="90000"/>
              </a:lnSpc>
              <a:spcBef>
                <a:spcPts val="500"/>
              </a:spcBef>
              <a:buClr>
                <a:srgbClr val="7030A0"/>
              </a:buClr>
              <a:buFont typeface="Arial" panose="020B0604020202020204" pitchFamily="34" charset="0"/>
              <a:buChar char="•"/>
              <a:defRPr sz="2000" b="1" kern="1200">
                <a:solidFill>
                  <a:schemeClr val="tx1"/>
                </a:solidFill>
                <a:latin typeface="Nunito" pitchFamily="2" charset="0"/>
                <a:ea typeface="+mn-ea"/>
                <a:cs typeface="+mn-cs"/>
              </a:defRPr>
            </a:lvl3pPr>
            <a:lvl4pPr marL="1600200" indent="-228600" algn="l" defTabSz="914400" rtl="0" eaLnBrk="1" latinLnBrk="0" hangingPunct="1">
              <a:lnSpc>
                <a:spcPct val="90000"/>
              </a:lnSpc>
              <a:spcBef>
                <a:spcPts val="500"/>
              </a:spcBef>
              <a:buClr>
                <a:srgbClr val="7030A0"/>
              </a:buClr>
              <a:buFont typeface="Arial" panose="020B0604020202020204" pitchFamily="34" charset="0"/>
              <a:buChar char="•"/>
              <a:defRPr sz="1800" b="1" kern="1200">
                <a:solidFill>
                  <a:schemeClr val="tx1"/>
                </a:solidFill>
                <a:latin typeface="Nunito" pitchFamily="2" charset="0"/>
                <a:ea typeface="+mn-ea"/>
                <a:cs typeface="+mn-cs"/>
              </a:defRPr>
            </a:lvl4pPr>
            <a:lvl5pPr marL="2057400" indent="-228600" algn="l" defTabSz="914400" rtl="0" eaLnBrk="1" latinLnBrk="0" hangingPunct="1">
              <a:lnSpc>
                <a:spcPct val="90000"/>
              </a:lnSpc>
              <a:spcBef>
                <a:spcPts val="500"/>
              </a:spcBef>
              <a:buClr>
                <a:srgbClr val="7030A0"/>
              </a:buClr>
              <a:buFont typeface="Arial" panose="020B0604020202020204" pitchFamily="34" charset="0"/>
              <a:buChar char="•"/>
              <a:defRPr sz="1800" kern="1200">
                <a:solidFill>
                  <a:schemeClr val="tx1"/>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eaLnBrk="0" fontAlgn="base" hangingPunct="0">
              <a:lnSpc>
                <a:spcPct val="100000"/>
              </a:lnSpc>
              <a:spcBef>
                <a:spcPct val="0"/>
              </a:spcBef>
              <a:spcAft>
                <a:spcPct val="0"/>
              </a:spcAft>
              <a:buClrTx/>
              <a:buFontTx/>
              <a:buNone/>
            </a:pPr>
            <a:r>
              <a:rPr lang="en-US" altLang="en-US" sz="1000" b="0">
                <a:solidFill>
                  <a:srgbClr val="7A7E85"/>
                </a:solidFill>
                <a:latin typeface="JetBrains Mono"/>
              </a:rPr>
              <a:t># Variables</a:t>
            </a:r>
            <a:br>
              <a:rPr lang="en-US" altLang="en-US" sz="1000" b="0">
                <a:solidFill>
                  <a:srgbClr val="7A7E85"/>
                </a:solidFill>
                <a:latin typeface="JetBrains Mono"/>
              </a:rPr>
            </a:br>
            <a:r>
              <a:rPr lang="en-US" altLang="en-US" sz="1000" b="0">
                <a:solidFill>
                  <a:srgbClr val="BCBEC4"/>
                </a:solidFill>
                <a:latin typeface="JetBrains Mono"/>
              </a:rPr>
              <a:t>b.Pdim_FCR = pyo.Var(</a:t>
            </a:r>
            <a:r>
              <a:rPr lang="en-US" altLang="en-US" sz="1000" b="0">
                <a:solidFill>
                  <a:srgbClr val="AA4926"/>
                </a:solidFill>
                <a:latin typeface="JetBrains Mono"/>
              </a:rPr>
              <a:t>initialize</a:t>
            </a:r>
            <a:r>
              <a:rPr lang="en-US" altLang="en-US" sz="1000" b="0">
                <a:solidFill>
                  <a:srgbClr val="BCBEC4"/>
                </a:solidFill>
                <a:latin typeface="JetBrains Mono"/>
              </a:rPr>
              <a:t>=</a:t>
            </a:r>
            <a:r>
              <a:rPr lang="en-US" altLang="en-US" sz="1000" b="0">
                <a:solidFill>
                  <a:srgbClr val="2AACB8"/>
                </a:solidFill>
                <a:latin typeface="JetBrains Mono"/>
              </a:rPr>
              <a:t>0</a:t>
            </a:r>
            <a:r>
              <a:rPr lang="en-US" altLang="en-US" sz="1000" b="0">
                <a:solidFill>
                  <a:srgbClr val="BCBEC4"/>
                </a:solidFill>
                <a:latin typeface="JetBrains Mono"/>
              </a:rPr>
              <a:t>, </a:t>
            </a:r>
            <a:r>
              <a:rPr lang="en-US" altLang="en-US" sz="1000" b="0">
                <a:solidFill>
                  <a:srgbClr val="AA4926"/>
                </a:solidFill>
                <a:latin typeface="JetBrains Mono"/>
              </a:rPr>
              <a:t>bounds</a:t>
            </a:r>
            <a:r>
              <a:rPr lang="en-US" altLang="en-US" sz="1000" b="0">
                <a:solidFill>
                  <a:srgbClr val="BCBEC4"/>
                </a:solidFill>
                <a:latin typeface="JetBrains Mono"/>
              </a:rPr>
              <a:t>=(</a:t>
            </a:r>
            <a:r>
              <a:rPr lang="en-US" altLang="en-US" sz="1000" b="0">
                <a:solidFill>
                  <a:srgbClr val="2AACB8"/>
                </a:solidFill>
                <a:latin typeface="JetBrains Mono"/>
              </a:rPr>
              <a:t>0</a:t>
            </a:r>
            <a:r>
              <a:rPr lang="en-US" altLang="en-US" sz="1000" b="0">
                <a:solidFill>
                  <a:srgbClr val="BCBEC4"/>
                </a:solidFill>
                <a:latin typeface="JetBrains Mono"/>
              </a:rPr>
              <a:t>, </a:t>
            </a:r>
            <a:r>
              <a:rPr lang="en-US" altLang="en-US" sz="1000" b="0">
                <a:solidFill>
                  <a:srgbClr val="2AACB8"/>
                </a:solidFill>
                <a:latin typeface="JetBrains Mono"/>
              </a:rPr>
              <a:t>4.8</a:t>
            </a:r>
            <a:r>
              <a:rPr lang="en-US" altLang="en-US" sz="1000" b="0">
                <a:solidFill>
                  <a:srgbClr val="BCBEC4"/>
                </a:solidFill>
                <a:latin typeface="JetBrains Mono"/>
              </a:rPr>
              <a:t>)) </a:t>
            </a:r>
            <a:r>
              <a:rPr lang="en-US" altLang="en-US" sz="1000" b="0">
                <a:solidFill>
                  <a:srgbClr val="7A7E85"/>
                </a:solidFill>
                <a:latin typeface="JetBrains Mono"/>
              </a:rPr>
              <a:t># Power capacity of the battery for FCR provision , bounds=(0, 480000)</a:t>
            </a:r>
            <a:br>
              <a:rPr lang="en-US" altLang="en-US" sz="1000" b="0">
                <a:solidFill>
                  <a:srgbClr val="7A7E85"/>
                </a:solidFill>
                <a:latin typeface="JetBrains Mono"/>
              </a:rPr>
            </a:br>
            <a:r>
              <a:rPr lang="en-US" altLang="en-US" sz="1000" b="0">
                <a:solidFill>
                  <a:srgbClr val="BCBEC4"/>
                </a:solidFill>
                <a:latin typeface="JetBrains Mono"/>
              </a:rPr>
              <a:t>b.Edim_FCR = pyo.Var(</a:t>
            </a:r>
            <a:r>
              <a:rPr lang="en-US" altLang="en-US" sz="1000" b="0">
                <a:solidFill>
                  <a:srgbClr val="AA4926"/>
                </a:solidFill>
                <a:latin typeface="JetBrains Mono"/>
              </a:rPr>
              <a:t>initialize</a:t>
            </a:r>
            <a:r>
              <a:rPr lang="en-US" altLang="en-US" sz="1000" b="0">
                <a:solidFill>
                  <a:srgbClr val="BCBEC4"/>
                </a:solidFill>
                <a:latin typeface="JetBrains Mono"/>
              </a:rPr>
              <a:t>=</a:t>
            </a:r>
            <a:r>
              <a:rPr lang="en-US" altLang="en-US" sz="1000" b="0">
                <a:solidFill>
                  <a:srgbClr val="2AACB8"/>
                </a:solidFill>
                <a:latin typeface="JetBrains Mono"/>
              </a:rPr>
              <a:t>0</a:t>
            </a:r>
            <a:r>
              <a:rPr lang="en-US" altLang="en-US" sz="1000" b="0">
                <a:solidFill>
                  <a:srgbClr val="BCBEC4"/>
                </a:solidFill>
                <a:latin typeface="JetBrains Mono"/>
              </a:rPr>
              <a:t>)  </a:t>
            </a:r>
            <a:r>
              <a:rPr lang="en-US" altLang="en-US" sz="1000" b="0">
                <a:solidFill>
                  <a:srgbClr val="7A7E85"/>
                </a:solidFill>
                <a:latin typeface="JetBrains Mono"/>
              </a:rPr>
              <a:t># Power capacity of the battery for FCR provision</a:t>
            </a:r>
            <a:br>
              <a:rPr lang="en-US" altLang="en-US" sz="1000" b="0">
                <a:solidFill>
                  <a:srgbClr val="7A7E85"/>
                </a:solidFill>
                <a:latin typeface="JetBrains Mono"/>
              </a:rPr>
            </a:br>
            <a:r>
              <a:rPr lang="en-US" altLang="en-US" sz="1000" b="0">
                <a:solidFill>
                  <a:srgbClr val="BCBEC4"/>
                </a:solidFill>
                <a:latin typeface="JetBrains Mono"/>
              </a:rPr>
              <a:t>b.P_FCRCharge = pyo.Var( t, </a:t>
            </a:r>
            <a:r>
              <a:rPr lang="en-US" altLang="en-US" sz="1000" b="0">
                <a:solidFill>
                  <a:srgbClr val="AA4926"/>
                </a:solidFill>
                <a:latin typeface="JetBrains Mono"/>
              </a:rPr>
              <a:t>initialize</a:t>
            </a:r>
            <a:r>
              <a:rPr lang="en-US" altLang="en-US" sz="1000" b="0">
                <a:solidFill>
                  <a:srgbClr val="BCBEC4"/>
                </a:solidFill>
                <a:latin typeface="JetBrains Mono"/>
              </a:rPr>
              <a:t>={k:</a:t>
            </a:r>
            <a:r>
              <a:rPr lang="en-US" altLang="en-US" sz="1000" b="0">
                <a:solidFill>
                  <a:srgbClr val="2AACB8"/>
                </a:solidFill>
                <a:latin typeface="JetBrains Mono"/>
              </a:rPr>
              <a:t>0.0 </a:t>
            </a:r>
            <a:r>
              <a:rPr lang="en-US" altLang="en-US" sz="1000" b="0">
                <a:solidFill>
                  <a:srgbClr val="CF8E6D"/>
                </a:solidFill>
                <a:latin typeface="JetBrains Mono"/>
              </a:rPr>
              <a:t>for </a:t>
            </a:r>
            <a:r>
              <a:rPr lang="en-US" altLang="en-US" sz="1000" b="0">
                <a:solidFill>
                  <a:srgbClr val="BCBEC4"/>
                </a:solidFill>
                <a:latin typeface="JetBrains Mono"/>
              </a:rPr>
              <a:t>k </a:t>
            </a:r>
            <a:r>
              <a:rPr lang="en-US" altLang="en-US" sz="1000" b="0">
                <a:solidFill>
                  <a:srgbClr val="CF8E6D"/>
                </a:solidFill>
                <a:latin typeface="JetBrains Mono"/>
              </a:rPr>
              <a:t>in </a:t>
            </a:r>
            <a:r>
              <a:rPr lang="en-US" altLang="en-US" sz="1000" b="0">
                <a:solidFill>
                  <a:srgbClr val="8888C6"/>
                </a:solidFill>
                <a:latin typeface="JetBrains Mono"/>
              </a:rPr>
              <a:t>range</a:t>
            </a:r>
            <a:r>
              <a:rPr lang="en-US" altLang="en-US" sz="1000" b="0">
                <a:solidFill>
                  <a:srgbClr val="BCBEC4"/>
                </a:solidFill>
                <a:latin typeface="JetBrains Mono"/>
              </a:rPr>
              <a:t>(</a:t>
            </a:r>
            <a:r>
              <a:rPr lang="en-US" altLang="en-US" sz="1000" b="0">
                <a:solidFill>
                  <a:srgbClr val="8888C6"/>
                </a:solidFill>
                <a:latin typeface="JetBrains Mono"/>
              </a:rPr>
              <a:t>len</a:t>
            </a:r>
            <a:r>
              <a:rPr lang="en-US" altLang="en-US" sz="1000" b="0">
                <a:solidFill>
                  <a:srgbClr val="BCBEC4"/>
                </a:solidFill>
                <a:latin typeface="JetBrains Mono"/>
              </a:rPr>
              <a:t>(t))})  </a:t>
            </a:r>
            <a:r>
              <a:rPr lang="en-US" altLang="en-US" sz="1000" b="0">
                <a:solidFill>
                  <a:srgbClr val="7A7E85"/>
                </a:solidFill>
                <a:latin typeface="JetBrains Mono"/>
              </a:rPr>
              <a:t># Power demanded according the current frequency</a:t>
            </a:r>
            <a:br>
              <a:rPr lang="en-US" altLang="en-US" sz="1000" b="0">
                <a:solidFill>
                  <a:srgbClr val="7A7E85"/>
                </a:solidFill>
                <a:latin typeface="JetBrains Mono"/>
              </a:rPr>
            </a:br>
            <a:r>
              <a:rPr lang="en-US" altLang="en-US" sz="1000" b="0">
                <a:solidFill>
                  <a:srgbClr val="BCBEC4"/>
                </a:solidFill>
                <a:latin typeface="JetBrains Mono"/>
              </a:rPr>
              <a:t>b.P_FCRDisCharge = pyo.Var( t, </a:t>
            </a:r>
            <a:r>
              <a:rPr lang="en-US" altLang="en-US" sz="1000" b="0">
                <a:solidFill>
                  <a:srgbClr val="AA4926"/>
                </a:solidFill>
                <a:latin typeface="JetBrains Mono"/>
              </a:rPr>
              <a:t>initialize</a:t>
            </a:r>
            <a:r>
              <a:rPr lang="en-US" altLang="en-US" sz="1000" b="0">
                <a:solidFill>
                  <a:srgbClr val="BCBEC4"/>
                </a:solidFill>
                <a:latin typeface="JetBrains Mono"/>
              </a:rPr>
              <a:t>={k:</a:t>
            </a:r>
            <a:r>
              <a:rPr lang="en-US" altLang="en-US" sz="1000" b="0">
                <a:solidFill>
                  <a:srgbClr val="2AACB8"/>
                </a:solidFill>
                <a:latin typeface="JetBrains Mono"/>
              </a:rPr>
              <a:t>0.0 </a:t>
            </a:r>
            <a:r>
              <a:rPr lang="en-US" altLang="en-US" sz="1000" b="0">
                <a:solidFill>
                  <a:srgbClr val="CF8E6D"/>
                </a:solidFill>
                <a:latin typeface="JetBrains Mono"/>
              </a:rPr>
              <a:t>for </a:t>
            </a:r>
            <a:r>
              <a:rPr lang="en-US" altLang="en-US" sz="1000" b="0">
                <a:solidFill>
                  <a:srgbClr val="BCBEC4"/>
                </a:solidFill>
                <a:latin typeface="JetBrains Mono"/>
              </a:rPr>
              <a:t>k </a:t>
            </a:r>
            <a:r>
              <a:rPr lang="en-US" altLang="en-US" sz="1000" b="0">
                <a:solidFill>
                  <a:srgbClr val="CF8E6D"/>
                </a:solidFill>
                <a:latin typeface="JetBrains Mono"/>
              </a:rPr>
              <a:t>in </a:t>
            </a:r>
            <a:r>
              <a:rPr lang="en-US" altLang="en-US" sz="1000" b="0">
                <a:solidFill>
                  <a:srgbClr val="8888C6"/>
                </a:solidFill>
                <a:latin typeface="JetBrains Mono"/>
              </a:rPr>
              <a:t>range</a:t>
            </a:r>
            <a:r>
              <a:rPr lang="en-US" altLang="en-US" sz="1000" b="0">
                <a:solidFill>
                  <a:srgbClr val="BCBEC4"/>
                </a:solidFill>
                <a:latin typeface="JetBrains Mono"/>
              </a:rPr>
              <a:t>(</a:t>
            </a:r>
            <a:r>
              <a:rPr lang="en-US" altLang="en-US" sz="1000" b="0">
                <a:solidFill>
                  <a:srgbClr val="8888C6"/>
                </a:solidFill>
                <a:latin typeface="JetBrains Mono"/>
              </a:rPr>
              <a:t>len</a:t>
            </a:r>
            <a:r>
              <a:rPr lang="en-US" altLang="en-US" sz="1000" b="0">
                <a:solidFill>
                  <a:srgbClr val="BCBEC4"/>
                </a:solidFill>
                <a:latin typeface="JetBrains Mono"/>
              </a:rPr>
              <a:t>(t))}, </a:t>
            </a:r>
            <a:r>
              <a:rPr lang="en-US" altLang="en-US" sz="1000" b="0">
                <a:solidFill>
                  <a:srgbClr val="AA4926"/>
                </a:solidFill>
                <a:latin typeface="JetBrains Mono"/>
              </a:rPr>
              <a:t>bounds</a:t>
            </a:r>
            <a:r>
              <a:rPr lang="en-US" altLang="en-US" sz="1000" b="0">
                <a:solidFill>
                  <a:srgbClr val="BCBEC4"/>
                </a:solidFill>
                <a:latin typeface="JetBrains Mono"/>
              </a:rPr>
              <a:t>=(-</a:t>
            </a:r>
            <a:r>
              <a:rPr lang="en-US" altLang="en-US" sz="1000" b="0">
                <a:solidFill>
                  <a:srgbClr val="2AACB8"/>
                </a:solidFill>
                <a:latin typeface="JetBrains Mono"/>
              </a:rPr>
              <a:t>4.80</a:t>
            </a:r>
            <a:r>
              <a:rPr lang="en-US" altLang="en-US" sz="1000" b="0">
                <a:solidFill>
                  <a:srgbClr val="BCBEC4"/>
                </a:solidFill>
                <a:latin typeface="JetBrains Mono"/>
              </a:rPr>
              <a:t>, </a:t>
            </a:r>
            <a:r>
              <a:rPr lang="en-US" altLang="en-US" sz="1000" b="0">
                <a:solidFill>
                  <a:srgbClr val="2AACB8"/>
                </a:solidFill>
                <a:latin typeface="JetBrains Mono"/>
              </a:rPr>
              <a:t>0</a:t>
            </a:r>
            <a:r>
              <a:rPr lang="en-US" altLang="en-US" sz="1000" b="0">
                <a:solidFill>
                  <a:srgbClr val="BCBEC4"/>
                </a:solidFill>
                <a:latin typeface="JetBrains Mono"/>
              </a:rPr>
              <a:t>))  </a:t>
            </a:r>
            <a:r>
              <a:rPr lang="en-US" altLang="en-US" sz="1000" b="0">
                <a:solidFill>
                  <a:srgbClr val="7A7E85"/>
                </a:solidFill>
                <a:latin typeface="JetBrains Mono"/>
              </a:rPr>
              <a:t># Power demanded according the current frequency</a:t>
            </a:r>
            <a:br>
              <a:rPr lang="en-US" altLang="en-US" sz="1000" b="0">
                <a:solidFill>
                  <a:srgbClr val="7A7E85"/>
                </a:solidFill>
                <a:latin typeface="JetBrains Mono"/>
              </a:rPr>
            </a:br>
            <a:r>
              <a:rPr lang="en-US" altLang="en-US" sz="1000" b="0">
                <a:solidFill>
                  <a:srgbClr val="BCBEC4"/>
                </a:solidFill>
                <a:latin typeface="JetBrains Mono"/>
              </a:rPr>
              <a:t>b.EnerStorg = pyo.Var(t,</a:t>
            </a:r>
            <a:r>
              <a:rPr lang="en-US" altLang="en-US" sz="1000" b="0">
                <a:solidFill>
                  <a:srgbClr val="AA4926"/>
                </a:solidFill>
                <a:latin typeface="JetBrains Mono"/>
              </a:rPr>
              <a:t>initialize</a:t>
            </a:r>
            <a:r>
              <a:rPr lang="en-US" altLang="en-US" sz="1000" b="0">
                <a:solidFill>
                  <a:srgbClr val="BCBEC4"/>
                </a:solidFill>
                <a:latin typeface="JetBrains Mono"/>
              </a:rPr>
              <a:t>={k:</a:t>
            </a:r>
            <a:r>
              <a:rPr lang="en-US" altLang="en-US" sz="1000" b="0">
                <a:solidFill>
                  <a:srgbClr val="2AACB8"/>
                </a:solidFill>
                <a:latin typeface="JetBrains Mono"/>
              </a:rPr>
              <a:t>0.0 </a:t>
            </a:r>
            <a:r>
              <a:rPr lang="en-US" altLang="en-US" sz="1000" b="0">
                <a:solidFill>
                  <a:srgbClr val="CF8E6D"/>
                </a:solidFill>
                <a:latin typeface="JetBrains Mono"/>
              </a:rPr>
              <a:t>for </a:t>
            </a:r>
            <a:r>
              <a:rPr lang="en-US" altLang="en-US" sz="1000" b="0">
                <a:solidFill>
                  <a:srgbClr val="BCBEC4"/>
                </a:solidFill>
                <a:latin typeface="JetBrains Mono"/>
              </a:rPr>
              <a:t>k </a:t>
            </a:r>
            <a:r>
              <a:rPr lang="en-US" altLang="en-US" sz="1000" b="0">
                <a:solidFill>
                  <a:srgbClr val="CF8E6D"/>
                </a:solidFill>
                <a:latin typeface="JetBrains Mono"/>
              </a:rPr>
              <a:t>in </a:t>
            </a:r>
            <a:r>
              <a:rPr lang="en-US" altLang="en-US" sz="1000" b="0">
                <a:solidFill>
                  <a:srgbClr val="8888C6"/>
                </a:solidFill>
                <a:latin typeface="JetBrains Mono"/>
              </a:rPr>
              <a:t>range</a:t>
            </a:r>
            <a:r>
              <a:rPr lang="en-US" altLang="en-US" sz="1000" b="0">
                <a:solidFill>
                  <a:srgbClr val="BCBEC4"/>
                </a:solidFill>
                <a:latin typeface="JetBrains Mono"/>
              </a:rPr>
              <a:t>(</a:t>
            </a:r>
            <a:r>
              <a:rPr lang="en-US" altLang="en-US" sz="1000" b="0">
                <a:solidFill>
                  <a:srgbClr val="8888C6"/>
                </a:solidFill>
                <a:latin typeface="JetBrains Mono"/>
              </a:rPr>
              <a:t>len</a:t>
            </a:r>
            <a:r>
              <a:rPr lang="en-US" altLang="en-US" sz="1000" b="0">
                <a:solidFill>
                  <a:srgbClr val="BCBEC4"/>
                </a:solidFill>
                <a:latin typeface="JetBrains Mono"/>
              </a:rPr>
              <a:t>(t))}, </a:t>
            </a:r>
            <a:r>
              <a:rPr lang="en-US" altLang="en-US" sz="1000" b="0">
                <a:solidFill>
                  <a:srgbClr val="AA4926"/>
                </a:solidFill>
                <a:latin typeface="JetBrains Mono"/>
              </a:rPr>
              <a:t>within</a:t>
            </a:r>
            <a:r>
              <a:rPr lang="en-US" altLang="en-US" sz="1000" b="0">
                <a:solidFill>
                  <a:srgbClr val="BCBEC4"/>
                </a:solidFill>
                <a:latin typeface="JetBrains Mono"/>
              </a:rPr>
              <a:t>=pyo.NonNegativeReals)</a:t>
            </a:r>
            <a:br>
              <a:rPr lang="en-US" altLang="en-US" sz="1000" b="0">
                <a:solidFill>
                  <a:srgbClr val="7A7E85"/>
                </a:solidFill>
                <a:latin typeface="JetBrains Mono"/>
              </a:rPr>
            </a:br>
            <a:r>
              <a:rPr lang="en-US" altLang="en-US" sz="1000" b="0">
                <a:solidFill>
                  <a:srgbClr val="BCBEC4"/>
                </a:solidFill>
                <a:latin typeface="JetBrains Mono"/>
              </a:rPr>
              <a:t>b.Pout = pyo.Var(t, </a:t>
            </a:r>
            <a:r>
              <a:rPr lang="en-US" altLang="en-US" sz="1000" b="0">
                <a:solidFill>
                  <a:srgbClr val="AA4926"/>
                </a:solidFill>
                <a:latin typeface="JetBrains Mono"/>
              </a:rPr>
              <a:t>initialize</a:t>
            </a:r>
            <a:r>
              <a:rPr lang="en-US" altLang="en-US" sz="1000" b="0">
                <a:solidFill>
                  <a:srgbClr val="BCBEC4"/>
                </a:solidFill>
                <a:latin typeface="JetBrains Mono"/>
              </a:rPr>
              <a:t>={k:</a:t>
            </a:r>
            <a:r>
              <a:rPr lang="en-US" altLang="en-US" sz="1000" b="0">
                <a:solidFill>
                  <a:srgbClr val="2AACB8"/>
                </a:solidFill>
                <a:latin typeface="JetBrains Mono"/>
              </a:rPr>
              <a:t>0.0 </a:t>
            </a:r>
            <a:r>
              <a:rPr lang="en-US" altLang="en-US" sz="1000" b="0">
                <a:solidFill>
                  <a:srgbClr val="CF8E6D"/>
                </a:solidFill>
                <a:latin typeface="JetBrains Mono"/>
              </a:rPr>
              <a:t>for </a:t>
            </a:r>
            <a:r>
              <a:rPr lang="en-US" altLang="en-US" sz="1000" b="0">
                <a:solidFill>
                  <a:srgbClr val="BCBEC4"/>
                </a:solidFill>
                <a:latin typeface="JetBrains Mono"/>
              </a:rPr>
              <a:t>k </a:t>
            </a:r>
            <a:r>
              <a:rPr lang="en-US" altLang="en-US" sz="1000" b="0">
                <a:solidFill>
                  <a:srgbClr val="CF8E6D"/>
                </a:solidFill>
                <a:latin typeface="JetBrains Mono"/>
              </a:rPr>
              <a:t>in </a:t>
            </a:r>
            <a:r>
              <a:rPr lang="en-US" altLang="en-US" sz="1000" b="0">
                <a:solidFill>
                  <a:srgbClr val="8888C6"/>
                </a:solidFill>
                <a:latin typeface="JetBrains Mono"/>
              </a:rPr>
              <a:t>range</a:t>
            </a:r>
            <a:r>
              <a:rPr lang="en-US" altLang="en-US" sz="1000" b="0">
                <a:solidFill>
                  <a:srgbClr val="BCBEC4"/>
                </a:solidFill>
                <a:latin typeface="JetBrains Mono"/>
              </a:rPr>
              <a:t>(</a:t>
            </a:r>
            <a:r>
              <a:rPr lang="en-US" altLang="en-US" sz="1000" b="0">
                <a:solidFill>
                  <a:srgbClr val="8888C6"/>
                </a:solidFill>
                <a:latin typeface="JetBrains Mono"/>
              </a:rPr>
              <a:t>len</a:t>
            </a:r>
            <a:r>
              <a:rPr lang="en-US" altLang="en-US" sz="1000" b="0">
                <a:solidFill>
                  <a:srgbClr val="BCBEC4"/>
                </a:solidFill>
                <a:latin typeface="JetBrains Mono"/>
              </a:rPr>
              <a:t>(t))}, </a:t>
            </a:r>
            <a:r>
              <a:rPr lang="en-US" altLang="en-US" sz="1000" b="0">
                <a:solidFill>
                  <a:srgbClr val="AA4926"/>
                </a:solidFill>
                <a:latin typeface="JetBrains Mono"/>
              </a:rPr>
              <a:t>within</a:t>
            </a:r>
            <a:r>
              <a:rPr lang="en-US" altLang="en-US" sz="1000" b="0">
                <a:solidFill>
                  <a:srgbClr val="BCBEC4"/>
                </a:solidFill>
                <a:latin typeface="JetBrains Mono"/>
              </a:rPr>
              <a:t>=pyo.Reals)</a:t>
            </a:r>
            <a:endParaRPr lang="en-US" altLang="en-US" sz="1800" b="0" dirty="0">
              <a:latin typeface="Arial" panose="020B0604020202020204" pitchFamily="34" charset="0"/>
            </a:endParaRPr>
          </a:p>
        </p:txBody>
      </p:sp>
      <p:sp>
        <p:nvSpPr>
          <p:cNvPr id="15" name="Rectangle 8">
            <a:extLst>
              <a:ext uri="{FF2B5EF4-FFF2-40B4-BE49-F238E27FC236}">
                <a16:creationId xmlns:a16="http://schemas.microsoft.com/office/drawing/2014/main" id="{17BA51DC-DF2B-DA6D-8448-935170891BF3}"/>
              </a:ext>
            </a:extLst>
          </p:cNvPr>
          <p:cNvSpPr>
            <a:spLocks noChangeArrowheads="1"/>
          </p:cNvSpPr>
          <p:nvPr/>
        </p:nvSpPr>
        <p:spPr bwMode="auto">
          <a:xfrm>
            <a:off x="286658" y="3469246"/>
            <a:ext cx="6090022" cy="861774"/>
          </a:xfrm>
          <a:prstGeom prst="rect">
            <a:avLst/>
          </a:prstGeom>
          <a:solidFill>
            <a:srgbClr val="1E1F2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7A7E85"/>
                </a:solidFill>
                <a:effectLst/>
                <a:latin typeface="JetBrains Mono"/>
              </a:rPr>
              <a:t># Parameters</a:t>
            </a:r>
            <a:br>
              <a:rPr kumimoji="0" lang="en-US" altLang="en-US" sz="1000" b="0" i="0" u="none" strike="noStrike" cap="none" normalizeH="0" baseline="0">
                <a:ln>
                  <a:noFill/>
                </a:ln>
                <a:solidFill>
                  <a:srgbClr val="7A7E85"/>
                </a:solidFill>
                <a:effectLst/>
                <a:latin typeface="JetBrains Mono"/>
              </a:rPr>
            </a:br>
            <a:r>
              <a:rPr kumimoji="0" lang="en-US" altLang="en-US" sz="1000" b="0" i="0" u="none" strike="noStrike" cap="none" normalizeH="0" baseline="0">
                <a:ln>
                  <a:noFill/>
                </a:ln>
                <a:solidFill>
                  <a:srgbClr val="BCBEC4"/>
                </a:solidFill>
                <a:effectLst/>
                <a:latin typeface="JetBrains Mono"/>
              </a:rPr>
              <a:t>b.E0 = pyo.Param(</a:t>
            </a:r>
            <a:r>
              <a:rPr kumimoji="0" lang="en-US" altLang="en-US" sz="1000" b="0" i="0" u="none" strike="noStrike" cap="none" normalizeH="0" baseline="0">
                <a:ln>
                  <a:noFill/>
                </a:ln>
                <a:solidFill>
                  <a:srgbClr val="AA4926"/>
                </a:solidFill>
                <a:effectLst/>
                <a:latin typeface="JetBrains Mono"/>
              </a:rPr>
              <a:t>initialize</a:t>
            </a:r>
            <a:r>
              <a:rPr kumimoji="0" lang="en-US" altLang="en-US" sz="1000" b="0" i="0" u="none" strike="noStrike" cap="none" normalizeH="0" baseline="0">
                <a:ln>
                  <a:noFill/>
                </a:ln>
                <a:solidFill>
                  <a:srgbClr val="BCBEC4"/>
                </a:solidFill>
                <a:effectLst/>
                <a:latin typeface="JetBrains Mono"/>
              </a:rPr>
              <a:t>=data[</a:t>
            </a:r>
            <a:r>
              <a:rPr kumimoji="0" lang="en-US" altLang="en-US" sz="1000" b="0" i="0" u="none" strike="noStrike" cap="none" normalizeH="0" baseline="0">
                <a:ln>
                  <a:noFill/>
                </a:ln>
                <a:solidFill>
                  <a:srgbClr val="6AAB73"/>
                </a:solidFill>
                <a:effectLst/>
                <a:latin typeface="JetBrains Mono"/>
              </a:rPr>
              <a:t>'E0'</a:t>
            </a:r>
            <a:r>
              <a:rPr kumimoji="0" lang="en-US" altLang="en-US" sz="1000" b="0" i="0" u="none" strike="noStrike" cap="none" normalizeH="0" baseline="0">
                <a:ln>
                  <a:noFill/>
                </a:ln>
                <a:solidFill>
                  <a:srgbClr val="BCBEC4"/>
                </a:solidFill>
                <a:effectLst/>
                <a:latin typeface="JetBrains Mono"/>
              </a:rPr>
              <a:t>])       </a:t>
            </a:r>
            <a:r>
              <a:rPr kumimoji="0" lang="en-US" altLang="en-US" sz="1000" b="0" i="0" u="none" strike="noStrike" cap="none" normalizeH="0" baseline="0">
                <a:ln>
                  <a:noFill/>
                </a:ln>
                <a:solidFill>
                  <a:srgbClr val="7A7E85"/>
                </a:solidFill>
                <a:effectLst/>
                <a:latin typeface="JetBrains Mono"/>
              </a:rPr>
              <a:t># Energy storage at the battery at the beggiing of the simulation (_t=0)</a:t>
            </a:r>
            <a:br>
              <a:rPr kumimoji="0" lang="en-US" altLang="en-US" sz="1000" b="0" i="0" u="none" strike="noStrike" cap="none" normalizeH="0" baseline="0">
                <a:ln>
                  <a:noFill/>
                </a:ln>
                <a:solidFill>
                  <a:srgbClr val="7A7E85"/>
                </a:solidFill>
                <a:effectLst/>
                <a:latin typeface="JetBrains Mono"/>
              </a:rPr>
            </a:br>
            <a:r>
              <a:rPr kumimoji="0" lang="en-US" altLang="en-US" sz="1000" b="0" i="0" u="none" strike="noStrike" cap="none" normalizeH="0" baseline="0">
                <a:ln>
                  <a:noFill/>
                </a:ln>
                <a:solidFill>
                  <a:srgbClr val="BCBEC4"/>
                </a:solidFill>
                <a:effectLst/>
                <a:latin typeface="JetBrains Mono"/>
              </a:rPr>
              <a:t>b.slope_fcr = pyo.Param(</a:t>
            </a:r>
            <a:r>
              <a:rPr kumimoji="0" lang="en-US" altLang="en-US" sz="1000" b="0" i="0" u="none" strike="noStrike" cap="none" normalizeH="0" baseline="0">
                <a:ln>
                  <a:noFill/>
                </a:ln>
                <a:solidFill>
                  <a:srgbClr val="AA4926"/>
                </a:solidFill>
                <a:effectLst/>
                <a:latin typeface="JetBrains Mono"/>
              </a:rPr>
              <a:t>initialize</a:t>
            </a:r>
            <a:r>
              <a:rPr kumimoji="0" lang="en-US" altLang="en-US" sz="1000" b="0" i="0" u="none" strike="noStrike" cap="none" normalizeH="0" baseline="0">
                <a:ln>
                  <a:noFill/>
                </a:ln>
                <a:solidFill>
                  <a:srgbClr val="BCBEC4"/>
                </a:solidFill>
                <a:effectLst/>
                <a:latin typeface="JetBrains Mono"/>
              </a:rPr>
              <a:t>=data[</a:t>
            </a:r>
            <a:r>
              <a:rPr kumimoji="0" lang="en-US" altLang="en-US" sz="1000" b="0" i="0" u="none" strike="noStrike" cap="none" normalizeH="0" baseline="0">
                <a:ln>
                  <a:noFill/>
                </a:ln>
                <a:solidFill>
                  <a:srgbClr val="6AAB73"/>
                </a:solidFill>
                <a:effectLst/>
                <a:latin typeface="JetBrains Mono"/>
              </a:rPr>
              <a:t>'slope_fcr'</a:t>
            </a:r>
            <a:r>
              <a:rPr kumimoji="0" lang="en-US" altLang="en-US" sz="1000" b="0" i="0" u="none" strike="noStrike" cap="none" normalizeH="0" baseline="0">
                <a:ln>
                  <a:noFill/>
                </a:ln>
                <a:solidFill>
                  <a:srgbClr val="BCBEC4"/>
                </a:solidFill>
                <a:effectLst/>
                <a:latin typeface="JetBrains Mono"/>
              </a:rPr>
              <a:t>]) </a:t>
            </a:r>
            <a:r>
              <a:rPr kumimoji="0" lang="en-US" altLang="en-US" sz="1000" b="0" i="0" u="none" strike="noStrike" cap="none" normalizeH="0" baseline="0">
                <a:ln>
                  <a:noFill/>
                </a:ln>
                <a:solidFill>
                  <a:srgbClr val="7A7E85"/>
                </a:solidFill>
                <a:effectLst/>
                <a:latin typeface="JetBrains Mono"/>
              </a:rPr>
              <a:t># statik for the FCR ( 100%  power by a 200mH deviation)</a:t>
            </a:r>
            <a:br>
              <a:rPr kumimoji="0" lang="en-US" altLang="en-US" sz="1000" b="0" i="0" u="none" strike="noStrike" cap="none" normalizeH="0" baseline="0">
                <a:ln>
                  <a:noFill/>
                </a:ln>
                <a:solidFill>
                  <a:srgbClr val="7A7E85"/>
                </a:solidFill>
                <a:effectLst/>
                <a:latin typeface="JetBrains Mono"/>
              </a:rPr>
            </a:br>
            <a:r>
              <a:rPr kumimoji="0" lang="en-US" altLang="en-US" sz="1000" b="0" i="0" u="none" strike="noStrike" cap="none" normalizeH="0" baseline="0">
                <a:ln>
                  <a:noFill/>
                </a:ln>
                <a:solidFill>
                  <a:srgbClr val="BCBEC4"/>
                </a:solidFill>
                <a:effectLst/>
                <a:latin typeface="JetBrains Mono"/>
              </a:rPr>
              <a:t>b.Fup = pyo.Param(t, </a:t>
            </a:r>
            <a:r>
              <a:rPr kumimoji="0" lang="en-US" altLang="en-US" sz="1000" b="0" i="0" u="none" strike="noStrike" cap="none" normalizeH="0" baseline="0">
                <a:ln>
                  <a:noFill/>
                </a:ln>
                <a:solidFill>
                  <a:srgbClr val="AA4926"/>
                </a:solidFill>
                <a:effectLst/>
                <a:latin typeface="JetBrains Mono"/>
              </a:rPr>
              <a:t>initialize</a:t>
            </a:r>
            <a:r>
              <a:rPr kumimoji="0" lang="en-US" altLang="en-US" sz="1000" b="0" i="0" u="none" strike="noStrike" cap="none" normalizeH="0" baseline="0">
                <a:ln>
                  <a:noFill/>
                </a:ln>
                <a:solidFill>
                  <a:srgbClr val="BCBEC4"/>
                </a:solidFill>
                <a:effectLst/>
                <a:latin typeface="JetBrains Mono"/>
              </a:rPr>
              <a:t>=data[</a:t>
            </a:r>
            <a:r>
              <a:rPr kumimoji="0" lang="en-US" altLang="en-US" sz="1000" b="0" i="0" u="none" strike="noStrike" cap="none" normalizeH="0" baseline="0">
                <a:ln>
                  <a:noFill/>
                </a:ln>
                <a:solidFill>
                  <a:srgbClr val="6AAB73"/>
                </a:solidFill>
                <a:effectLst/>
                <a:latin typeface="JetBrains Mono"/>
              </a:rPr>
              <a:t>'FCharge'</a:t>
            </a:r>
            <a:r>
              <a:rPr kumimoji="0" lang="en-US" altLang="en-US" sz="1000" b="0" i="0" u="none" strike="noStrike" cap="none" normalizeH="0" baseline="0">
                <a:ln>
                  <a:noFill/>
                </a:ln>
                <a:solidFill>
                  <a:srgbClr val="BCBEC4"/>
                </a:solidFill>
                <a:effectLst/>
                <a:latin typeface="JetBrains Mono"/>
              </a:rPr>
              <a:t>])  </a:t>
            </a:r>
            <a:r>
              <a:rPr kumimoji="0" lang="en-US" altLang="en-US" sz="1000" b="0" i="0" u="none" strike="noStrike" cap="none" normalizeH="0" baseline="0">
                <a:ln>
                  <a:noFill/>
                </a:ln>
                <a:solidFill>
                  <a:srgbClr val="7A7E85"/>
                </a:solidFill>
                <a:effectLst/>
                <a:latin typeface="JetBrains Mono"/>
              </a:rPr>
              <a:t># Grid frequency &gt; 50 (time serie)</a:t>
            </a:r>
            <a:br>
              <a:rPr kumimoji="0" lang="en-US" altLang="en-US" sz="1000" b="0" i="0" u="none" strike="noStrike" cap="none" normalizeH="0" baseline="0">
                <a:ln>
                  <a:noFill/>
                </a:ln>
                <a:solidFill>
                  <a:srgbClr val="7A7E85"/>
                </a:solidFill>
                <a:effectLst/>
                <a:latin typeface="JetBrains Mono"/>
              </a:rPr>
            </a:br>
            <a:r>
              <a:rPr kumimoji="0" lang="en-US" altLang="en-US" sz="1000" b="0" i="0" u="none" strike="noStrike" cap="none" normalizeH="0" baseline="0">
                <a:ln>
                  <a:noFill/>
                </a:ln>
                <a:solidFill>
                  <a:srgbClr val="BCBEC4"/>
                </a:solidFill>
                <a:effectLst/>
                <a:latin typeface="JetBrains Mono"/>
              </a:rPr>
              <a:t>b.Fdown = pyo.Param(t, </a:t>
            </a:r>
            <a:r>
              <a:rPr kumimoji="0" lang="en-US" altLang="en-US" sz="1000" b="0" i="0" u="none" strike="noStrike" cap="none" normalizeH="0" baseline="0">
                <a:ln>
                  <a:noFill/>
                </a:ln>
                <a:solidFill>
                  <a:srgbClr val="AA4926"/>
                </a:solidFill>
                <a:effectLst/>
                <a:latin typeface="JetBrains Mono"/>
              </a:rPr>
              <a:t>initialize</a:t>
            </a:r>
            <a:r>
              <a:rPr kumimoji="0" lang="en-US" altLang="en-US" sz="1000" b="0" i="0" u="none" strike="noStrike" cap="none" normalizeH="0" baseline="0">
                <a:ln>
                  <a:noFill/>
                </a:ln>
                <a:solidFill>
                  <a:srgbClr val="BCBEC4"/>
                </a:solidFill>
                <a:effectLst/>
                <a:latin typeface="JetBrains Mono"/>
              </a:rPr>
              <a:t>=data[</a:t>
            </a:r>
            <a:r>
              <a:rPr kumimoji="0" lang="en-US" altLang="en-US" sz="1000" b="0" i="0" u="none" strike="noStrike" cap="none" normalizeH="0" baseline="0">
                <a:ln>
                  <a:noFill/>
                </a:ln>
                <a:solidFill>
                  <a:srgbClr val="6AAB73"/>
                </a:solidFill>
                <a:effectLst/>
                <a:latin typeface="JetBrains Mono"/>
              </a:rPr>
              <a:t>'FDisCharge'</a:t>
            </a:r>
            <a:r>
              <a:rPr kumimoji="0" lang="en-US" altLang="en-US" sz="1000" b="0" i="0" u="none" strike="noStrike" cap="none" normalizeH="0" baseline="0">
                <a:ln>
                  <a:noFill/>
                </a:ln>
                <a:solidFill>
                  <a:srgbClr val="BCBEC4"/>
                </a:solidFill>
                <a:effectLst/>
                <a:latin typeface="JetBrains Mono"/>
              </a:rPr>
              <a:t>])  </a:t>
            </a:r>
            <a:r>
              <a:rPr kumimoji="0" lang="en-US" altLang="en-US" sz="1000" b="0" i="0" u="none" strike="noStrike" cap="none" normalizeH="0" baseline="0">
                <a:ln>
                  <a:noFill/>
                </a:ln>
                <a:solidFill>
                  <a:srgbClr val="7A7E85"/>
                </a:solidFill>
                <a:effectLst/>
                <a:latin typeface="JetBrains Mono"/>
              </a:rPr>
              <a:t># Grid frequency &lt; 50 (time serie)</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909273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E803306-7B74-71AA-10E5-E96CACC47AE6}"/>
              </a:ext>
            </a:extLst>
          </p:cNvPr>
          <p:cNvSpPr>
            <a:spLocks noGrp="1"/>
          </p:cNvSpPr>
          <p:nvPr>
            <p:ph type="title"/>
          </p:nvPr>
        </p:nvSpPr>
        <p:spPr/>
        <p:txBody>
          <a:bodyPr/>
          <a:lstStyle/>
          <a:p>
            <a:r>
              <a:rPr lang="de-DE" dirty="0"/>
              <a:t>Case 1 - </a:t>
            </a:r>
            <a:r>
              <a:rPr lang="en-US" dirty="0"/>
              <a:t>TSO demanded FCR Charging &amp; </a:t>
            </a:r>
            <a:r>
              <a:rPr lang="en-US" dirty="0" err="1"/>
              <a:t>Discharing</a:t>
            </a:r>
            <a:r>
              <a:rPr lang="en-US" dirty="0"/>
              <a:t> profile BESS </a:t>
            </a:r>
          </a:p>
        </p:txBody>
      </p:sp>
      <p:sp>
        <p:nvSpPr>
          <p:cNvPr id="4" name="Datumsplatzhalter 3">
            <a:extLst>
              <a:ext uri="{FF2B5EF4-FFF2-40B4-BE49-F238E27FC236}">
                <a16:creationId xmlns:a16="http://schemas.microsoft.com/office/drawing/2014/main" id="{4ED18F28-31DC-F5DC-0E02-C9E4C7912965}"/>
              </a:ext>
            </a:extLst>
          </p:cNvPr>
          <p:cNvSpPr>
            <a:spLocks noGrp="1"/>
          </p:cNvSpPr>
          <p:nvPr>
            <p:ph type="dt" sz="half" idx="17"/>
          </p:nvPr>
        </p:nvSpPr>
        <p:spPr/>
        <p:txBody>
          <a:bodyPr/>
          <a:lstStyle/>
          <a:p>
            <a:fld id="{0A345580-8156-4C13-9593-7A63401D2A2C}" type="datetime1">
              <a:rPr lang="en-GB" smtClean="0"/>
              <a:t>14/11/2024</a:t>
            </a:fld>
            <a:endParaRPr lang="it-IT"/>
          </a:p>
        </p:txBody>
      </p:sp>
      <p:sp>
        <p:nvSpPr>
          <p:cNvPr id="5" name="Fußzeilenplatzhalter 4">
            <a:extLst>
              <a:ext uri="{FF2B5EF4-FFF2-40B4-BE49-F238E27FC236}">
                <a16:creationId xmlns:a16="http://schemas.microsoft.com/office/drawing/2014/main" id="{A8D7C1B0-BEDD-B899-AD10-E1A739FE5FFC}"/>
              </a:ext>
            </a:extLst>
          </p:cNvPr>
          <p:cNvSpPr>
            <a:spLocks noGrp="1"/>
          </p:cNvSpPr>
          <p:nvPr>
            <p:ph type="ftr" sz="quarter" idx="18"/>
          </p:nvPr>
        </p:nvSpPr>
        <p:spPr/>
        <p:txBody>
          <a:bodyPr/>
          <a:lstStyle/>
          <a:p>
            <a:r>
              <a:rPr lang="it-IT"/>
              <a:t>AGISTIN PMT meeting - April 2023</a:t>
            </a:r>
            <a:endParaRPr lang="it-IT" dirty="0"/>
          </a:p>
        </p:txBody>
      </p:sp>
      <p:sp>
        <p:nvSpPr>
          <p:cNvPr id="6" name="Foliennummernplatzhalter 5">
            <a:extLst>
              <a:ext uri="{FF2B5EF4-FFF2-40B4-BE49-F238E27FC236}">
                <a16:creationId xmlns:a16="http://schemas.microsoft.com/office/drawing/2014/main" id="{33E0F558-9F9A-061B-60E8-0779DDF99E36}"/>
              </a:ext>
            </a:extLst>
          </p:cNvPr>
          <p:cNvSpPr>
            <a:spLocks noGrp="1"/>
          </p:cNvSpPr>
          <p:nvPr>
            <p:ph type="sldNum" sz="quarter" idx="19"/>
          </p:nvPr>
        </p:nvSpPr>
        <p:spPr/>
        <p:txBody>
          <a:bodyPr/>
          <a:lstStyle/>
          <a:p>
            <a:fld id="{3831EE3E-1033-44C5-81CC-A338D7D9C080}" type="slidenum">
              <a:rPr lang="it-IT" smtClean="0"/>
              <a:pPr/>
              <a:t>8</a:t>
            </a:fld>
            <a:endParaRPr lang="it-IT"/>
          </a:p>
        </p:txBody>
      </p:sp>
      <p:pic>
        <p:nvPicPr>
          <p:cNvPr id="18" name="Grafik 17">
            <a:extLst>
              <a:ext uri="{FF2B5EF4-FFF2-40B4-BE49-F238E27FC236}">
                <a16:creationId xmlns:a16="http://schemas.microsoft.com/office/drawing/2014/main" id="{C98AF8F7-2A85-FE95-AB24-EBF73145E388}"/>
              </a:ext>
            </a:extLst>
          </p:cNvPr>
          <p:cNvPicPr>
            <a:picLocks noChangeAspect="1"/>
          </p:cNvPicPr>
          <p:nvPr/>
        </p:nvPicPr>
        <p:blipFill>
          <a:blip r:embed="rId2"/>
          <a:stretch>
            <a:fillRect/>
          </a:stretch>
        </p:blipFill>
        <p:spPr>
          <a:xfrm>
            <a:off x="286657" y="3809653"/>
            <a:ext cx="3267815" cy="2319576"/>
          </a:xfrm>
          <a:prstGeom prst="rect">
            <a:avLst/>
          </a:prstGeom>
        </p:spPr>
      </p:pic>
      <p:graphicFrame>
        <p:nvGraphicFramePr>
          <p:cNvPr id="19" name="Diagramm 18">
            <a:extLst>
              <a:ext uri="{FF2B5EF4-FFF2-40B4-BE49-F238E27FC236}">
                <a16:creationId xmlns:a16="http://schemas.microsoft.com/office/drawing/2014/main" id="{BEC0A4F6-4E1B-74ED-8381-D3DC798E7D84}"/>
              </a:ext>
            </a:extLst>
          </p:cNvPr>
          <p:cNvGraphicFramePr>
            <a:graphicFrameLocks/>
          </p:cNvGraphicFramePr>
          <p:nvPr>
            <p:extLst>
              <p:ext uri="{D42A27DB-BD31-4B8C-83A1-F6EECF244321}">
                <p14:modId xmlns:p14="http://schemas.microsoft.com/office/powerpoint/2010/main" val="65408678"/>
              </p:ext>
            </p:extLst>
          </p:nvPr>
        </p:nvGraphicFramePr>
        <p:xfrm>
          <a:off x="7812536" y="1843019"/>
          <a:ext cx="3677971" cy="1941527"/>
        </p:xfrm>
        <a:graphic>
          <a:graphicData uri="http://schemas.openxmlformats.org/drawingml/2006/chart">
            <c:chart xmlns:c="http://schemas.openxmlformats.org/drawingml/2006/chart" xmlns:r="http://schemas.openxmlformats.org/officeDocument/2006/relationships" r:id="rId3"/>
          </a:graphicData>
        </a:graphic>
      </p:graphicFrame>
      <p:sp>
        <p:nvSpPr>
          <p:cNvPr id="20" name="Content Placeholder 5">
            <a:extLst>
              <a:ext uri="{FF2B5EF4-FFF2-40B4-BE49-F238E27FC236}">
                <a16:creationId xmlns:a16="http://schemas.microsoft.com/office/drawing/2014/main" id="{CDF80BF2-10A0-5E11-37D9-87D0E5B534F8}"/>
              </a:ext>
            </a:extLst>
          </p:cNvPr>
          <p:cNvSpPr>
            <a:spLocks noGrp="1"/>
          </p:cNvSpPr>
          <p:nvPr>
            <p:ph sz="half" idx="16"/>
          </p:nvPr>
        </p:nvSpPr>
        <p:spPr>
          <a:xfrm>
            <a:off x="286656" y="1533467"/>
            <a:ext cx="4318001" cy="1320767"/>
          </a:xfrm>
        </p:spPr>
        <p:txBody>
          <a:bodyPr/>
          <a:lstStyle/>
          <a:p>
            <a:r>
              <a:rPr lang="en-US" sz="2000" dirty="0"/>
              <a:t>Parameters</a:t>
            </a:r>
          </a:p>
          <a:p>
            <a:pPr marL="0" indent="0">
              <a:buNone/>
            </a:pPr>
            <a:r>
              <a:rPr lang="en-US" sz="2000" dirty="0"/>
              <a:t>Rated frequency: 50 Hz</a:t>
            </a:r>
          </a:p>
          <a:p>
            <a:pPr marL="0" indent="0">
              <a:buNone/>
            </a:pPr>
            <a:r>
              <a:rPr lang="en-US" sz="2000" dirty="0"/>
              <a:t>BESS[MW]: 4.8 M</a:t>
            </a:r>
          </a:p>
          <a:p>
            <a:pPr marL="0" indent="0">
              <a:buNone/>
            </a:pPr>
            <a:r>
              <a:rPr lang="en-US" sz="2000" dirty="0"/>
              <a:t>Frequency: f[t]</a:t>
            </a:r>
          </a:p>
          <a:p>
            <a:pPr marL="0" indent="0">
              <a:buNone/>
            </a:pPr>
            <a:r>
              <a:rPr lang="en-US" sz="2000" dirty="0"/>
              <a:t>FCR Gradient: ∆_FCR</a:t>
            </a:r>
          </a:p>
        </p:txBody>
      </p:sp>
      <p:sp>
        <p:nvSpPr>
          <p:cNvPr id="21" name="Content Placeholder 5">
            <a:extLst>
              <a:ext uri="{FF2B5EF4-FFF2-40B4-BE49-F238E27FC236}">
                <a16:creationId xmlns:a16="http://schemas.microsoft.com/office/drawing/2014/main" id="{CBCB68DF-A1BB-24F5-94EE-C40A71028A32}"/>
              </a:ext>
            </a:extLst>
          </p:cNvPr>
          <p:cNvSpPr txBox="1">
            <a:spLocks/>
          </p:cNvSpPr>
          <p:nvPr/>
        </p:nvSpPr>
        <p:spPr>
          <a:xfrm>
            <a:off x="6583678" y="4604595"/>
            <a:ext cx="5016139" cy="555389"/>
          </a:xfrm>
          <a:prstGeom prst="rect">
            <a:avLst/>
          </a:prstGeom>
        </p:spPr>
        <p:txBody>
          <a:bodyPr/>
          <a:lstStyle>
            <a:lvl1pPr marL="228600" indent="-228600" algn="l" defTabSz="914400" rtl="0" eaLnBrk="1" latinLnBrk="0" hangingPunct="1">
              <a:lnSpc>
                <a:spcPct val="90000"/>
              </a:lnSpc>
              <a:spcBef>
                <a:spcPts val="1000"/>
              </a:spcBef>
              <a:buClr>
                <a:srgbClr val="7030A0"/>
              </a:buClr>
              <a:buFont typeface="Arial" panose="020B0604020202020204" pitchFamily="34" charset="0"/>
              <a:buChar char="•"/>
              <a:defRPr sz="2800" b="1" kern="1200">
                <a:solidFill>
                  <a:schemeClr val="tx1"/>
                </a:solidFill>
                <a:latin typeface="Nunito" pitchFamily="2" charset="0"/>
                <a:ea typeface="+mn-ea"/>
                <a:cs typeface="+mn-cs"/>
              </a:defRPr>
            </a:lvl1pPr>
            <a:lvl2pPr marL="685800" indent="-228600" algn="l" defTabSz="914400" rtl="0" eaLnBrk="1" latinLnBrk="0" hangingPunct="1">
              <a:lnSpc>
                <a:spcPct val="90000"/>
              </a:lnSpc>
              <a:spcBef>
                <a:spcPts val="500"/>
              </a:spcBef>
              <a:buClr>
                <a:srgbClr val="7030A0"/>
              </a:buClr>
              <a:buFont typeface="Arial" panose="020B0604020202020204" pitchFamily="34" charset="0"/>
              <a:buChar char="•"/>
              <a:defRPr sz="2400" b="1" kern="1200">
                <a:solidFill>
                  <a:schemeClr val="tx1"/>
                </a:solidFill>
                <a:latin typeface="Nunito" pitchFamily="2" charset="0"/>
                <a:ea typeface="+mn-ea"/>
                <a:cs typeface="+mn-cs"/>
              </a:defRPr>
            </a:lvl2pPr>
            <a:lvl3pPr marL="1143000" indent="-228600" algn="l" defTabSz="914400" rtl="0" eaLnBrk="1" latinLnBrk="0" hangingPunct="1">
              <a:lnSpc>
                <a:spcPct val="90000"/>
              </a:lnSpc>
              <a:spcBef>
                <a:spcPts val="500"/>
              </a:spcBef>
              <a:buClr>
                <a:srgbClr val="7030A0"/>
              </a:buClr>
              <a:buFont typeface="Arial" panose="020B0604020202020204" pitchFamily="34" charset="0"/>
              <a:buChar char="•"/>
              <a:defRPr sz="2000" b="1" kern="1200">
                <a:solidFill>
                  <a:schemeClr val="tx1"/>
                </a:solidFill>
                <a:latin typeface="Nunito" pitchFamily="2" charset="0"/>
                <a:ea typeface="+mn-ea"/>
                <a:cs typeface="+mn-cs"/>
              </a:defRPr>
            </a:lvl3pPr>
            <a:lvl4pPr marL="1600200" indent="-228600" algn="l" defTabSz="914400" rtl="0" eaLnBrk="1" latinLnBrk="0" hangingPunct="1">
              <a:lnSpc>
                <a:spcPct val="90000"/>
              </a:lnSpc>
              <a:spcBef>
                <a:spcPts val="500"/>
              </a:spcBef>
              <a:buClr>
                <a:srgbClr val="7030A0"/>
              </a:buClr>
              <a:buFont typeface="Arial" panose="020B0604020202020204" pitchFamily="34" charset="0"/>
              <a:buChar char="•"/>
              <a:defRPr sz="1800" b="1" kern="1200">
                <a:solidFill>
                  <a:schemeClr val="tx1"/>
                </a:solidFill>
                <a:latin typeface="Nunito" pitchFamily="2" charset="0"/>
                <a:ea typeface="+mn-ea"/>
                <a:cs typeface="+mn-cs"/>
              </a:defRPr>
            </a:lvl4pPr>
            <a:lvl5pPr marL="2057400" indent="-228600" algn="l" defTabSz="914400" rtl="0" eaLnBrk="1" latinLnBrk="0" hangingPunct="1">
              <a:lnSpc>
                <a:spcPct val="90000"/>
              </a:lnSpc>
              <a:spcBef>
                <a:spcPts val="500"/>
              </a:spcBef>
              <a:buClr>
                <a:srgbClr val="7030A0"/>
              </a:buClr>
              <a:buFont typeface="Arial" panose="020B0604020202020204" pitchFamily="34" charset="0"/>
              <a:buChar char="•"/>
              <a:defRPr sz="1800" kern="1200">
                <a:solidFill>
                  <a:schemeClr val="tx1"/>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de-DE" sz="2000" dirty="0"/>
              <a:t>P_FCR[t]: (50 - </a:t>
            </a:r>
            <a:r>
              <a:rPr lang="en-US" sz="2000" dirty="0"/>
              <a:t>f[t]</a:t>
            </a:r>
            <a:r>
              <a:rPr lang="de-DE" sz="2000" dirty="0"/>
              <a:t>)*</a:t>
            </a:r>
            <a:r>
              <a:rPr lang="en-US" sz="2000" dirty="0"/>
              <a:t> BESS[MW]* ∆_FCR </a:t>
            </a:r>
          </a:p>
        </p:txBody>
      </p:sp>
      <p:pic>
        <p:nvPicPr>
          <p:cNvPr id="23" name="Grafik 22">
            <a:extLst>
              <a:ext uri="{FF2B5EF4-FFF2-40B4-BE49-F238E27FC236}">
                <a16:creationId xmlns:a16="http://schemas.microsoft.com/office/drawing/2014/main" id="{016E0702-5410-2934-CD9D-6B057911D314}"/>
              </a:ext>
            </a:extLst>
          </p:cNvPr>
          <p:cNvPicPr>
            <a:picLocks noChangeAspect="1"/>
          </p:cNvPicPr>
          <p:nvPr/>
        </p:nvPicPr>
        <p:blipFill>
          <a:blip r:embed="rId4"/>
          <a:stretch>
            <a:fillRect/>
          </a:stretch>
        </p:blipFill>
        <p:spPr>
          <a:xfrm>
            <a:off x="4082142" y="1698016"/>
            <a:ext cx="2911178" cy="1871246"/>
          </a:xfrm>
          <a:prstGeom prst="rect">
            <a:avLst/>
          </a:prstGeom>
        </p:spPr>
      </p:pic>
    </p:spTree>
    <p:extLst>
      <p:ext uri="{BB962C8B-B14F-4D97-AF65-F5344CB8AC3E}">
        <p14:creationId xmlns:p14="http://schemas.microsoft.com/office/powerpoint/2010/main" val="37274074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B1291C-F778-CE04-788D-168585DEDFF1}"/>
              </a:ext>
            </a:extLst>
          </p:cNvPr>
          <p:cNvSpPr>
            <a:spLocks noGrp="1"/>
          </p:cNvSpPr>
          <p:nvPr>
            <p:ph type="title"/>
          </p:nvPr>
        </p:nvSpPr>
        <p:spPr/>
        <p:txBody>
          <a:bodyPr/>
          <a:lstStyle/>
          <a:p>
            <a:r>
              <a:rPr lang="de-DE" dirty="0"/>
              <a:t>Case 1 - </a:t>
            </a:r>
            <a:r>
              <a:rPr lang="en-US" dirty="0"/>
              <a:t>Results</a:t>
            </a:r>
          </a:p>
        </p:txBody>
      </p:sp>
      <p:sp>
        <p:nvSpPr>
          <p:cNvPr id="3" name="Inhaltsplatzhalter 2">
            <a:extLst>
              <a:ext uri="{FF2B5EF4-FFF2-40B4-BE49-F238E27FC236}">
                <a16:creationId xmlns:a16="http://schemas.microsoft.com/office/drawing/2014/main" id="{3FD68F29-914A-8F3F-2F49-D0555120AE6D}"/>
              </a:ext>
            </a:extLst>
          </p:cNvPr>
          <p:cNvSpPr>
            <a:spLocks noGrp="1"/>
          </p:cNvSpPr>
          <p:nvPr>
            <p:ph sz="half" idx="16"/>
          </p:nvPr>
        </p:nvSpPr>
        <p:spPr>
          <a:xfrm>
            <a:off x="286657" y="1254035"/>
            <a:ext cx="4473602" cy="1143000"/>
          </a:xfrm>
        </p:spPr>
        <p:txBody>
          <a:bodyPr/>
          <a:lstStyle/>
          <a:p>
            <a:pPr marL="0">
              <a:lnSpc>
                <a:spcPct val="100000"/>
              </a:lnSpc>
              <a:spcBef>
                <a:spcPts val="0"/>
              </a:spcBef>
            </a:pPr>
            <a:r>
              <a:rPr lang="de-DE" sz="2400" b="0" dirty="0" err="1"/>
              <a:t>Max_BESS</a:t>
            </a:r>
            <a:r>
              <a:rPr lang="de-DE" sz="2400" b="0" dirty="0"/>
              <a:t> (MW)= 4.8</a:t>
            </a:r>
          </a:p>
          <a:p>
            <a:pPr marL="0">
              <a:lnSpc>
                <a:spcPct val="100000"/>
              </a:lnSpc>
              <a:spcBef>
                <a:spcPts val="0"/>
              </a:spcBef>
            </a:pPr>
            <a:r>
              <a:rPr lang="de-DE" sz="2400" b="0" dirty="0"/>
              <a:t>Initial SCO: 4 MWh</a:t>
            </a:r>
          </a:p>
          <a:p>
            <a:pPr marL="0">
              <a:lnSpc>
                <a:spcPct val="100000"/>
              </a:lnSpc>
              <a:spcBef>
                <a:spcPts val="0"/>
              </a:spcBef>
            </a:pPr>
            <a:r>
              <a:rPr lang="de-DE" sz="2400" b="0" dirty="0" err="1"/>
              <a:t>PV_Init_Installed</a:t>
            </a:r>
            <a:r>
              <a:rPr lang="de-DE" sz="2400" b="0" dirty="0"/>
              <a:t>: 2.4 M</a:t>
            </a:r>
            <a:endParaRPr lang="en-US" sz="2400" b="0" dirty="0"/>
          </a:p>
        </p:txBody>
      </p:sp>
      <p:sp>
        <p:nvSpPr>
          <p:cNvPr id="4" name="Datumsplatzhalter 3">
            <a:extLst>
              <a:ext uri="{FF2B5EF4-FFF2-40B4-BE49-F238E27FC236}">
                <a16:creationId xmlns:a16="http://schemas.microsoft.com/office/drawing/2014/main" id="{9FCF46C0-69CC-1611-D3B1-35C2FFDB6C3D}"/>
              </a:ext>
            </a:extLst>
          </p:cNvPr>
          <p:cNvSpPr>
            <a:spLocks noGrp="1"/>
          </p:cNvSpPr>
          <p:nvPr>
            <p:ph type="dt" sz="half" idx="17"/>
          </p:nvPr>
        </p:nvSpPr>
        <p:spPr/>
        <p:txBody>
          <a:bodyPr/>
          <a:lstStyle/>
          <a:p>
            <a:fld id="{0A345580-8156-4C13-9593-7A63401D2A2C}" type="datetime1">
              <a:rPr lang="en-GB" smtClean="0"/>
              <a:t>14/11/2024</a:t>
            </a:fld>
            <a:endParaRPr lang="it-IT"/>
          </a:p>
        </p:txBody>
      </p:sp>
      <p:sp>
        <p:nvSpPr>
          <p:cNvPr id="5" name="Fußzeilenplatzhalter 4">
            <a:extLst>
              <a:ext uri="{FF2B5EF4-FFF2-40B4-BE49-F238E27FC236}">
                <a16:creationId xmlns:a16="http://schemas.microsoft.com/office/drawing/2014/main" id="{5207AE82-6F15-0D47-45E2-C4D29ED48844}"/>
              </a:ext>
            </a:extLst>
          </p:cNvPr>
          <p:cNvSpPr>
            <a:spLocks noGrp="1"/>
          </p:cNvSpPr>
          <p:nvPr>
            <p:ph type="ftr" sz="quarter" idx="18"/>
          </p:nvPr>
        </p:nvSpPr>
        <p:spPr/>
        <p:txBody>
          <a:bodyPr/>
          <a:lstStyle/>
          <a:p>
            <a:r>
              <a:rPr lang="it-IT"/>
              <a:t>AGISTIN PMT meeting - April 2023</a:t>
            </a:r>
            <a:endParaRPr lang="it-IT" dirty="0"/>
          </a:p>
        </p:txBody>
      </p:sp>
      <p:sp>
        <p:nvSpPr>
          <p:cNvPr id="6" name="Foliennummernplatzhalter 5">
            <a:extLst>
              <a:ext uri="{FF2B5EF4-FFF2-40B4-BE49-F238E27FC236}">
                <a16:creationId xmlns:a16="http://schemas.microsoft.com/office/drawing/2014/main" id="{E3BBF100-BDF2-E4C1-24E9-99975E6D2949}"/>
              </a:ext>
            </a:extLst>
          </p:cNvPr>
          <p:cNvSpPr>
            <a:spLocks noGrp="1"/>
          </p:cNvSpPr>
          <p:nvPr>
            <p:ph type="sldNum" sz="quarter" idx="19"/>
          </p:nvPr>
        </p:nvSpPr>
        <p:spPr/>
        <p:txBody>
          <a:bodyPr/>
          <a:lstStyle/>
          <a:p>
            <a:fld id="{3831EE3E-1033-44C5-81CC-A338D7D9C080}" type="slidenum">
              <a:rPr lang="it-IT" smtClean="0"/>
              <a:pPr/>
              <a:t>9</a:t>
            </a:fld>
            <a:endParaRPr lang="it-IT"/>
          </a:p>
        </p:txBody>
      </p:sp>
      <p:graphicFrame>
        <p:nvGraphicFramePr>
          <p:cNvPr id="8" name="Diagramm 7">
            <a:extLst>
              <a:ext uri="{FF2B5EF4-FFF2-40B4-BE49-F238E27FC236}">
                <a16:creationId xmlns:a16="http://schemas.microsoft.com/office/drawing/2014/main" id="{94F2B134-97A5-BBA1-3A64-2074A155E405}"/>
              </a:ext>
            </a:extLst>
          </p:cNvPr>
          <p:cNvGraphicFramePr>
            <a:graphicFrameLocks/>
          </p:cNvGraphicFramePr>
          <p:nvPr>
            <p:extLst>
              <p:ext uri="{D42A27DB-BD31-4B8C-83A1-F6EECF244321}">
                <p14:modId xmlns:p14="http://schemas.microsoft.com/office/powerpoint/2010/main" val="362527453"/>
              </p:ext>
            </p:extLst>
          </p:nvPr>
        </p:nvGraphicFramePr>
        <p:xfrm>
          <a:off x="6991257" y="3417133"/>
          <a:ext cx="4572000" cy="2743200"/>
        </p:xfrm>
        <a:graphic>
          <a:graphicData uri="http://schemas.openxmlformats.org/drawingml/2006/chart">
            <c:chart xmlns:c="http://schemas.openxmlformats.org/drawingml/2006/chart" xmlns:r="http://schemas.openxmlformats.org/officeDocument/2006/relationships" r:id="rId2"/>
          </a:graphicData>
        </a:graphic>
      </p:graphicFrame>
      <p:sp>
        <p:nvSpPr>
          <p:cNvPr id="9" name="Inhaltsplatzhalter 2">
            <a:extLst>
              <a:ext uri="{FF2B5EF4-FFF2-40B4-BE49-F238E27FC236}">
                <a16:creationId xmlns:a16="http://schemas.microsoft.com/office/drawing/2014/main" id="{3404F8D0-42B7-45BA-B296-CE86E181A255}"/>
              </a:ext>
            </a:extLst>
          </p:cNvPr>
          <p:cNvSpPr txBox="1">
            <a:spLocks/>
          </p:cNvSpPr>
          <p:nvPr/>
        </p:nvSpPr>
        <p:spPr>
          <a:xfrm>
            <a:off x="241436" y="3610184"/>
            <a:ext cx="5754914" cy="2063931"/>
          </a:xfrm>
          <a:prstGeom prst="rect">
            <a:avLst/>
          </a:prstGeom>
        </p:spPr>
        <p:txBody>
          <a:bodyPr/>
          <a:lstStyle>
            <a:lvl1pPr marL="228600" indent="-228600" algn="l" defTabSz="914400" rtl="0" eaLnBrk="1" latinLnBrk="0" hangingPunct="1">
              <a:lnSpc>
                <a:spcPct val="90000"/>
              </a:lnSpc>
              <a:spcBef>
                <a:spcPts val="1000"/>
              </a:spcBef>
              <a:buClr>
                <a:srgbClr val="7030A0"/>
              </a:buClr>
              <a:buFont typeface="Arial" panose="020B0604020202020204" pitchFamily="34" charset="0"/>
              <a:buChar char="•"/>
              <a:defRPr sz="2800" b="1" kern="1200">
                <a:solidFill>
                  <a:schemeClr val="tx1"/>
                </a:solidFill>
                <a:latin typeface="Nunito" pitchFamily="2" charset="0"/>
                <a:ea typeface="+mn-ea"/>
                <a:cs typeface="+mn-cs"/>
              </a:defRPr>
            </a:lvl1pPr>
            <a:lvl2pPr marL="685800" indent="-228600" algn="l" defTabSz="914400" rtl="0" eaLnBrk="1" latinLnBrk="0" hangingPunct="1">
              <a:lnSpc>
                <a:spcPct val="90000"/>
              </a:lnSpc>
              <a:spcBef>
                <a:spcPts val="500"/>
              </a:spcBef>
              <a:buClr>
                <a:srgbClr val="7030A0"/>
              </a:buClr>
              <a:buFont typeface="Arial" panose="020B0604020202020204" pitchFamily="34" charset="0"/>
              <a:buChar char="•"/>
              <a:defRPr sz="2400" b="1" kern="1200">
                <a:solidFill>
                  <a:schemeClr val="tx1"/>
                </a:solidFill>
                <a:latin typeface="Nunito" pitchFamily="2" charset="0"/>
                <a:ea typeface="+mn-ea"/>
                <a:cs typeface="+mn-cs"/>
              </a:defRPr>
            </a:lvl2pPr>
            <a:lvl3pPr marL="1143000" indent="-228600" algn="l" defTabSz="914400" rtl="0" eaLnBrk="1" latinLnBrk="0" hangingPunct="1">
              <a:lnSpc>
                <a:spcPct val="90000"/>
              </a:lnSpc>
              <a:spcBef>
                <a:spcPts val="500"/>
              </a:spcBef>
              <a:buClr>
                <a:srgbClr val="7030A0"/>
              </a:buClr>
              <a:buFont typeface="Arial" panose="020B0604020202020204" pitchFamily="34" charset="0"/>
              <a:buChar char="•"/>
              <a:defRPr sz="2000" b="1" kern="1200">
                <a:solidFill>
                  <a:schemeClr val="tx1"/>
                </a:solidFill>
                <a:latin typeface="Nunito" pitchFamily="2" charset="0"/>
                <a:ea typeface="+mn-ea"/>
                <a:cs typeface="+mn-cs"/>
              </a:defRPr>
            </a:lvl3pPr>
            <a:lvl4pPr marL="1600200" indent="-228600" algn="l" defTabSz="914400" rtl="0" eaLnBrk="1" latinLnBrk="0" hangingPunct="1">
              <a:lnSpc>
                <a:spcPct val="90000"/>
              </a:lnSpc>
              <a:spcBef>
                <a:spcPts val="500"/>
              </a:spcBef>
              <a:buClr>
                <a:srgbClr val="7030A0"/>
              </a:buClr>
              <a:buFont typeface="Arial" panose="020B0604020202020204" pitchFamily="34" charset="0"/>
              <a:buChar char="•"/>
              <a:defRPr sz="1800" b="1" kern="1200">
                <a:solidFill>
                  <a:schemeClr val="tx1"/>
                </a:solidFill>
                <a:latin typeface="Nunito" pitchFamily="2" charset="0"/>
                <a:ea typeface="+mn-ea"/>
                <a:cs typeface="+mn-cs"/>
              </a:defRPr>
            </a:lvl4pPr>
            <a:lvl5pPr marL="2057400" indent="-228600" algn="l" defTabSz="914400" rtl="0" eaLnBrk="1" latinLnBrk="0" hangingPunct="1">
              <a:lnSpc>
                <a:spcPct val="90000"/>
              </a:lnSpc>
              <a:spcBef>
                <a:spcPts val="500"/>
              </a:spcBef>
              <a:buClr>
                <a:srgbClr val="7030A0"/>
              </a:buClr>
              <a:buFont typeface="Arial" panose="020B0604020202020204" pitchFamily="34" charset="0"/>
              <a:buChar char="•"/>
              <a:defRPr sz="1800" kern="1200">
                <a:solidFill>
                  <a:schemeClr val="tx1"/>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de-DE" sz="2000" dirty="0"/>
              <a:t>The </a:t>
            </a:r>
            <a:r>
              <a:rPr lang="de-DE" sz="2000" dirty="0" err="1"/>
              <a:t>P_FCR_Supplied</a:t>
            </a:r>
            <a:r>
              <a:rPr lang="de-DE" sz="2000" dirty="0"/>
              <a:t> </a:t>
            </a:r>
            <a:r>
              <a:rPr lang="de-DE" sz="2000" dirty="0" err="1"/>
              <a:t>is</a:t>
            </a:r>
            <a:r>
              <a:rPr lang="de-DE" sz="2000" dirty="0"/>
              <a:t> not </a:t>
            </a:r>
            <a:r>
              <a:rPr lang="de-DE" sz="2000" dirty="0" err="1"/>
              <a:t>mathing</a:t>
            </a:r>
            <a:r>
              <a:rPr lang="de-DE" sz="2000" dirty="0"/>
              <a:t> </a:t>
            </a:r>
            <a:r>
              <a:rPr lang="de-DE" sz="2000" dirty="0" err="1"/>
              <a:t>the</a:t>
            </a:r>
            <a:r>
              <a:rPr lang="de-DE" sz="2000" dirty="0"/>
              <a:t> </a:t>
            </a:r>
            <a:r>
              <a:rPr lang="de-DE" sz="2000" dirty="0" err="1"/>
              <a:t>demand</a:t>
            </a:r>
            <a:r>
              <a:rPr lang="de-DE" sz="2000" dirty="0"/>
              <a:t>, </a:t>
            </a:r>
            <a:r>
              <a:rPr lang="de-DE" sz="2000" dirty="0" err="1"/>
              <a:t>since</a:t>
            </a:r>
            <a:r>
              <a:rPr lang="de-DE" sz="2000" dirty="0"/>
              <a:t> </a:t>
            </a:r>
            <a:r>
              <a:rPr lang="de-DE" sz="2000" dirty="0" err="1"/>
              <a:t>the</a:t>
            </a:r>
            <a:r>
              <a:rPr lang="de-DE" sz="2000" dirty="0"/>
              <a:t> total </a:t>
            </a:r>
            <a:r>
              <a:rPr lang="de-DE" sz="2000" dirty="0" err="1"/>
              <a:t>energy</a:t>
            </a:r>
            <a:r>
              <a:rPr lang="de-DE" sz="2000" dirty="0"/>
              <a:t> </a:t>
            </a:r>
            <a:r>
              <a:rPr lang="de-DE" sz="2000" dirty="0" err="1"/>
              <a:t>demanded</a:t>
            </a:r>
            <a:r>
              <a:rPr lang="de-DE" sz="2000" dirty="0"/>
              <a:t> </a:t>
            </a:r>
            <a:r>
              <a:rPr lang="de-DE" sz="2000" dirty="0" err="1"/>
              <a:t>for</a:t>
            </a:r>
            <a:r>
              <a:rPr lang="de-DE" sz="2000" dirty="0"/>
              <a:t> </a:t>
            </a:r>
            <a:r>
              <a:rPr lang="de-DE" sz="2000" dirty="0" err="1"/>
              <a:t>dischargin</a:t>
            </a:r>
            <a:r>
              <a:rPr lang="de-DE" sz="2000" dirty="0"/>
              <a:t> </a:t>
            </a:r>
            <a:r>
              <a:rPr lang="de-DE" sz="2000" dirty="0" err="1"/>
              <a:t>is</a:t>
            </a:r>
            <a:r>
              <a:rPr lang="de-DE" sz="2000" dirty="0"/>
              <a:t> </a:t>
            </a:r>
            <a:r>
              <a:rPr lang="de-DE" sz="2000" dirty="0" err="1"/>
              <a:t>lowe</a:t>
            </a:r>
            <a:r>
              <a:rPr lang="de-DE" sz="2000" dirty="0"/>
              <a:t> </a:t>
            </a:r>
            <a:r>
              <a:rPr lang="de-DE" sz="2000" dirty="0" err="1"/>
              <a:t>than</a:t>
            </a:r>
            <a:r>
              <a:rPr lang="de-DE" sz="2000" dirty="0"/>
              <a:t> </a:t>
            </a:r>
            <a:r>
              <a:rPr lang="de-DE" sz="2000" dirty="0" err="1"/>
              <a:t>the</a:t>
            </a:r>
            <a:r>
              <a:rPr lang="de-DE" sz="2000" dirty="0"/>
              <a:t> </a:t>
            </a:r>
            <a:r>
              <a:rPr lang="de-DE" sz="2000" dirty="0" err="1"/>
              <a:t>energy</a:t>
            </a:r>
            <a:r>
              <a:rPr lang="de-DE" sz="2000" dirty="0"/>
              <a:t> </a:t>
            </a:r>
            <a:r>
              <a:rPr lang="de-DE" sz="2000" dirty="0" err="1"/>
              <a:t>storaged</a:t>
            </a:r>
            <a:r>
              <a:rPr lang="de-DE" sz="2000" dirty="0"/>
              <a:t> </a:t>
            </a:r>
            <a:r>
              <a:rPr lang="de-DE" sz="2000" dirty="0" err="1"/>
              <a:t>because</a:t>
            </a:r>
            <a:r>
              <a:rPr lang="de-DE" sz="2000" dirty="0"/>
              <a:t> </a:t>
            </a:r>
            <a:r>
              <a:rPr lang="de-DE" sz="2000" dirty="0" err="1"/>
              <a:t>of</a:t>
            </a:r>
            <a:r>
              <a:rPr lang="de-DE" sz="2000" dirty="0"/>
              <a:t> </a:t>
            </a:r>
            <a:r>
              <a:rPr lang="de-DE" sz="2000" dirty="0" err="1"/>
              <a:t>charging</a:t>
            </a:r>
            <a:r>
              <a:rPr lang="de-DE" sz="2000" dirty="0"/>
              <a:t>, plus </a:t>
            </a:r>
            <a:r>
              <a:rPr lang="de-DE" sz="2000" dirty="0" err="1"/>
              <a:t>the</a:t>
            </a:r>
            <a:r>
              <a:rPr lang="de-DE" sz="2000" dirty="0"/>
              <a:t> initial SOC. </a:t>
            </a:r>
            <a:r>
              <a:rPr lang="de-DE" sz="2000" dirty="0" err="1"/>
              <a:t>Because</a:t>
            </a:r>
            <a:r>
              <a:rPr lang="de-DE" sz="2000" dirty="0"/>
              <a:t> </a:t>
            </a:r>
            <a:r>
              <a:rPr lang="de-DE" sz="2000" dirty="0" err="1"/>
              <a:t>of</a:t>
            </a:r>
            <a:r>
              <a:rPr lang="de-DE" sz="2000" dirty="0"/>
              <a:t> </a:t>
            </a:r>
            <a:r>
              <a:rPr lang="de-DE" sz="2000" dirty="0" err="1"/>
              <a:t>that</a:t>
            </a:r>
            <a:r>
              <a:rPr lang="de-DE" sz="2000" dirty="0"/>
              <a:t>, </a:t>
            </a:r>
            <a:r>
              <a:rPr lang="de-DE" sz="2000" dirty="0" err="1"/>
              <a:t>the</a:t>
            </a:r>
            <a:r>
              <a:rPr lang="de-DE" sz="2000" dirty="0"/>
              <a:t> </a:t>
            </a:r>
            <a:r>
              <a:rPr lang="de-DE" sz="2000" dirty="0" err="1"/>
              <a:t>solver</a:t>
            </a:r>
            <a:r>
              <a:rPr lang="de-DE" sz="2000" dirty="0"/>
              <a:t> </a:t>
            </a:r>
            <a:r>
              <a:rPr lang="de-DE" sz="2000" dirty="0" err="1"/>
              <a:t>adjust</a:t>
            </a:r>
            <a:r>
              <a:rPr lang="de-DE" sz="2000" dirty="0"/>
              <a:t> </a:t>
            </a:r>
            <a:r>
              <a:rPr lang="de-DE" sz="2000" dirty="0" err="1"/>
              <a:t>the</a:t>
            </a:r>
            <a:r>
              <a:rPr lang="de-DE" sz="2000" dirty="0"/>
              <a:t> </a:t>
            </a:r>
            <a:r>
              <a:rPr lang="de-DE" sz="2000" dirty="0" err="1"/>
              <a:t>values</a:t>
            </a:r>
            <a:r>
              <a:rPr lang="de-DE" sz="2000" dirty="0"/>
              <a:t> so </a:t>
            </a:r>
            <a:r>
              <a:rPr lang="de-DE" sz="2000" dirty="0" err="1"/>
              <a:t>that</a:t>
            </a:r>
            <a:r>
              <a:rPr lang="de-DE" sz="2000" dirty="0"/>
              <a:t> </a:t>
            </a:r>
            <a:r>
              <a:rPr lang="de-DE" sz="2000" dirty="0" err="1"/>
              <a:t>the</a:t>
            </a:r>
            <a:r>
              <a:rPr lang="de-DE" sz="2000" dirty="0"/>
              <a:t> </a:t>
            </a:r>
            <a:r>
              <a:rPr lang="de-DE" sz="2000" dirty="0" err="1"/>
              <a:t>requierment</a:t>
            </a:r>
            <a:r>
              <a:rPr lang="de-DE" sz="2000" dirty="0"/>
              <a:t> </a:t>
            </a:r>
            <a:r>
              <a:rPr lang="de-DE" sz="2000" dirty="0" err="1"/>
              <a:t>of</a:t>
            </a:r>
            <a:r>
              <a:rPr lang="de-DE" sz="2000" dirty="0"/>
              <a:t> </a:t>
            </a:r>
            <a:r>
              <a:rPr lang="de-DE" sz="2000" dirty="0" err="1"/>
              <a:t>the</a:t>
            </a:r>
            <a:r>
              <a:rPr lang="de-DE" sz="2000" dirty="0"/>
              <a:t> last time </a:t>
            </a:r>
            <a:r>
              <a:rPr lang="de-DE" sz="2000" dirty="0" err="1"/>
              <a:t>steps</a:t>
            </a:r>
            <a:r>
              <a:rPr lang="de-DE" sz="2000" dirty="0"/>
              <a:t> </a:t>
            </a:r>
            <a:r>
              <a:rPr lang="de-DE" sz="2000" dirty="0" err="1"/>
              <a:t>ar</a:t>
            </a:r>
            <a:r>
              <a:rPr lang="de-DE" sz="2000" dirty="0"/>
              <a:t> </a:t>
            </a:r>
            <a:r>
              <a:rPr lang="de-DE" sz="2000" dirty="0" err="1"/>
              <a:t>fullfiled</a:t>
            </a:r>
            <a:r>
              <a:rPr lang="de-DE" sz="2000" dirty="0"/>
              <a:t>.  </a:t>
            </a:r>
            <a:endParaRPr lang="en-US" sz="2000" dirty="0"/>
          </a:p>
        </p:txBody>
      </p:sp>
      <p:graphicFrame>
        <p:nvGraphicFramePr>
          <p:cNvPr id="10" name="Diagramm 9">
            <a:extLst>
              <a:ext uri="{FF2B5EF4-FFF2-40B4-BE49-F238E27FC236}">
                <a16:creationId xmlns:a16="http://schemas.microsoft.com/office/drawing/2014/main" id="{49DEE33F-2EA9-4408-B72D-E0392DB3EDB5}"/>
              </a:ext>
            </a:extLst>
          </p:cNvPr>
          <p:cNvGraphicFramePr>
            <a:graphicFrameLocks/>
          </p:cNvGraphicFramePr>
          <p:nvPr>
            <p:extLst>
              <p:ext uri="{D42A27DB-BD31-4B8C-83A1-F6EECF244321}">
                <p14:modId xmlns:p14="http://schemas.microsoft.com/office/powerpoint/2010/main" val="3502941037"/>
              </p:ext>
            </p:extLst>
          </p:nvPr>
        </p:nvGraphicFramePr>
        <p:xfrm>
          <a:off x="5819593" y="591457"/>
          <a:ext cx="5886451" cy="27432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67558412"/>
      </p:ext>
    </p:extLst>
  </p:cSld>
  <p:clrMapOvr>
    <a:masterClrMapping/>
  </p:clrMapOvr>
</p:sld>
</file>

<file path=ppt/theme/theme1.xml><?xml version="1.0" encoding="utf-8"?>
<a:theme xmlns:a="http://schemas.openxmlformats.org/drawingml/2006/main" name="Tema di Office">
  <a:themeElements>
    <a:clrScheme name="TABLE Agistin">
      <a:dk1>
        <a:sysClr val="windowText" lastClr="000000"/>
      </a:dk1>
      <a:lt1>
        <a:sysClr val="window" lastClr="FFFFFF"/>
      </a:lt1>
      <a:dk2>
        <a:srgbClr val="7030A0"/>
      </a:dk2>
      <a:lt2>
        <a:srgbClr val="EAE5EB"/>
      </a:lt2>
      <a:accent1>
        <a:srgbClr val="92278F"/>
      </a:accent1>
      <a:accent2>
        <a:srgbClr val="9B57D3"/>
      </a:accent2>
      <a:accent3>
        <a:srgbClr val="755DD9"/>
      </a:accent3>
      <a:accent4>
        <a:srgbClr val="665EB8"/>
      </a:accent4>
      <a:accent5>
        <a:srgbClr val="B969B8"/>
      </a:accent5>
      <a:accent6>
        <a:srgbClr val="E398E1"/>
      </a:accent6>
      <a:hlink>
        <a:srgbClr val="C39AE4"/>
      </a:hlink>
      <a:folHlink>
        <a:srgbClr val="666699"/>
      </a:folHlink>
    </a:clrScheme>
    <a:fontScheme name="AGISTIN">
      <a:majorFont>
        <a:latin typeface="Nunito Black"/>
        <a:ea typeface=""/>
        <a:cs typeface=""/>
      </a:majorFont>
      <a:minorFont>
        <a:latin typeface="Nunito"/>
        <a:ea typeface=""/>
        <a:cs typeface=""/>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pt  - widescreen template" id="{9DDC178F-3188-4846-B27D-2900511651AA}" vid="{3428DB2D-09B7-4538-8CD3-8FEF1058A523}"/>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94BF2924FF39548A5FCEB7818A756D5" ma:contentTypeVersion="12" ma:contentTypeDescription="Create a new document." ma:contentTypeScope="" ma:versionID="96be0aa6a2377254922a8a6fc00f7e93">
  <xsd:schema xmlns:xsd="http://www.w3.org/2001/XMLSchema" xmlns:xs="http://www.w3.org/2001/XMLSchema" xmlns:p="http://schemas.microsoft.com/office/2006/metadata/properties" xmlns:ns2="200eca74-3336-4e32-9ea0-90648c774fd2" xmlns:ns3="80c0c8d7-b957-441b-a332-0980f914eea2" targetNamespace="http://schemas.microsoft.com/office/2006/metadata/properties" ma:root="true" ma:fieldsID="ecff3f1bd1039ac4320e29752ca38012" ns2:_="" ns3:_="">
    <xsd:import namespace="200eca74-3336-4e32-9ea0-90648c774fd2"/>
    <xsd:import namespace="80c0c8d7-b957-441b-a332-0980f914eea2"/>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3:SharedWithUsers" minOccurs="0"/>
                <xsd:element ref="ns3:SharedWithDetails" minOccurs="0"/>
                <xsd:element ref="ns2:MediaServiceOCR"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00eca74-3336-4e32-9ea0-90648c774f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1b692c42-8f61-4c3c-8407-1d7b0cd174d5"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80c0c8d7-b957-441b-a332-0980f914eea2"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1ef16e04-ff3e-491b-88db-0dfdd4e968f6}" ma:internalName="TaxCatchAll" ma:showField="CatchAllData" ma:web="80c0c8d7-b957-441b-a332-0980f914eea2">
      <xsd:complexType>
        <xsd:complexContent>
          <xsd:extension base="dms:MultiChoiceLookup">
            <xsd:sequence>
              <xsd:element name="Value" type="dms:Lookup" maxOccurs="unbounded" minOccurs="0" nillable="true"/>
            </xsd:sequence>
          </xsd:extension>
        </xsd:complexContent>
      </xsd:complexType>
    </xsd:element>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80c0c8d7-b957-441b-a332-0980f914eea2" xsi:nil="true"/>
    <lcf76f155ced4ddcb4097134ff3c332f xmlns="200eca74-3336-4e32-9ea0-90648c774fd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D5705737-84AC-487A-BD65-5852B69CAC8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00eca74-3336-4e32-9ea0-90648c774fd2"/>
    <ds:schemaRef ds:uri="80c0c8d7-b957-441b-a332-0980f914eea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DB63D83-4B05-426A-9FF5-6A5AA338759B}">
  <ds:schemaRefs>
    <ds:schemaRef ds:uri="http://schemas.microsoft.com/sharepoint/v3/contenttype/forms"/>
  </ds:schemaRefs>
</ds:datastoreItem>
</file>

<file path=customXml/itemProps3.xml><?xml version="1.0" encoding="utf-8"?>
<ds:datastoreItem xmlns:ds="http://schemas.openxmlformats.org/officeDocument/2006/customXml" ds:itemID="{3D970D75-4B20-49FB-A96B-854926246133}">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200eca74-3336-4e32-9ea0-90648c774fd2"/>
    <ds:schemaRef ds:uri="80c0c8d7-b957-441b-a332-0980f914eea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AGISTIN  - widescreen template</Template>
  <TotalTime>0</TotalTime>
  <Words>2289</Words>
  <Application>Microsoft Office PowerPoint</Application>
  <PresentationFormat>Breitbild</PresentationFormat>
  <Paragraphs>305</Paragraphs>
  <Slides>28</Slides>
  <Notes>0</Notes>
  <HiddenSlides>0</HiddenSlides>
  <MMClips>0</MMClips>
  <ScaleCrop>false</ScaleCrop>
  <HeadingPairs>
    <vt:vector size="6" baseType="variant">
      <vt:variant>
        <vt:lpstr>Verwendete Schriftarten</vt:lpstr>
      </vt:variant>
      <vt:variant>
        <vt:i4>5</vt:i4>
      </vt:variant>
      <vt:variant>
        <vt:lpstr>Design</vt:lpstr>
      </vt:variant>
      <vt:variant>
        <vt:i4>1</vt:i4>
      </vt:variant>
      <vt:variant>
        <vt:lpstr>Folientitel</vt:lpstr>
      </vt:variant>
      <vt:variant>
        <vt:i4>28</vt:i4>
      </vt:variant>
    </vt:vector>
  </HeadingPairs>
  <TitlesOfParts>
    <vt:vector size="34" baseType="lpstr">
      <vt:lpstr>Calibri Light</vt:lpstr>
      <vt:lpstr>Arial</vt:lpstr>
      <vt:lpstr>Calibri</vt:lpstr>
      <vt:lpstr>Nunito</vt:lpstr>
      <vt:lpstr>JetBrains Mono</vt:lpstr>
      <vt:lpstr>Tema di Office</vt:lpstr>
      <vt:lpstr>PowerPoint-Präsentation</vt:lpstr>
      <vt:lpstr>Agenda AGISTIN PMT</vt:lpstr>
      <vt:lpstr>Participants</vt:lpstr>
      <vt:lpstr>Follow up of action points</vt:lpstr>
      <vt:lpstr>Progress with deliverables and milestones</vt:lpstr>
      <vt:lpstr>Case 1</vt:lpstr>
      <vt:lpstr>Battery Model: Constraints</vt:lpstr>
      <vt:lpstr>Case 1 - TSO demanded FCR Charging &amp; Discharing profile BESS </vt:lpstr>
      <vt:lpstr>Case 1 - Results</vt:lpstr>
      <vt:lpstr>Case 1 - Results</vt:lpstr>
      <vt:lpstr>Case 1: Assumptions</vt:lpstr>
      <vt:lpstr>Case 1.1</vt:lpstr>
      <vt:lpstr>Case 1.2</vt:lpstr>
      <vt:lpstr>Reporting on events attended</vt:lpstr>
      <vt:lpstr>Plans for future events</vt:lpstr>
      <vt:lpstr>WP2: Identification and enabling innovative business models for energy storage integration with grid users</vt:lpstr>
      <vt:lpstr>WP3: Enhanced AGI Design for inclusion of innovative forms of storage</vt:lpstr>
      <vt:lpstr>WP4: Performance assessment for AGI-integrated innovative storage for industrial processes</vt:lpstr>
      <vt:lpstr>WP5: Demonstration of AGI-integrated innovative storage for green H2 production</vt:lpstr>
      <vt:lpstr>WP6: Demonstration of AGI-integrated innovative storage for large pumping loads</vt:lpstr>
      <vt:lpstr>WP7: Dissemination, Communication and Exploitation</vt:lpstr>
      <vt:lpstr>Coordination issues</vt:lpstr>
      <vt:lpstr>Deliverables review process</vt:lpstr>
      <vt:lpstr>INGETEAM replacement</vt:lpstr>
      <vt:lpstr>Monthly PMT</vt:lpstr>
      <vt:lpstr>Next project meetings</vt:lpstr>
      <vt:lpstr>AOB</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Lipari, Gianluca</dc:creator>
  <cp:lastModifiedBy>Valois Rodriguez, Manuel Fernando</cp:lastModifiedBy>
  <cp:revision>15</cp:revision>
  <dcterms:created xsi:type="dcterms:W3CDTF">2023-04-26T11:41:26Z</dcterms:created>
  <dcterms:modified xsi:type="dcterms:W3CDTF">2024-11-14T08:39:35Z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0x010100E94BF2924FF39548A5FCEB7818A756D5</vt:lpwstr>
  </property>
  <property fmtid="{D5CDD505-2E9C-101B-9397-08002B2CF9AE}" pid="3" name="MediaServiceImageTags">
    <vt:lpwstr/>
  </property>
</Properties>
</file>