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696510-EFD0-377F-3A77-04FE866F4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48DCFC2-2A0D-F623-F9CA-80367B41D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1167A0-740F-26BE-A46D-D8D79564B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0F97DD-A9F8-9E61-1628-5C98DB534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DA32F6-5582-5178-5285-561C1DC1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32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46BC23-B8C3-AEF3-A632-8F729BEF0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0FC6CF-AB54-27E6-B95E-7C5A32246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607B2-4E00-953A-FCDD-4E61B0BB4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0FD66E-9FC0-E4EB-960A-DCFF1E0EA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B66730-1F52-8444-C3C4-C854C8A17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825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A3D6014-3F57-6EC1-840A-8B2AE7DF4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B05D2ED-0086-5C3C-B2A8-DCBE31ECE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DCB40E-8748-0E51-9183-E11290A4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28993F-B0C9-0E50-3363-5B8AC57B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9B3A2CF-CD08-F200-FC4B-EA76A02D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549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8B622-9F98-6D33-CCA9-9542CC7A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30736F-8D14-8F58-A0DB-EE4582B22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A65CF5-E95F-96B7-4238-24F8C1692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999A61-B030-6D16-7247-89FFEB280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4B1CB2-D3B1-A4B4-EA73-06927BE12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760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0F831-6E1D-3A95-7DDE-4266682B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9165B2-4DFE-2CEF-BC7C-EE276C56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A37C562-2BAE-295A-AE9F-4BEB584A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1DBB4-2AC8-2EB0-70E1-E828CB5C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C49AC-0FB4-DFA5-3E83-4534266C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3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B2D3D-EF4A-DCFE-5174-D39D4A5B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0E291E-7DE4-59BD-7FD8-3E206B106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2F8581-BF91-85C2-CD87-C07CD8BC6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B0C2C3D-A053-DB94-A38C-00BE4B3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3B2335-8755-FA4E-0914-A4198098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2AD057-1CF3-5D16-8410-851DF0AF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38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C24E1C-77A1-308F-94A7-B4C756D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695022-EE69-0163-3F0C-1A005F83C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0135386-5632-582A-928B-EBE898D3B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C497A90-C679-C1E1-B799-86D64BD16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9C992B6-ACCE-192A-AFCC-C6AA0E038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24D59F-73EA-6F85-0B37-30079BA0D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1AC62FC-278D-C73D-B5ED-76DD2EF3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67CD619-1F02-2C05-4876-4AB1E50B6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671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5AB928-2B32-FD42-AEC3-B125BB6A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DC64CF-3D4E-7E24-0CEE-12E70217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C722F8-8FFB-27E9-7999-18222698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370FF3-9C11-AA06-C61B-CEFA5366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44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A4301B-1997-594D-B57C-FD497A0D2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468CFE-C0B0-E019-39E9-8E4F6B34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3AA000-ACFA-C5DA-3411-4A25B977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67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98263-735B-B34E-BDAC-B3865A20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0CCD90-46C4-A031-C19B-F801C0EBD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16BBEA-0041-73F9-3E5A-FE3F91CE6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A30370-3F62-994F-81E4-867213B63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5226A8-62BA-A2B8-5E4A-798A54A8E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ABAC8A-C8B3-9136-71BA-753D86B3F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D83174-6A57-58D4-CDBE-DB7F20761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8C53797-8B20-FF04-CD87-A084F0BE0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B2186DD-A57F-9363-B156-53D819846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BE2262-91B4-E070-C523-551459430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FDAEEE-F267-C8C3-79C6-8FFB5B275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711C3-3029-1BC3-82D3-1D25BFE6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387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D59E24-085E-66F5-A201-78F9F059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7506E5A-06DE-EC23-3E2F-52C71EF17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067FFE-4A35-CF0B-2DF1-DA81E9B4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BF3B2-92C1-4518-AED7-C6BBE55D17D1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79B7EA-EDE0-1A81-1F16-1B5BF2CF1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F9EB40-CDEB-AB54-8DDD-6B9611DAA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730B2-05D3-4551-984E-B7871932F1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308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948F5E-092C-9394-17C1-21CBDA9C5F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0ED988-8181-06F4-52B6-F2D42A4DC5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227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6D35-B3F3-12BC-220F-279799A4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3ACDB0-C638-FDC5-5424-0677F74791EE}"/>
              </a:ext>
            </a:extLst>
          </p:cNvPr>
          <p:cNvSpPr/>
          <p:nvPr/>
        </p:nvSpPr>
        <p:spPr>
          <a:xfrm>
            <a:off x="2771192" y="3209731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C4EF0-730F-E2BF-04AB-53F7D6EA377D}"/>
              </a:ext>
            </a:extLst>
          </p:cNvPr>
          <p:cNvSpPr/>
          <p:nvPr/>
        </p:nvSpPr>
        <p:spPr>
          <a:xfrm>
            <a:off x="7062496" y="3209730"/>
            <a:ext cx="1828800" cy="127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9CDDEE-5EF3-EB10-B8F1-060017A86251}"/>
              </a:ext>
            </a:extLst>
          </p:cNvPr>
          <p:cNvSpPr/>
          <p:nvPr/>
        </p:nvSpPr>
        <p:spPr>
          <a:xfrm>
            <a:off x="443777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6665C-3306-864F-59A1-E079AC923804}"/>
              </a:ext>
            </a:extLst>
          </p:cNvPr>
          <p:cNvSpPr/>
          <p:nvPr/>
        </p:nvSpPr>
        <p:spPr>
          <a:xfrm>
            <a:off x="691009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43A13D55-B3B3-CEBC-82F3-0F61FB20E72B}"/>
              </a:ext>
            </a:extLst>
          </p:cNvPr>
          <p:cNvSpPr/>
          <p:nvPr/>
        </p:nvSpPr>
        <p:spPr>
          <a:xfrm>
            <a:off x="469783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D1436C3-6D2D-8F64-8A8D-53E0BC266D86}"/>
              </a:ext>
            </a:extLst>
          </p:cNvPr>
          <p:cNvSpPr/>
          <p:nvPr/>
        </p:nvSpPr>
        <p:spPr>
          <a:xfrm>
            <a:off x="681921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FE2FF69-0CF8-E009-FC6D-C8E9EFE954B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882393" y="3946185"/>
            <a:ext cx="1936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58B152F-FE8F-01F7-0785-8FE673A0F3F5}"/>
              </a:ext>
            </a:extLst>
          </p:cNvPr>
          <p:cNvSpPr txBox="1"/>
          <p:nvPr/>
        </p:nvSpPr>
        <p:spPr>
          <a:xfrm>
            <a:off x="4729099" y="35859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925D38-4DAB-35A4-B1AA-9F3763575033}"/>
              </a:ext>
            </a:extLst>
          </p:cNvPr>
          <p:cNvSpPr txBox="1"/>
          <p:nvPr/>
        </p:nvSpPr>
        <p:spPr>
          <a:xfrm>
            <a:off x="6618551" y="36235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DE1406-2AB0-F6E0-1BB9-11B503336D5A}"/>
              </a:ext>
            </a:extLst>
          </p:cNvPr>
          <p:cNvSpPr txBox="1"/>
          <p:nvPr/>
        </p:nvSpPr>
        <p:spPr>
          <a:xfrm>
            <a:off x="3137483" y="3623503"/>
            <a:ext cx="11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420A05-FDEE-E86E-3B7E-4118E2CF0E83}"/>
              </a:ext>
            </a:extLst>
          </p:cNvPr>
          <p:cNvSpPr txBox="1"/>
          <p:nvPr/>
        </p:nvSpPr>
        <p:spPr>
          <a:xfrm>
            <a:off x="7414834" y="3623503"/>
            <a:ext cx="134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Grid</a:t>
            </a:r>
          </a:p>
        </p:txBody>
      </p:sp>
    </p:spTree>
    <p:extLst>
      <p:ext uri="{BB962C8B-B14F-4D97-AF65-F5344CB8AC3E}">
        <p14:creationId xmlns:p14="http://schemas.microsoft.com/office/powerpoint/2010/main" val="2809892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166D35-B3F3-12BC-220F-279799A4A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3ACDB0-C638-FDC5-5424-0677F74791EE}"/>
              </a:ext>
            </a:extLst>
          </p:cNvPr>
          <p:cNvSpPr/>
          <p:nvPr/>
        </p:nvSpPr>
        <p:spPr>
          <a:xfrm>
            <a:off x="2771192" y="3209731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C4EF0-730F-E2BF-04AB-53F7D6EA377D}"/>
              </a:ext>
            </a:extLst>
          </p:cNvPr>
          <p:cNvSpPr/>
          <p:nvPr/>
        </p:nvSpPr>
        <p:spPr>
          <a:xfrm>
            <a:off x="6563116" y="4040361"/>
            <a:ext cx="1828800" cy="127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9CDDEE-5EF3-EB10-B8F1-060017A86251}"/>
              </a:ext>
            </a:extLst>
          </p:cNvPr>
          <p:cNvSpPr/>
          <p:nvPr/>
        </p:nvSpPr>
        <p:spPr>
          <a:xfrm>
            <a:off x="4437776" y="355693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6665C-3306-864F-59A1-E079AC923804}"/>
              </a:ext>
            </a:extLst>
          </p:cNvPr>
          <p:cNvSpPr/>
          <p:nvPr/>
        </p:nvSpPr>
        <p:spPr>
          <a:xfrm>
            <a:off x="6466151" y="4571609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43A13D55-B3B3-CEBC-82F3-0F61FB20E72B}"/>
              </a:ext>
            </a:extLst>
          </p:cNvPr>
          <p:cNvSpPr/>
          <p:nvPr/>
        </p:nvSpPr>
        <p:spPr>
          <a:xfrm>
            <a:off x="4697835" y="3848876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D1436C3-6D2D-8F64-8A8D-53E0BC266D86}"/>
              </a:ext>
            </a:extLst>
          </p:cNvPr>
          <p:cNvSpPr/>
          <p:nvPr/>
        </p:nvSpPr>
        <p:spPr>
          <a:xfrm>
            <a:off x="6319835" y="4679507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FE2FF69-0CF8-E009-FC6D-C8E9EFE954B1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4849833" y="4776816"/>
            <a:ext cx="14700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feld 2">
            <a:extLst>
              <a:ext uri="{FF2B5EF4-FFF2-40B4-BE49-F238E27FC236}">
                <a16:creationId xmlns:a16="http://schemas.microsoft.com/office/drawing/2014/main" id="{DEDE1406-2AB0-F6E0-1BB9-11B503336D5A}"/>
              </a:ext>
            </a:extLst>
          </p:cNvPr>
          <p:cNvSpPr txBox="1"/>
          <p:nvPr/>
        </p:nvSpPr>
        <p:spPr>
          <a:xfrm>
            <a:off x="3340722" y="3712020"/>
            <a:ext cx="11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420A05-FDEE-E86E-3B7E-4118E2CF0E83}"/>
              </a:ext>
            </a:extLst>
          </p:cNvPr>
          <p:cNvSpPr txBox="1"/>
          <p:nvPr/>
        </p:nvSpPr>
        <p:spPr>
          <a:xfrm>
            <a:off x="6915454" y="4660986"/>
            <a:ext cx="14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Grid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BF8EBD-2E1B-D4A0-E237-3B9E3295D9CC}"/>
              </a:ext>
            </a:extLst>
          </p:cNvPr>
          <p:cNvSpPr/>
          <p:nvPr/>
        </p:nvSpPr>
        <p:spPr>
          <a:xfrm>
            <a:off x="2710177" y="4779968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562031C-B1A8-B45E-F864-DCF7ED7D46FA}"/>
              </a:ext>
            </a:extLst>
          </p:cNvPr>
          <p:cNvSpPr/>
          <p:nvPr/>
        </p:nvSpPr>
        <p:spPr>
          <a:xfrm>
            <a:off x="4376761" y="5127169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A3A3FC-EE12-E1C7-39E8-729874E5A679}"/>
              </a:ext>
            </a:extLst>
          </p:cNvPr>
          <p:cNvSpPr txBox="1"/>
          <p:nvPr/>
        </p:nvSpPr>
        <p:spPr>
          <a:xfrm>
            <a:off x="3250202" y="5253395"/>
            <a:ext cx="127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BESS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553ECD4-D1EF-9E9A-B57A-5F0F0190EBA4}"/>
              </a:ext>
            </a:extLst>
          </p:cNvPr>
          <p:cNvCxnSpPr>
            <a:cxnSpLocks/>
            <a:stCxn id="8" idx="5"/>
            <a:endCxn id="15" idx="3"/>
          </p:cNvCxnSpPr>
          <p:nvPr/>
        </p:nvCxnSpPr>
        <p:spPr>
          <a:xfrm rot="5400000">
            <a:off x="4066267" y="4677825"/>
            <a:ext cx="1451930" cy="12626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BD4D5C1-A481-B46B-3A3E-9CFF34AE34B6}"/>
              </a:ext>
            </a:extLst>
          </p:cNvPr>
          <p:cNvSpPr/>
          <p:nvPr/>
        </p:nvSpPr>
        <p:spPr>
          <a:xfrm>
            <a:off x="4583731" y="5394674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Flussdiagramm: Verbinder 19">
            <a:extLst>
              <a:ext uri="{FF2B5EF4-FFF2-40B4-BE49-F238E27FC236}">
                <a16:creationId xmlns:a16="http://schemas.microsoft.com/office/drawing/2014/main" id="{811EB4F9-964D-E39E-242D-FB922E710507}"/>
              </a:ext>
            </a:extLst>
          </p:cNvPr>
          <p:cNvSpPr/>
          <p:nvPr/>
        </p:nvSpPr>
        <p:spPr>
          <a:xfrm>
            <a:off x="4763695" y="4692469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14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hteck 22">
            <a:extLst>
              <a:ext uri="{FF2B5EF4-FFF2-40B4-BE49-F238E27FC236}">
                <a16:creationId xmlns:a16="http://schemas.microsoft.com/office/drawing/2014/main" id="{B7F83201-BEB5-BE6F-7C23-638F16494566}"/>
              </a:ext>
            </a:extLst>
          </p:cNvPr>
          <p:cNvSpPr/>
          <p:nvPr/>
        </p:nvSpPr>
        <p:spPr>
          <a:xfrm>
            <a:off x="5583266" y="2523267"/>
            <a:ext cx="1828800" cy="543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23ACDB0-C638-FDC5-5424-0677F74791EE}"/>
              </a:ext>
            </a:extLst>
          </p:cNvPr>
          <p:cNvSpPr/>
          <p:nvPr/>
        </p:nvSpPr>
        <p:spPr>
          <a:xfrm>
            <a:off x="5598367" y="3676261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EC4EF0-730F-E2BF-04AB-53F7D6EA377D}"/>
              </a:ext>
            </a:extLst>
          </p:cNvPr>
          <p:cNvSpPr/>
          <p:nvPr/>
        </p:nvSpPr>
        <p:spPr>
          <a:xfrm>
            <a:off x="9890935" y="3628451"/>
            <a:ext cx="1828800" cy="12782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9CDDEE-5EF3-EB10-B8F1-060017A86251}"/>
              </a:ext>
            </a:extLst>
          </p:cNvPr>
          <p:cNvSpPr/>
          <p:nvPr/>
        </p:nvSpPr>
        <p:spPr>
          <a:xfrm>
            <a:off x="7264951" y="4023462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696665C-3306-864F-59A1-E079AC923804}"/>
              </a:ext>
            </a:extLst>
          </p:cNvPr>
          <p:cNvSpPr/>
          <p:nvPr/>
        </p:nvSpPr>
        <p:spPr>
          <a:xfrm>
            <a:off x="9738535" y="3975653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lussdiagramm: Verbinder 7">
            <a:extLst>
              <a:ext uri="{FF2B5EF4-FFF2-40B4-BE49-F238E27FC236}">
                <a16:creationId xmlns:a16="http://schemas.microsoft.com/office/drawing/2014/main" id="{43A13D55-B3B3-CEBC-82F3-0F61FB20E72B}"/>
              </a:ext>
            </a:extLst>
          </p:cNvPr>
          <p:cNvSpPr/>
          <p:nvPr/>
        </p:nvSpPr>
        <p:spPr>
          <a:xfrm>
            <a:off x="8015538" y="4264747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Flussdiagramm: Verbinder 8">
            <a:extLst>
              <a:ext uri="{FF2B5EF4-FFF2-40B4-BE49-F238E27FC236}">
                <a16:creationId xmlns:a16="http://schemas.microsoft.com/office/drawing/2014/main" id="{0D1436C3-6D2D-8F64-8A8D-53E0BC266D86}"/>
              </a:ext>
            </a:extLst>
          </p:cNvPr>
          <p:cNvSpPr/>
          <p:nvPr/>
        </p:nvSpPr>
        <p:spPr>
          <a:xfrm>
            <a:off x="9647654" y="4267597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FE2FF69-0CF8-E009-FC6D-C8E9EFE954B1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8200096" y="4362056"/>
            <a:ext cx="1447558" cy="28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B58B152F-FE8F-01F7-0785-8FE673A0F3F5}"/>
              </a:ext>
            </a:extLst>
          </p:cNvPr>
          <p:cNvSpPr txBox="1"/>
          <p:nvPr/>
        </p:nvSpPr>
        <p:spPr>
          <a:xfrm>
            <a:off x="7556274" y="40524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1925D38-4DAB-35A4-B1AA-9F3763575033}"/>
              </a:ext>
            </a:extLst>
          </p:cNvPr>
          <p:cNvSpPr txBox="1"/>
          <p:nvPr/>
        </p:nvSpPr>
        <p:spPr>
          <a:xfrm>
            <a:off x="9446990" y="40422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EDE1406-2AB0-F6E0-1BB9-11B503336D5A}"/>
              </a:ext>
            </a:extLst>
          </p:cNvPr>
          <p:cNvSpPr txBox="1"/>
          <p:nvPr/>
        </p:nvSpPr>
        <p:spPr>
          <a:xfrm>
            <a:off x="5964658" y="4090033"/>
            <a:ext cx="1110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4420A05-FDEE-E86E-3B7E-4118E2CF0E83}"/>
              </a:ext>
            </a:extLst>
          </p:cNvPr>
          <p:cNvSpPr txBox="1"/>
          <p:nvPr/>
        </p:nvSpPr>
        <p:spPr>
          <a:xfrm>
            <a:off x="10146308" y="3715242"/>
            <a:ext cx="145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Main Grid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EBF8EBD-2E1B-D4A0-E237-3B9E3295D9CC}"/>
              </a:ext>
            </a:extLst>
          </p:cNvPr>
          <p:cNvSpPr/>
          <p:nvPr/>
        </p:nvSpPr>
        <p:spPr>
          <a:xfrm>
            <a:off x="5537352" y="5246498"/>
            <a:ext cx="1828800" cy="1278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562031C-B1A8-B45E-F864-DCF7ED7D46FA}"/>
              </a:ext>
            </a:extLst>
          </p:cNvPr>
          <p:cNvSpPr/>
          <p:nvPr/>
        </p:nvSpPr>
        <p:spPr>
          <a:xfrm>
            <a:off x="7203936" y="5593699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A3A3FC-EE12-E1C7-39E8-729874E5A679}"/>
              </a:ext>
            </a:extLst>
          </p:cNvPr>
          <p:cNvSpPr txBox="1"/>
          <p:nvPr/>
        </p:nvSpPr>
        <p:spPr>
          <a:xfrm>
            <a:off x="5684206" y="5496848"/>
            <a:ext cx="1277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BESS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E553ECD4-D1EF-9E9A-B57A-5F0F0190EBA4}"/>
              </a:ext>
            </a:extLst>
          </p:cNvPr>
          <p:cNvCxnSpPr>
            <a:cxnSpLocks/>
          </p:cNvCxnSpPr>
          <p:nvPr/>
        </p:nvCxnSpPr>
        <p:spPr>
          <a:xfrm rot="5400000">
            <a:off x="7082979" y="4896861"/>
            <a:ext cx="1442814" cy="59576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ussdiagramm: Verbinder 21">
            <a:extLst>
              <a:ext uri="{FF2B5EF4-FFF2-40B4-BE49-F238E27FC236}">
                <a16:creationId xmlns:a16="http://schemas.microsoft.com/office/drawing/2014/main" id="{4BD4D5C1-A481-B46B-3A3E-9CFF34AE34B6}"/>
              </a:ext>
            </a:extLst>
          </p:cNvPr>
          <p:cNvSpPr/>
          <p:nvPr/>
        </p:nvSpPr>
        <p:spPr>
          <a:xfrm>
            <a:off x="7410906" y="5861204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0495C7CF-F716-7801-B0DB-F7FE7FDD2C3C}"/>
              </a:ext>
            </a:extLst>
          </p:cNvPr>
          <p:cNvSpPr/>
          <p:nvPr/>
        </p:nvSpPr>
        <p:spPr>
          <a:xfrm>
            <a:off x="5582106" y="1815488"/>
            <a:ext cx="1828800" cy="543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A242BA6-9967-C1A5-DD43-59A24FF7548E}"/>
              </a:ext>
            </a:extLst>
          </p:cNvPr>
          <p:cNvSpPr/>
          <p:nvPr/>
        </p:nvSpPr>
        <p:spPr>
          <a:xfrm>
            <a:off x="7264951" y="2162688"/>
            <a:ext cx="352338" cy="6795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7F25CA5-143A-B56F-1077-4FE65D388F72}"/>
              </a:ext>
            </a:extLst>
          </p:cNvPr>
          <p:cNvSpPr txBox="1"/>
          <p:nvPr/>
        </p:nvSpPr>
        <p:spPr>
          <a:xfrm>
            <a:off x="7697822" y="203431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229632-D950-CB92-2F10-8A0E66FCC573}"/>
              </a:ext>
            </a:extLst>
          </p:cNvPr>
          <p:cNvSpPr txBox="1"/>
          <p:nvPr/>
        </p:nvSpPr>
        <p:spPr>
          <a:xfrm>
            <a:off x="5506003" y="1908860"/>
            <a:ext cx="142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Pump N°1</a:t>
            </a:r>
          </a:p>
        </p:txBody>
      </p:sp>
      <p:sp>
        <p:nvSpPr>
          <p:cNvPr id="31" name="Flussdiagramm: Verbinder 30">
            <a:extLst>
              <a:ext uri="{FF2B5EF4-FFF2-40B4-BE49-F238E27FC236}">
                <a16:creationId xmlns:a16="http://schemas.microsoft.com/office/drawing/2014/main" id="{90FBA058-938A-CCF7-F1C3-D28999E39B64}"/>
              </a:ext>
            </a:extLst>
          </p:cNvPr>
          <p:cNvSpPr/>
          <p:nvPr/>
        </p:nvSpPr>
        <p:spPr>
          <a:xfrm>
            <a:off x="7561305" y="2261347"/>
            <a:ext cx="184558" cy="194618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7" name="Verbinder: gewinkelt 36">
            <a:extLst>
              <a:ext uri="{FF2B5EF4-FFF2-40B4-BE49-F238E27FC236}">
                <a16:creationId xmlns:a16="http://schemas.microsoft.com/office/drawing/2014/main" id="{74698230-23FE-D1C5-5DC1-F8AA1BD42491}"/>
              </a:ext>
            </a:extLst>
          </p:cNvPr>
          <p:cNvCxnSpPr>
            <a:cxnSpLocks/>
            <a:stCxn id="31" idx="6"/>
            <a:endCxn id="8" idx="0"/>
          </p:cNvCxnSpPr>
          <p:nvPr/>
        </p:nvCxnSpPr>
        <p:spPr>
          <a:xfrm>
            <a:off x="7745863" y="2358656"/>
            <a:ext cx="361954" cy="190609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9D4C5ED-2368-BAA1-D3EA-8980EE90311A}"/>
              </a:ext>
            </a:extLst>
          </p:cNvPr>
          <p:cNvCxnSpPr>
            <a:stCxn id="8" idx="2"/>
            <a:endCxn id="6" idx="3"/>
          </p:cNvCxnSpPr>
          <p:nvPr/>
        </p:nvCxnSpPr>
        <p:spPr>
          <a:xfrm flipH="1">
            <a:off x="7617289" y="4362056"/>
            <a:ext cx="398249" cy="11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feld 50">
            <a:extLst>
              <a:ext uri="{FF2B5EF4-FFF2-40B4-BE49-F238E27FC236}">
                <a16:creationId xmlns:a16="http://schemas.microsoft.com/office/drawing/2014/main" id="{41B1A4DC-510C-2E94-8759-887CFA2A9BC4}"/>
              </a:ext>
            </a:extLst>
          </p:cNvPr>
          <p:cNvSpPr txBox="1"/>
          <p:nvPr/>
        </p:nvSpPr>
        <p:spPr>
          <a:xfrm>
            <a:off x="7513006" y="560962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710BFA3-043E-EC03-9207-356832AA42BC}"/>
              </a:ext>
            </a:extLst>
          </p:cNvPr>
          <p:cNvSpPr txBox="1"/>
          <p:nvPr/>
        </p:nvSpPr>
        <p:spPr>
          <a:xfrm>
            <a:off x="5519901" y="2613817"/>
            <a:ext cx="142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Pump N°2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EF28BF37-5CAA-C0D8-BB57-ED8F98AA8953}"/>
              </a:ext>
            </a:extLst>
          </p:cNvPr>
          <p:cNvSpPr/>
          <p:nvPr/>
        </p:nvSpPr>
        <p:spPr>
          <a:xfrm>
            <a:off x="5404890" y="1710520"/>
            <a:ext cx="2108116" cy="1470552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2A47ADD-461A-A585-7331-1FF72392E3A1}"/>
              </a:ext>
            </a:extLst>
          </p:cNvPr>
          <p:cNvSpPr/>
          <p:nvPr/>
        </p:nvSpPr>
        <p:spPr>
          <a:xfrm>
            <a:off x="5544548" y="576196"/>
            <a:ext cx="1828800" cy="543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chemeClr val="tx1"/>
                </a:solidFill>
              </a:rPr>
              <a:t>Reservoir R</a:t>
            </a:r>
            <a:r>
              <a:rPr lang="en-US" altLang="en-US" baseline="-25000" dirty="0">
                <a:solidFill>
                  <a:schemeClr val="tx1"/>
                </a:solidFill>
              </a:rPr>
              <a:t>0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A032814B-B5BC-607E-0690-BF267671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350" y="680996"/>
            <a:ext cx="470416" cy="376333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1B1B5743-C6E3-95C8-AB87-39094EF22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073" y="2609006"/>
            <a:ext cx="470358" cy="385799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20BCCC04-A200-7930-1E10-52D3CDC20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930" y="1862263"/>
            <a:ext cx="470358" cy="385799"/>
          </a:xfrm>
          <a:prstGeom prst="rect">
            <a:avLst/>
          </a:prstGeom>
        </p:spPr>
      </p:pic>
      <p:sp>
        <p:nvSpPr>
          <p:cNvPr id="34" name="Rechteck 33">
            <a:extLst>
              <a:ext uri="{FF2B5EF4-FFF2-40B4-BE49-F238E27FC236}">
                <a16:creationId xmlns:a16="http://schemas.microsoft.com/office/drawing/2014/main" id="{E4F4E938-25CF-3479-FB2F-360FBBD16BA0}"/>
              </a:ext>
            </a:extLst>
          </p:cNvPr>
          <p:cNvSpPr/>
          <p:nvPr/>
        </p:nvSpPr>
        <p:spPr>
          <a:xfrm>
            <a:off x="1215788" y="2184381"/>
            <a:ext cx="1828800" cy="543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chemeClr val="tx1"/>
                </a:solidFill>
              </a:rPr>
              <a:t>Reservoir R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AF2D9870-3844-7632-6E67-7D6224816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834" y="2283040"/>
            <a:ext cx="470416" cy="376333"/>
          </a:xfrm>
          <a:prstGeom prst="rect">
            <a:avLst/>
          </a:prstGeom>
        </p:spPr>
      </p:pic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1DB63514-97BE-4B4F-6875-7C46F9871498}"/>
              </a:ext>
            </a:extLst>
          </p:cNvPr>
          <p:cNvCxnSpPr>
            <a:cxnSpLocks/>
            <a:stCxn id="26" idx="2"/>
            <a:endCxn id="40" idx="0"/>
          </p:cNvCxnSpPr>
          <p:nvPr/>
        </p:nvCxnSpPr>
        <p:spPr>
          <a:xfrm>
            <a:off x="6458948" y="1119364"/>
            <a:ext cx="0" cy="445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lussdiagramm: Verbinder 39">
            <a:extLst>
              <a:ext uri="{FF2B5EF4-FFF2-40B4-BE49-F238E27FC236}">
                <a16:creationId xmlns:a16="http://schemas.microsoft.com/office/drawing/2014/main" id="{525DCC0A-1F86-EBD1-F195-A9698BBDF74D}"/>
              </a:ext>
            </a:extLst>
          </p:cNvPr>
          <p:cNvSpPr/>
          <p:nvPr/>
        </p:nvSpPr>
        <p:spPr>
          <a:xfrm>
            <a:off x="6366669" y="1565223"/>
            <a:ext cx="184558" cy="1946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D9E6FAB-F9E2-D2B8-C1BC-BFC609F0E681}"/>
              </a:ext>
            </a:extLst>
          </p:cNvPr>
          <p:cNvSpPr/>
          <p:nvPr/>
        </p:nvSpPr>
        <p:spPr>
          <a:xfrm>
            <a:off x="3681414" y="2123500"/>
            <a:ext cx="1232541" cy="6649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en-US" dirty="0">
                <a:solidFill>
                  <a:schemeClr val="tx1"/>
                </a:solidFill>
              </a:rPr>
              <a:t>Pipe C</a:t>
            </a:r>
            <a:r>
              <a:rPr lang="en-US" altLang="en-US" baseline="-25000" dirty="0">
                <a:solidFill>
                  <a:schemeClr val="tx1"/>
                </a:solidFill>
              </a:rPr>
              <a:t>1</a:t>
            </a:r>
          </a:p>
        </p:txBody>
      </p:sp>
      <p:pic>
        <p:nvPicPr>
          <p:cNvPr id="45" name="Grafik 44">
            <a:extLst>
              <a:ext uri="{FF2B5EF4-FFF2-40B4-BE49-F238E27FC236}">
                <a16:creationId xmlns:a16="http://schemas.microsoft.com/office/drawing/2014/main" id="{F3437EEE-0C51-5AA3-91F9-6AF34404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131" y="2261347"/>
            <a:ext cx="399398" cy="353203"/>
          </a:xfrm>
          <a:prstGeom prst="rect">
            <a:avLst/>
          </a:prstGeom>
        </p:spPr>
      </p:pic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9549806C-9CD0-1A87-A1AF-A002AB9AAACE}"/>
              </a:ext>
            </a:extLst>
          </p:cNvPr>
          <p:cNvCxnSpPr>
            <a:cxnSpLocks/>
            <a:stCxn id="25" idx="1"/>
            <a:endCxn id="57" idx="6"/>
          </p:cNvCxnSpPr>
          <p:nvPr/>
        </p:nvCxnSpPr>
        <p:spPr>
          <a:xfrm flipH="1">
            <a:off x="5098771" y="2445796"/>
            <a:ext cx="3061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Flussdiagramm: Verbinder 56">
            <a:extLst>
              <a:ext uri="{FF2B5EF4-FFF2-40B4-BE49-F238E27FC236}">
                <a16:creationId xmlns:a16="http://schemas.microsoft.com/office/drawing/2014/main" id="{5ED71D6D-48B1-18E5-6765-0A319B928E91}"/>
              </a:ext>
            </a:extLst>
          </p:cNvPr>
          <p:cNvSpPr/>
          <p:nvPr/>
        </p:nvSpPr>
        <p:spPr>
          <a:xfrm>
            <a:off x="4914213" y="2348487"/>
            <a:ext cx="184558" cy="1946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Flussdiagramm: Verbinder 58">
            <a:extLst>
              <a:ext uri="{FF2B5EF4-FFF2-40B4-BE49-F238E27FC236}">
                <a16:creationId xmlns:a16="http://schemas.microsoft.com/office/drawing/2014/main" id="{44229195-1FF7-BA1B-B995-3D74C2DB909D}"/>
              </a:ext>
            </a:extLst>
          </p:cNvPr>
          <p:cNvSpPr/>
          <p:nvPr/>
        </p:nvSpPr>
        <p:spPr>
          <a:xfrm>
            <a:off x="3051857" y="2358656"/>
            <a:ext cx="184558" cy="194618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14B4AA9F-4852-1B26-DCC8-205AE9641485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3236415" y="2453836"/>
            <a:ext cx="444999" cy="2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Grafik 62">
            <a:extLst>
              <a:ext uri="{FF2B5EF4-FFF2-40B4-BE49-F238E27FC236}">
                <a16:creationId xmlns:a16="http://schemas.microsoft.com/office/drawing/2014/main" id="{3643B22C-B1B4-5132-1C4F-C9020F3E4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244035" y="4042224"/>
            <a:ext cx="441946" cy="401865"/>
          </a:xfrm>
          <a:prstGeom prst="rect">
            <a:avLst/>
          </a:prstGeom>
        </p:spPr>
      </p:pic>
      <p:pic>
        <p:nvPicPr>
          <p:cNvPr id="65" name="Grafik 64">
            <a:extLst>
              <a:ext uri="{FF2B5EF4-FFF2-40B4-BE49-F238E27FC236}">
                <a16:creationId xmlns:a16="http://schemas.microsoft.com/office/drawing/2014/main" id="{C6917C13-C426-0CB2-896E-CECE95C0A5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341" y="4259147"/>
            <a:ext cx="444783" cy="40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68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465B9-3DE4-571F-3B82-07D62B46D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B5F685-3688-5DB0-B13B-16A87FC4A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ighlight>
                  <a:srgbClr val="FFFF00"/>
                </a:highlight>
              </a:rPr>
              <a:t>ExampleBatteryPV8760Opt.py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year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PV power plant</a:t>
            </a:r>
          </a:p>
          <a:p>
            <a:r>
              <a:rPr lang="de-DE" dirty="0">
                <a:highlight>
                  <a:srgbClr val="FFFF00"/>
                </a:highlight>
              </a:rPr>
              <a:t>ExampleBatteryPVOpt.py</a:t>
            </a:r>
            <a:r>
              <a:rPr lang="de-DE" dirty="0"/>
              <a:t>: 50 </a:t>
            </a:r>
            <a:r>
              <a:rPr lang="de-DE" dirty="0" err="1"/>
              <a:t>hours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</a:t>
            </a:r>
            <a:r>
              <a:rPr lang="de-DE" dirty="0"/>
              <a:t> PV power plant</a:t>
            </a:r>
          </a:p>
        </p:txBody>
      </p:sp>
    </p:spTree>
    <p:extLst>
      <p:ext uri="{BB962C8B-B14F-4D97-AF65-F5344CB8AC3E}">
        <p14:creationId xmlns:p14="http://schemas.microsoft.com/office/powerpoint/2010/main" val="292603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21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Valois Rodriguez, Manuel Fernando</dc:creator>
  <cp:lastModifiedBy>Valois Rodriguez, Manuel Fernando</cp:lastModifiedBy>
  <cp:revision>5</cp:revision>
  <dcterms:created xsi:type="dcterms:W3CDTF">2024-03-07T09:26:16Z</dcterms:created>
  <dcterms:modified xsi:type="dcterms:W3CDTF">2025-01-22T18:01:58Z</dcterms:modified>
</cp:coreProperties>
</file>