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96510-EFD0-377F-3A77-04FE866F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DCFC2-2A0D-F623-F9CA-80367B41D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167A0-740F-26BE-A46D-D8D79564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7DD-A9F8-9E61-1628-5C98DB5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A32F6-5582-5178-5285-561C1DC1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2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6BC23-B8C3-AEF3-A632-8F729BEF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C6CF-AB54-27E6-B95E-7C5A3224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607B2-4E00-953A-FCDD-4E61B0BB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FD66E-9FC0-E4EB-960A-DCFF1E0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66730-1F52-8444-C3C4-C854C8A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8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3D6014-3F57-6EC1-840A-8B2AE7DF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05D2ED-0086-5C3C-B2A8-DCBE31E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CB40E-8748-0E51-9183-E11290A4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8993F-B0C9-0E50-3363-5B8AC57B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3A2CF-CD08-F200-FC4B-EA76A02D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8B622-9F98-6D33-CCA9-9542CC7A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0736F-8D14-8F58-A0DB-EE4582B2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65CF5-E95F-96B7-4238-24F8C169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99A61-B030-6D16-7247-89FFEB2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B1CB2-D3B1-A4B4-EA73-06927BE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0F831-6E1D-3A95-7DDE-4266682B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165B2-4DFE-2CEF-BC7C-EE276C56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7C562-2BAE-295A-AE9F-4BEB584A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1DBB4-2AC8-2EB0-70E1-E828CB5C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C49AC-0FB4-DFA5-3E83-4534266C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3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B2D3D-EF4A-DCFE-5174-D39D4A5B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E291E-7DE4-59BD-7FD8-3E206B10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F8581-BF91-85C2-CD87-C07CD8BC6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C2C3D-A053-DB94-A38C-00BE4B3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3B2335-8755-FA4E-0914-A4198098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AD057-1CF3-5D16-8410-851DF0A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8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24E1C-77A1-308F-94A7-B4C756D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95022-EE69-0163-3F0C-1A005F83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35386-5632-582A-928B-EBE898D3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497A90-C679-C1E1-B799-86D64BD1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C992B6-ACCE-192A-AFCC-C6AA0E038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24D59F-73EA-6F85-0B37-30079BA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AC62FC-278D-C73D-B5ED-76DD2EF3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7CD619-1F02-2C05-4876-4AB1E50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7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AB928-2B32-FD42-AEC3-B125BB6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C64CF-3D4E-7E24-0CEE-12E7021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C722F8-8FFB-27E9-7999-18222698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370FF3-9C11-AA06-C61B-CEFA5366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4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4301B-1997-594D-B57C-FD497A0D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68CFE-C0B0-E019-39E9-8E4F6B34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AA000-ACFA-C5DA-3411-4A25B97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8263-735B-B34E-BDAC-B3865A2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CCD90-46C4-A031-C19B-F801C0EB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16BBEA-0041-73F9-3E5A-FE3F91CE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A30370-3F62-994F-81E4-867213B6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5226A8-62BA-A2B8-5E4A-798A54A8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BAC8A-C8B3-9136-71BA-753D86B3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83174-6A57-58D4-CDBE-DB7F2076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C53797-8B20-FF04-CD87-A084F0BE0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186DD-A57F-9363-B156-53D81984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E2262-91B4-E070-C523-55145943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DAEEE-F267-C8C3-79C6-8FFB5B27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711C3-3029-1BC3-82D3-1D25BFE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38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D59E24-085E-66F5-A201-78F9F059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06E5A-06DE-EC23-3E2F-52C71EF1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67FFE-4A35-CF0B-2DF1-DA81E9B4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BF3B2-92C1-4518-AED7-C6BBE55D17D1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9B7EA-EDE0-1A81-1F16-1B5BF2CF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9EB40-CDEB-AB54-8DDD-6B9611DA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48F5E-092C-9394-17C1-21CBDA9C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0ED988-8181-06F4-52B6-F2D42A4DC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7062496" y="3209730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91009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469783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81921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82393" y="3946185"/>
            <a:ext cx="193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4729099" y="3585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6618551" y="36235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137483" y="362350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7414834" y="3623503"/>
            <a:ext cx="134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Grid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8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7062496" y="3209730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91009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469783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81921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82393" y="3946185"/>
            <a:ext cx="193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4729099" y="3585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6618551" y="36235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137483" y="362350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7317869" y="3296521"/>
            <a:ext cx="145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Grid</a:t>
            </a:r>
            <a:endParaRPr lang="de-DE" dirty="0"/>
          </a:p>
          <a:p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seriesf</a:t>
            </a:r>
            <a:r>
              <a:rPr lang="de-DE" dirty="0"/>
              <a:t>(t)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BF8EBD-2E1B-D4A0-E237-3B9E3295D9CC}"/>
              </a:ext>
            </a:extLst>
          </p:cNvPr>
          <p:cNvSpPr/>
          <p:nvPr/>
        </p:nvSpPr>
        <p:spPr>
          <a:xfrm>
            <a:off x="2710177" y="4779968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62031C-B1A8-B45E-F864-DCF7ED7D46FA}"/>
              </a:ext>
            </a:extLst>
          </p:cNvPr>
          <p:cNvSpPr/>
          <p:nvPr/>
        </p:nvSpPr>
        <p:spPr>
          <a:xfrm>
            <a:off x="4376761" y="5127169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A3A3FC-EE12-E1C7-39E8-729874E5A679}"/>
              </a:ext>
            </a:extLst>
          </p:cNvPr>
          <p:cNvSpPr txBox="1"/>
          <p:nvPr/>
        </p:nvSpPr>
        <p:spPr>
          <a:xfrm>
            <a:off x="2857031" y="5030318"/>
            <a:ext cx="127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Battery</a:t>
            </a:r>
            <a:endParaRPr lang="de-DE" dirty="0"/>
          </a:p>
          <a:p>
            <a:r>
              <a:rPr lang="de-DE" dirty="0" err="1"/>
              <a:t>Variable:P</a:t>
            </a:r>
            <a:r>
              <a:rPr lang="de-DE" dirty="0"/>
              <a:t>(f)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553ECD4-D1EF-9E9A-B57A-5F0F0190EBA4}"/>
              </a:ext>
            </a:extLst>
          </p:cNvPr>
          <p:cNvCxnSpPr>
            <a:cxnSpLocks/>
            <a:stCxn id="8" idx="5"/>
            <a:endCxn id="15" idx="3"/>
          </p:cNvCxnSpPr>
          <p:nvPr/>
        </p:nvCxnSpPr>
        <p:spPr>
          <a:xfrm rot="5400000">
            <a:off x="4066267" y="4677825"/>
            <a:ext cx="1451930" cy="1262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BD4D5C1-A481-B46B-3A3E-9CFF34AE34B6}"/>
              </a:ext>
            </a:extLst>
          </p:cNvPr>
          <p:cNvSpPr/>
          <p:nvPr/>
        </p:nvSpPr>
        <p:spPr>
          <a:xfrm>
            <a:off x="4583731" y="5394674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1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7063760" y="3161921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911360" y="3509123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5188363" y="379821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820479" y="380106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72921" y="3895526"/>
            <a:ext cx="1447558" cy="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4729099" y="3585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6619815" y="35756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137483" y="362350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7319133" y="3248712"/>
            <a:ext cx="145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Grid</a:t>
            </a:r>
            <a:endParaRPr lang="de-DE" dirty="0"/>
          </a:p>
          <a:p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seriesf</a:t>
            </a:r>
            <a:r>
              <a:rPr lang="de-DE" dirty="0"/>
              <a:t>(t)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BF8EBD-2E1B-D4A0-E237-3B9E3295D9CC}"/>
              </a:ext>
            </a:extLst>
          </p:cNvPr>
          <p:cNvSpPr/>
          <p:nvPr/>
        </p:nvSpPr>
        <p:spPr>
          <a:xfrm>
            <a:off x="2710177" y="4779968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62031C-B1A8-B45E-F864-DCF7ED7D46FA}"/>
              </a:ext>
            </a:extLst>
          </p:cNvPr>
          <p:cNvSpPr/>
          <p:nvPr/>
        </p:nvSpPr>
        <p:spPr>
          <a:xfrm>
            <a:off x="4376761" y="5127169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A3A3FC-EE12-E1C7-39E8-729874E5A679}"/>
              </a:ext>
            </a:extLst>
          </p:cNvPr>
          <p:cNvSpPr txBox="1"/>
          <p:nvPr/>
        </p:nvSpPr>
        <p:spPr>
          <a:xfrm>
            <a:off x="2857031" y="5030318"/>
            <a:ext cx="127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Battery</a:t>
            </a:r>
            <a:endParaRPr lang="de-DE" dirty="0"/>
          </a:p>
          <a:p>
            <a:r>
              <a:rPr lang="de-DE" dirty="0" err="1"/>
              <a:t>Variable:P</a:t>
            </a:r>
            <a:r>
              <a:rPr lang="de-DE" dirty="0"/>
              <a:t>(f)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553ECD4-D1EF-9E9A-B57A-5F0F0190EBA4}"/>
              </a:ext>
            </a:extLst>
          </p:cNvPr>
          <p:cNvCxnSpPr>
            <a:cxnSpLocks/>
          </p:cNvCxnSpPr>
          <p:nvPr/>
        </p:nvCxnSpPr>
        <p:spPr>
          <a:xfrm rot="5400000">
            <a:off x="4255804" y="4430331"/>
            <a:ext cx="1442814" cy="5957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BD4D5C1-A481-B46B-3A3E-9CFF34AE34B6}"/>
              </a:ext>
            </a:extLst>
          </p:cNvPr>
          <p:cNvSpPr/>
          <p:nvPr/>
        </p:nvSpPr>
        <p:spPr>
          <a:xfrm>
            <a:off x="4583731" y="5394674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95C7CF-F716-7801-B0DB-F7FE7FDD2C3C}"/>
              </a:ext>
            </a:extLst>
          </p:cNvPr>
          <p:cNvSpPr/>
          <p:nvPr/>
        </p:nvSpPr>
        <p:spPr>
          <a:xfrm>
            <a:off x="2771192" y="1348957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A242BA6-9967-C1A5-DD43-59A24FF7548E}"/>
              </a:ext>
            </a:extLst>
          </p:cNvPr>
          <p:cNvSpPr/>
          <p:nvPr/>
        </p:nvSpPr>
        <p:spPr>
          <a:xfrm>
            <a:off x="4437776" y="1696158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F25CA5-143A-B56F-1077-4FE65D388F72}"/>
              </a:ext>
            </a:extLst>
          </p:cNvPr>
          <p:cNvSpPr txBox="1"/>
          <p:nvPr/>
        </p:nvSpPr>
        <p:spPr>
          <a:xfrm>
            <a:off x="4870647" y="15677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229632-D950-CB92-2F10-8A0E66FCC573}"/>
              </a:ext>
            </a:extLst>
          </p:cNvPr>
          <p:cNvSpPr txBox="1"/>
          <p:nvPr/>
        </p:nvSpPr>
        <p:spPr>
          <a:xfrm>
            <a:off x="3137483" y="1762729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90FBA058-938A-CCF7-F1C3-D28999E39B64}"/>
              </a:ext>
            </a:extLst>
          </p:cNvPr>
          <p:cNvSpPr/>
          <p:nvPr/>
        </p:nvSpPr>
        <p:spPr>
          <a:xfrm>
            <a:off x="4734130" y="179481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698230-23FE-D1C5-5DC1-F8AA1BD42491}"/>
              </a:ext>
            </a:extLst>
          </p:cNvPr>
          <p:cNvCxnSpPr>
            <a:cxnSpLocks/>
            <a:stCxn id="31" idx="6"/>
            <a:endCxn id="8" idx="0"/>
          </p:cNvCxnSpPr>
          <p:nvPr/>
        </p:nvCxnSpPr>
        <p:spPr>
          <a:xfrm>
            <a:off x="4918688" y="1892126"/>
            <a:ext cx="361954" cy="19060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9D4C5ED-2368-BAA1-D3EA-8980EE90311A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4790114" y="3895526"/>
            <a:ext cx="398249" cy="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1B1A4DC-510C-2E94-8759-887CFA2A9BC4}"/>
              </a:ext>
            </a:extLst>
          </p:cNvPr>
          <p:cNvSpPr txBox="1"/>
          <p:nvPr/>
        </p:nvSpPr>
        <p:spPr>
          <a:xfrm>
            <a:off x="4685831" y="5143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5506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465B9-3DE4-571F-3B82-07D62B46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5F685-3688-5DB0-B13B-16A87FC4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ExampleBatteryPV8760Opt.py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PV power plant</a:t>
            </a:r>
          </a:p>
          <a:p>
            <a:r>
              <a:rPr lang="de-DE" dirty="0">
                <a:highlight>
                  <a:srgbClr val="FFFF00"/>
                </a:highlight>
              </a:rPr>
              <a:t>ExampleBatteryPVOpt.py</a:t>
            </a:r>
            <a:r>
              <a:rPr lang="de-DE" dirty="0"/>
              <a:t>: 50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</a:t>
            </a:r>
            <a:r>
              <a:rPr lang="de-DE" dirty="0"/>
              <a:t> PV power plant</a:t>
            </a:r>
          </a:p>
        </p:txBody>
      </p:sp>
    </p:spTree>
    <p:extLst>
      <p:ext uri="{BB962C8B-B14F-4D97-AF65-F5344CB8AC3E}">
        <p14:creationId xmlns:p14="http://schemas.microsoft.com/office/powerpoint/2010/main" val="292603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Valois Rodriguez, Manuel Fernando</dc:creator>
  <cp:lastModifiedBy>Manuel Fdo Valois</cp:lastModifiedBy>
  <cp:revision>4</cp:revision>
  <dcterms:created xsi:type="dcterms:W3CDTF">2024-03-07T09:26:16Z</dcterms:created>
  <dcterms:modified xsi:type="dcterms:W3CDTF">2024-04-18T09:25:50Z</dcterms:modified>
</cp:coreProperties>
</file>