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2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26E7-6077-F542-8106-77FC5F04EDC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0047-692B-0C4A-B819-B9A8774B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1009" y="182880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httpGetAsync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21" y="234906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httpRequest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2290" y="268465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extractData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5559" y="302025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applyFilters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8660" y="3389586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filterEarthquakes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8660" y="375891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groupByMagnitude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62" y="1140372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Meslo LG L DZ for Powerline RegularForPowerline" charset="0"/>
                <a:ea typeface="Meslo LG L DZ for Powerline RegularForPowerline" charset="0"/>
                <a:cs typeface="Meslo LG L DZ for Powerline RegularForPowerline" charset="0"/>
              </a:rPr>
              <a:t>mainJS</a:t>
            </a:r>
            <a:endParaRPr lang="en-US" dirty="0">
              <a:latin typeface="Meslo LG L DZ for Powerline RegularForPowerline" charset="0"/>
              <a:ea typeface="Meslo LG L DZ for Powerline RegularForPowerline" charset="0"/>
              <a:cs typeface="Meslo LG L DZ for Powerline RegularFor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3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Meslo LG L DZ for Powerline RegularForPowerline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Dote Sergi</dc:creator>
  <cp:lastModifiedBy>Dote Sergi</cp:lastModifiedBy>
  <cp:revision>2</cp:revision>
  <dcterms:created xsi:type="dcterms:W3CDTF">2017-07-18T05:20:06Z</dcterms:created>
  <dcterms:modified xsi:type="dcterms:W3CDTF">2017-07-18T05:27:51Z</dcterms:modified>
</cp:coreProperties>
</file>