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9"/>
    <p:restoredTop sz="94682"/>
  </p:normalViewPr>
  <p:slideViewPr>
    <p:cSldViewPr snapToGrid="0" snapToObjects="1">
      <p:cViewPr varScale="1">
        <p:scale>
          <a:sx n="79" d="100"/>
          <a:sy n="79" d="100"/>
        </p:scale>
        <p:origin x="114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26E7-6077-F542-8106-77FC5F04EDC0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047-692B-0C4A-B819-B9A8774B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8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26E7-6077-F542-8106-77FC5F04EDC0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047-692B-0C4A-B819-B9A8774B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3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26E7-6077-F542-8106-77FC5F04EDC0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047-692B-0C4A-B819-B9A8774B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2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26E7-6077-F542-8106-77FC5F04EDC0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047-692B-0C4A-B819-B9A8774B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3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26E7-6077-F542-8106-77FC5F04EDC0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047-692B-0C4A-B819-B9A8774B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1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26E7-6077-F542-8106-77FC5F04EDC0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047-692B-0C4A-B819-B9A8774B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6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26E7-6077-F542-8106-77FC5F04EDC0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047-692B-0C4A-B819-B9A8774B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6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26E7-6077-F542-8106-77FC5F04EDC0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047-692B-0C4A-B819-B9A8774B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6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26E7-6077-F542-8106-77FC5F04EDC0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047-692B-0C4A-B819-B9A8774B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9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26E7-6077-F542-8106-77FC5F04EDC0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047-692B-0C4A-B819-B9A8774B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9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26E7-6077-F542-8106-77FC5F04EDC0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047-692B-0C4A-B819-B9A8774B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9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B26E7-6077-F542-8106-77FC5F04EDC0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70047-692B-0C4A-B819-B9A8774B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77017" y="4444408"/>
            <a:ext cx="171874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Meslo LG L DZ for Powerline RegularForPowerline" charset="0"/>
                <a:ea typeface="Meslo LG L DZ for Powerline RegularForPowerline" charset="0"/>
                <a:cs typeface="Meslo LG L DZ for Powerline RegularForPowerline" charset="0"/>
              </a:rPr>
              <a:t>extractData</a:t>
            </a:r>
            <a:endParaRPr lang="en-US" dirty="0">
              <a:latin typeface="Meslo LG L DZ for Powerline RegularForPowerline" charset="0"/>
              <a:ea typeface="Meslo LG L DZ for Powerline RegularForPowerline" charset="0"/>
              <a:cs typeface="Meslo LG L DZ for Powerline RegularForPowerline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60775" y="4939130"/>
            <a:ext cx="185820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Meslo LG L DZ for Powerline RegularForPowerline" charset="0"/>
                <a:ea typeface="Meslo LG L DZ for Powerline RegularForPowerline" charset="0"/>
                <a:cs typeface="Meslo LG L DZ for Powerline RegularForPowerline" charset="0"/>
              </a:rPr>
              <a:t>applyFilters</a:t>
            </a:r>
            <a:endParaRPr lang="en-US" dirty="0">
              <a:latin typeface="Meslo LG L DZ for Powerline RegularForPowerline" charset="0"/>
              <a:ea typeface="Meslo LG L DZ for Powerline RegularForPowerline" charset="0"/>
              <a:cs typeface="Meslo LG L DZ for Powerline RegularForPowerline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98481" y="5449955"/>
            <a:ext cx="255550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Meslo LG L DZ for Powerline RegularForPowerline" charset="0"/>
                <a:ea typeface="Meslo LG L DZ for Powerline RegularForPowerline" charset="0"/>
                <a:cs typeface="Meslo LG L DZ for Powerline RegularForPowerline" charset="0"/>
              </a:rPr>
              <a:t>filterEarthquakes</a:t>
            </a:r>
            <a:endParaRPr lang="en-US" dirty="0">
              <a:latin typeface="Meslo LG L DZ for Powerline RegularForPowerline" charset="0"/>
              <a:ea typeface="Meslo LG L DZ for Powerline RegularForPowerline" charset="0"/>
              <a:cs typeface="Meslo LG L DZ for Powerline RegularForPowerline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98481" y="5960780"/>
            <a:ext cx="255550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Meslo LG L DZ for Powerline RegularForPowerline" charset="0"/>
                <a:ea typeface="Meslo LG L DZ for Powerline RegularForPowerline" charset="0"/>
                <a:cs typeface="Meslo LG L DZ for Powerline RegularForPowerline" charset="0"/>
              </a:rPr>
              <a:t>groupByMagnitude</a:t>
            </a:r>
            <a:endParaRPr lang="en-US" dirty="0">
              <a:latin typeface="Meslo LG L DZ for Powerline RegularForPowerline" charset="0"/>
              <a:ea typeface="Meslo LG L DZ for Powerline RegularForPowerline" charset="0"/>
              <a:cs typeface="Meslo LG L DZ for Powerline RegularForPowerline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86910" y="2754439"/>
            <a:ext cx="1483098" cy="5232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Meslo LG L DZ for Powerline RegularForPowerline" charset="0"/>
                <a:ea typeface="Meslo LG L DZ for Powerline RegularForPowerline" charset="0"/>
                <a:cs typeface="Meslo LG L DZ for Powerline RegularForPowerline" charset="0"/>
              </a:rPr>
              <a:t>mainJS</a:t>
            </a:r>
            <a:endParaRPr lang="en-US" dirty="0">
              <a:latin typeface="Meslo LG L DZ for Powerline RegularForPowerline" charset="0"/>
              <a:ea typeface="Meslo LG L DZ for Powerline RegularForPowerline" charset="0"/>
              <a:cs typeface="Meslo LG L DZ for Powerline RegularForPowerline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477017" y="3455626"/>
            <a:ext cx="2936147" cy="847289"/>
            <a:chOff x="5226341" y="716727"/>
            <a:chExt cx="2936147" cy="847289"/>
          </a:xfrm>
        </p:grpSpPr>
        <p:sp>
          <p:nvSpPr>
            <p:cNvPr id="2" name="Rectangle 1"/>
            <p:cNvSpPr/>
            <p:nvPr/>
          </p:nvSpPr>
          <p:spPr>
            <a:xfrm>
              <a:off x="5226341" y="716727"/>
              <a:ext cx="2936147" cy="8472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307148" y="733505"/>
              <a:ext cx="1858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Meslo LG L DZ for Powerline RegularForPowerline" charset="0"/>
                  <a:ea typeface="Meslo LG L DZ for Powerline RegularForPowerline" charset="0"/>
                  <a:cs typeface="Meslo LG L DZ for Powerline RegularForPowerline" charset="0"/>
                </a:rPr>
                <a:t>httpGetAsync</a:t>
              </a:r>
              <a:endParaRPr lang="en-US" dirty="0">
                <a:latin typeface="Meslo LG L DZ for Powerline RegularForPowerline" charset="0"/>
                <a:ea typeface="Meslo LG L DZ for Powerline RegularForPowerline" charset="0"/>
                <a:cs typeface="Meslo LG L DZ for Powerline RegularForPowerline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06819" y="1069191"/>
              <a:ext cx="1718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Meslo LG L DZ for Powerline RegularForPowerline" charset="0"/>
                  <a:ea typeface="Meslo LG L DZ for Powerline RegularForPowerline" charset="0"/>
                  <a:cs typeface="Meslo LG L DZ for Powerline RegularForPowerline" charset="0"/>
                </a:rPr>
                <a:t>httpRequest</a:t>
              </a:r>
              <a:endParaRPr lang="en-US" dirty="0">
                <a:latin typeface="Meslo LG L DZ for Powerline RegularForPowerline" charset="0"/>
                <a:ea typeface="Meslo LG L DZ for Powerline RegularForPowerline" charset="0"/>
                <a:cs typeface="Meslo LG L DZ for Powerline RegularForPowerline" charset="0"/>
              </a:endParaRPr>
            </a:p>
          </p:txBody>
        </p:sp>
      </p:grpSp>
      <p:sp>
        <p:nvSpPr>
          <p:cNvPr id="11" name="Arrow: Right 10"/>
          <p:cNvSpPr/>
          <p:nvPr/>
        </p:nvSpPr>
        <p:spPr>
          <a:xfrm>
            <a:off x="635737" y="2874159"/>
            <a:ext cx="851338" cy="28377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2" name="Group 11"/>
          <p:cNvGrpSpPr/>
          <p:nvPr/>
        </p:nvGrpSpPr>
        <p:grpSpPr>
          <a:xfrm>
            <a:off x="2154666" y="3438016"/>
            <a:ext cx="1944442" cy="377240"/>
            <a:chOff x="5226342" y="716728"/>
            <a:chExt cx="1944442" cy="483543"/>
          </a:xfrm>
        </p:grpSpPr>
        <p:sp>
          <p:nvSpPr>
            <p:cNvPr id="13" name="Rectangle 12"/>
            <p:cNvSpPr/>
            <p:nvPr/>
          </p:nvSpPr>
          <p:spPr>
            <a:xfrm>
              <a:off x="5226342" y="716728"/>
              <a:ext cx="1713142" cy="48354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12583" y="716728"/>
              <a:ext cx="1858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Meslo LG L DZ for Powerline RegularForPowerline" charset="0"/>
                  <a:ea typeface="Meslo LG L DZ for Powerline RegularForPowerline" charset="0"/>
                  <a:cs typeface="Meslo LG L DZ for Powerline RegularForPowerline" charset="0"/>
                </a:rPr>
                <a:t>httpGetAsync</a:t>
              </a:r>
              <a:endParaRPr lang="en-US" dirty="0">
                <a:latin typeface="Meslo LG L DZ for Powerline RegularForPowerline" charset="0"/>
                <a:ea typeface="Meslo LG L DZ for Powerline RegularForPowerline" charset="0"/>
                <a:cs typeface="Meslo LG L DZ for Powerline RegularForPowerline" charset="0"/>
              </a:endParaRPr>
            </a:p>
          </p:txBody>
        </p:sp>
      </p:grpSp>
      <p:sp>
        <p:nvSpPr>
          <p:cNvPr id="16" name="Arrow: Right 15"/>
          <p:cNvSpPr/>
          <p:nvPr/>
        </p:nvSpPr>
        <p:spPr>
          <a:xfrm>
            <a:off x="5466247" y="3584263"/>
            <a:ext cx="851338" cy="28377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149068" y="3993002"/>
            <a:ext cx="171874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Meslo LG L DZ for Powerline RegularForPowerline" charset="0"/>
                <a:ea typeface="Meslo LG L DZ for Powerline RegularForPowerline" charset="0"/>
                <a:cs typeface="Meslo LG L DZ for Powerline RegularForPowerline" charset="0"/>
              </a:rPr>
              <a:t>Console.log</a:t>
            </a:r>
          </a:p>
        </p:txBody>
      </p:sp>
      <p:sp>
        <p:nvSpPr>
          <p:cNvPr id="18" name="Cloud 17"/>
          <p:cNvSpPr/>
          <p:nvPr/>
        </p:nvSpPr>
        <p:spPr>
          <a:xfrm>
            <a:off x="7995340" y="263046"/>
            <a:ext cx="3152824" cy="1215025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1" name="Connector: Elbow 30"/>
          <p:cNvCxnSpPr/>
          <p:nvPr/>
        </p:nvCxnSpPr>
        <p:spPr>
          <a:xfrm rot="5400000" flipH="1" flipV="1">
            <a:off x="7378720" y="2452747"/>
            <a:ext cx="2577561" cy="502951"/>
          </a:xfrm>
          <a:prstGeom prst="bentConnector3">
            <a:avLst>
              <a:gd name="adj1" fmla="val -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/>
          <p:cNvCxnSpPr/>
          <p:nvPr/>
        </p:nvCxnSpPr>
        <p:spPr>
          <a:xfrm rot="5400000">
            <a:off x="7854486" y="2039610"/>
            <a:ext cx="2514932" cy="1391854"/>
          </a:xfrm>
          <a:prstGeom prst="bentConnector3">
            <a:avLst>
              <a:gd name="adj1" fmla="val 1003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428459" y="4411233"/>
            <a:ext cx="1933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Output: </a:t>
            </a:r>
            <a:r>
              <a:rPr lang="es-ES" dirty="0" err="1">
                <a:solidFill>
                  <a:srgbClr val="C00000"/>
                </a:solidFill>
              </a:rPr>
              <a:t>undefined</a:t>
            </a:r>
            <a:endParaRPr lang="es-E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63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8.33333E-7 -3.33333E-6 L 0.00013 0.09584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125E-6 2.96296E-6 L -3.125E-6 0.35833 " pathEditMode="relative" rAng="0" ptsTypes="AA">
                                      <p:cBhvr>
                                        <p:cTn id="28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91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0013 0.09584 L 8.33333E-7 0.16945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0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6" grpId="0" animBg="1"/>
      <p:bldP spid="16" grpId="1" animBg="1"/>
      <p:bldP spid="3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Meslo LG L DZ for Powerline RegularForPowerline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Dote Sergi</dc:creator>
  <cp:lastModifiedBy>Dote Sergi</cp:lastModifiedBy>
  <cp:revision>11</cp:revision>
  <dcterms:created xsi:type="dcterms:W3CDTF">2017-07-18T05:20:06Z</dcterms:created>
  <dcterms:modified xsi:type="dcterms:W3CDTF">2017-07-18T09:32:44Z</dcterms:modified>
</cp:coreProperties>
</file>