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2" r:id="rId4"/>
    <p:sldId id="263" r:id="rId5"/>
    <p:sldId id="264" r:id="rId6"/>
    <p:sldId id="265" r:id="rId7"/>
    <p:sldId id="259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>
      <p:cViewPr>
        <p:scale>
          <a:sx n="118" d="100"/>
          <a:sy n="118" d="100"/>
        </p:scale>
        <p:origin x="-1434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3CD18-CFD5-434E-8961-08813ED63F6C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9C08D-AB60-442C-96FF-BD3B06F0E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095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9C08D-AB60-442C-96FF-BD3B06F0E5B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50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367-DE64-4292-AB75-63219D93CBF2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367-DE64-4292-AB75-63219D93CBF2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367-DE64-4292-AB75-63219D93CBF2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367-DE64-4292-AB75-63219D93CBF2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367-DE64-4292-AB75-63219D93CBF2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367-DE64-4292-AB75-63219D93CBF2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367-DE64-4292-AB75-63219D93CBF2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367-DE64-4292-AB75-63219D93CBF2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367-DE64-4292-AB75-63219D93CBF2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367-DE64-4292-AB75-63219D93CBF2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367-DE64-4292-AB75-63219D93CBF2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E19A367-DE64-4292-AB75-63219D93CBF2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smtClean="0"/>
              <a:t>ПРОЕКТ </a:t>
            </a:r>
            <a:r>
              <a:rPr lang="en-US" sz="3200" dirty="0" smtClean="0"/>
              <a:t>“</a:t>
            </a:r>
            <a:r>
              <a:rPr lang="ru-RU" sz="3200" dirty="0" smtClean="0"/>
              <a:t>Компьютерный клуб</a:t>
            </a:r>
            <a:r>
              <a:rPr lang="en-US" sz="3200" dirty="0" smtClean="0"/>
              <a:t>”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Сычёв Антон</a:t>
            </a:r>
          </a:p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Сергиенко Александр</a:t>
            </a:r>
          </a:p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Воронеж, ВГУ</a:t>
            </a:r>
          </a:p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2020 г.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Цели и задачи создания сайта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1) Цели создания сайта</a:t>
            </a:r>
          </a:p>
          <a:p>
            <a:r>
              <a:rPr lang="ru-RU" sz="2400" dirty="0" smtClean="0"/>
              <a:t>Увеличение количества посетителей</a:t>
            </a:r>
          </a:p>
          <a:p>
            <a:r>
              <a:rPr lang="ru-RU" sz="2400" dirty="0" smtClean="0"/>
              <a:t>Уменьшение времени обслуживания клиента</a:t>
            </a:r>
          </a:p>
          <a:p>
            <a:pPr marL="0" indent="0">
              <a:buNone/>
            </a:pPr>
            <a:r>
              <a:rPr lang="ru-RU" sz="2400" dirty="0" smtClean="0"/>
              <a:t>2) Задачи, решаемые при помощи сайта</a:t>
            </a:r>
          </a:p>
          <a:p>
            <a:r>
              <a:rPr lang="ru-RU" sz="2400" dirty="0" smtClean="0"/>
              <a:t>Предоставление информации об играх и программах</a:t>
            </a:r>
          </a:p>
          <a:p>
            <a:r>
              <a:rPr lang="ru-RU" sz="2400" dirty="0" smtClean="0"/>
              <a:t>Предоставление информации о ценах и подписках</a:t>
            </a:r>
          </a:p>
          <a:p>
            <a:r>
              <a:rPr lang="ru-RU" sz="2400" dirty="0" smtClean="0"/>
              <a:t>Оформление подписки</a:t>
            </a:r>
          </a:p>
          <a:p>
            <a:r>
              <a:rPr lang="ru-RU" sz="2400" dirty="0" smtClean="0"/>
              <a:t>Контроль занятости компьютеров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4419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Увеличение количества посетителей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Организация, у которой есть сайт, будет иметь больше посетителей, чем организация, у которой нет сайта. Это можно проверить, подсчитав среднее число посетителей до появления сайта и после.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2902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3200" dirty="0" smtClean="0"/>
              <a:t>Уменьшение времени обслуживания клиента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Писать </a:t>
            </a:r>
            <a:r>
              <a:rPr lang="ru-RU" sz="2400" dirty="0"/>
              <a:t>в журнал дольше, чем </a:t>
            </a:r>
            <a:r>
              <a:rPr lang="ru-RU" sz="2400" dirty="0" smtClean="0"/>
              <a:t>сделать </a:t>
            </a:r>
            <a:r>
              <a:rPr lang="ru-RU" sz="2400" dirty="0"/>
              <a:t>пару </a:t>
            </a:r>
            <a:r>
              <a:rPr lang="ru-RU" sz="2400" dirty="0" smtClean="0"/>
              <a:t>кликов </a:t>
            </a:r>
            <a:r>
              <a:rPr lang="ru-RU" sz="2400" dirty="0"/>
              <a:t>на сайте</a:t>
            </a:r>
            <a:r>
              <a:rPr lang="ru-RU" sz="2400" dirty="0" smtClean="0"/>
              <a:t>. При измерении времени получилось, что </a:t>
            </a:r>
            <a:r>
              <a:rPr lang="ru-RU" sz="2400" dirty="0"/>
              <a:t>12 секунд </a:t>
            </a:r>
            <a:r>
              <a:rPr lang="ru-RU" sz="2400" dirty="0" smtClean="0"/>
              <a:t>уходит на </a:t>
            </a:r>
            <a:r>
              <a:rPr lang="ru-RU" sz="2400" dirty="0"/>
              <a:t>заполнение журнала и 3 секунды на обслуживание клиента на </a:t>
            </a:r>
            <a:r>
              <a:rPr lang="ru-RU" sz="2400" dirty="0" smtClean="0"/>
              <a:t>сайте. К тому же, если записывать данные в журнал, то к концу дня в журнале будет тяжелее ориентироваться из-за множества зачёркиваний.</a:t>
            </a:r>
          </a:p>
        </p:txBody>
      </p:sp>
    </p:spTree>
    <p:extLst>
      <p:ext uri="{BB962C8B-B14F-4D97-AF65-F5344CB8AC3E}">
        <p14:creationId xmlns:p14="http://schemas.microsoft.com/office/powerpoint/2010/main" val="169562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Улучшение сервиса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Клиенту не нужно идти в компьютерный клуб, чтобы узнать необходимую ему информацию, он может посмотреть её из дома. Это позволит клиенту экономить время и силы. Также у клиента появляется больше времени на раздумья. Это увеличивает шансы на то, что клиент оплатит время или подписку в компьютерном клубе.</a:t>
            </a:r>
          </a:p>
        </p:txBody>
      </p:sp>
    </p:spTree>
    <p:extLst>
      <p:ext uri="{BB962C8B-B14F-4D97-AF65-F5344CB8AC3E}">
        <p14:creationId xmlns:p14="http://schemas.microsoft.com/office/powerpoint/2010/main" val="182720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Воронки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553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Данные воронки ведут подсчёт количества посещений сайта, его просмотров </a:t>
            </a:r>
            <a:r>
              <a:rPr lang="ru-RU" sz="2400" smtClean="0"/>
              <a:t>и нажатий </a:t>
            </a:r>
            <a:r>
              <a:rPr lang="ru-RU" sz="2400" dirty="0" smtClean="0"/>
              <a:t>кнопки </a:t>
            </a:r>
            <a:r>
              <a:rPr lang="en-US" sz="2400" dirty="0" smtClean="0"/>
              <a:t>“</a:t>
            </a:r>
            <a:r>
              <a:rPr lang="ru-RU" sz="2400" dirty="0" smtClean="0"/>
              <a:t>Оформить подписку</a:t>
            </a:r>
            <a:r>
              <a:rPr lang="en-US" sz="2400" dirty="0" smtClean="0"/>
              <a:t>”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1027" name="Picture 3" descr="C:\Users\User\Pictures\Screenshots\Снимок экрана (1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1412776"/>
            <a:ext cx="8878887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User\Downloads\oyjkAXtewH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05" y="2451001"/>
            <a:ext cx="9009063" cy="97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88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Спасибо за внимание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16088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158</TotalTime>
  <Words>233</Words>
  <Application>Microsoft Office PowerPoint</Application>
  <PresentationFormat>Экран (4:3)</PresentationFormat>
  <Paragraphs>24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Ясность</vt:lpstr>
      <vt:lpstr>ПРОЕКТ “Компьютерный клуб”</vt:lpstr>
      <vt:lpstr>Цели и задачи создания сайта</vt:lpstr>
      <vt:lpstr>Увеличение количества посетителей</vt:lpstr>
      <vt:lpstr>Уменьшение времени обслуживания клиента</vt:lpstr>
      <vt:lpstr>Улучшение сервиса</vt:lpstr>
      <vt:lpstr>Воронки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“Компьютерный клуб”</dc:title>
  <dc:creator>User</dc:creator>
  <cp:lastModifiedBy>User</cp:lastModifiedBy>
  <cp:revision>26</cp:revision>
  <dcterms:created xsi:type="dcterms:W3CDTF">2020-06-04T11:01:37Z</dcterms:created>
  <dcterms:modified xsi:type="dcterms:W3CDTF">2020-06-10T16:34:11Z</dcterms:modified>
</cp:coreProperties>
</file>