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6" r:id="rId3"/>
    <p:sldId id="267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118" d="100"/>
          <a:sy n="118" d="100"/>
        </p:scale>
        <p:origin x="-1434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3CD18-CFD5-434E-8961-08813ED63F6C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9C08D-AB60-442C-96FF-BD3B06F0E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9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19A367-DE64-4292-AB75-63219D93CBF2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smtClean="0"/>
              <a:t>ПРОЕКТ </a:t>
            </a:r>
            <a:r>
              <a:rPr lang="en-US" sz="3200" dirty="0" smtClean="0"/>
              <a:t>“</a:t>
            </a:r>
            <a:r>
              <a:rPr lang="ru-RU" sz="3200" dirty="0" smtClean="0"/>
              <a:t>Компьютерный клуб</a:t>
            </a:r>
            <a:r>
              <a:rPr lang="en-US" sz="3200" dirty="0" smtClean="0"/>
              <a:t>”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Сычёв Антон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Сергиенко Александр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Воронеж, ВГУ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2020 г.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Администраторская версия</a:t>
            </a:r>
            <a:endParaRPr lang="ru-RU" sz="3200" dirty="0"/>
          </a:p>
        </p:txBody>
      </p:sp>
      <p:pic>
        <p:nvPicPr>
          <p:cNvPr id="3074" name="Picture 2" descr="C:\Users\User\Pictures\Screenshots\Снимок экрана (18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1367"/>
            <a:ext cx="8229600" cy="429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6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1608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Распределение ролей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1)Сычёв Антон</a:t>
            </a:r>
          </a:p>
          <a:p>
            <a:pPr lvl="0"/>
            <a:r>
              <a:rPr lang="en-US" dirty="0"/>
              <a:t>Backend</a:t>
            </a:r>
            <a:endParaRPr lang="ru-RU" dirty="0"/>
          </a:p>
          <a:p>
            <a:pPr lvl="0"/>
            <a:r>
              <a:rPr lang="ru-RU" dirty="0" smtClean="0"/>
              <a:t>Воронки</a:t>
            </a:r>
            <a:endParaRPr lang="ru-RU" dirty="0"/>
          </a:p>
          <a:p>
            <a:pPr lvl="0"/>
            <a:r>
              <a:rPr lang="ru-RU" dirty="0"/>
              <a:t>Схема базы данных</a:t>
            </a:r>
          </a:p>
          <a:p>
            <a:pPr lvl="0"/>
            <a:r>
              <a:rPr lang="ru-RU" dirty="0"/>
              <a:t>Доска на </a:t>
            </a:r>
            <a:r>
              <a:rPr lang="en-US" dirty="0" err="1"/>
              <a:t>Trello</a:t>
            </a:r>
            <a:endParaRPr lang="ru-RU" dirty="0"/>
          </a:p>
          <a:p>
            <a:r>
              <a:rPr lang="ru-RU" dirty="0"/>
              <a:t>2)Сергиенко Александр</a:t>
            </a:r>
          </a:p>
          <a:p>
            <a:pPr lvl="0"/>
            <a:r>
              <a:rPr lang="en-US" dirty="0"/>
              <a:t>Frontend</a:t>
            </a:r>
            <a:endParaRPr lang="ru-RU" dirty="0"/>
          </a:p>
          <a:p>
            <a:pPr lvl="0"/>
            <a:r>
              <a:rPr lang="ru-RU" dirty="0" smtClean="0"/>
              <a:t>Тесты</a:t>
            </a:r>
            <a:endParaRPr lang="ru-RU" dirty="0"/>
          </a:p>
          <a:p>
            <a:pPr lvl="0"/>
            <a:r>
              <a:rPr lang="ru-RU" dirty="0"/>
              <a:t>Доска на </a:t>
            </a:r>
            <a:r>
              <a:rPr lang="en-US" dirty="0" err="1"/>
              <a:t>Miro</a:t>
            </a:r>
            <a:endParaRPr lang="ru-RU" dirty="0"/>
          </a:p>
          <a:p>
            <a:pPr lvl="0"/>
            <a:r>
              <a:rPr lang="ru-RU" dirty="0"/>
              <a:t>Проект на </a:t>
            </a:r>
            <a:r>
              <a:rPr lang="en-US" dirty="0" err="1"/>
              <a:t>Github</a:t>
            </a:r>
            <a:endParaRPr lang="ru-RU" dirty="0"/>
          </a:p>
          <a:p>
            <a:r>
              <a:rPr lang="ru-RU" dirty="0" smtClean="0"/>
              <a:t>3)</a:t>
            </a:r>
            <a:r>
              <a:rPr lang="ru-RU" dirty="0"/>
              <a:t> Диаграмму последовательности сделал Антон Сычёв, а все остальные диаграммы делали вместе.</a:t>
            </a:r>
          </a:p>
        </p:txBody>
      </p:sp>
    </p:spTree>
    <p:extLst>
      <p:ext uri="{BB962C8B-B14F-4D97-AF65-F5344CB8AC3E}">
        <p14:creationId xmlns:p14="http://schemas.microsoft.com/office/powerpoint/2010/main" val="77060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Введение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настоящее время составляющие компьютера становятся всё дороже и дороже. В связи с этим не все могут позволить себе компьютер, удовлетворяющий их требованиям. Именно поэтому компьютерные клубы вновь начинают набирать популярность.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4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Цели и задачи создания сайта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1) Цели создания сайта</a:t>
            </a:r>
          </a:p>
          <a:p>
            <a:r>
              <a:rPr lang="ru-RU" sz="2400" dirty="0" smtClean="0"/>
              <a:t>Увеличение количества посетителей</a:t>
            </a:r>
          </a:p>
          <a:p>
            <a:r>
              <a:rPr lang="ru-RU" sz="2400" dirty="0" smtClean="0"/>
              <a:t>Уменьшение времени обслуживания клиента</a:t>
            </a:r>
          </a:p>
          <a:p>
            <a:pPr marL="0" indent="0">
              <a:buNone/>
            </a:pPr>
            <a:r>
              <a:rPr lang="ru-RU" sz="2400" dirty="0" smtClean="0"/>
              <a:t>2) Задачи, решаемые при помощи сайта</a:t>
            </a:r>
          </a:p>
          <a:p>
            <a:r>
              <a:rPr lang="ru-RU" sz="2400" dirty="0" smtClean="0"/>
              <a:t>Предоставление информации об играх и программах</a:t>
            </a:r>
          </a:p>
          <a:p>
            <a:r>
              <a:rPr lang="ru-RU" sz="2400" dirty="0" smtClean="0"/>
              <a:t>Предоставление информации о ценах и подписках</a:t>
            </a:r>
          </a:p>
          <a:p>
            <a:r>
              <a:rPr lang="ru-RU" sz="2400" dirty="0" smtClean="0"/>
              <a:t>Оформление подписки</a:t>
            </a:r>
          </a:p>
          <a:p>
            <a:r>
              <a:rPr lang="ru-RU" sz="2400" dirty="0" smtClean="0"/>
              <a:t>Контроль занятости компьютеров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4419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Модульная схема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95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Анализ предметной области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</a:t>
            </a:r>
            <a:r>
              <a:rPr lang="ru-RU" dirty="0" smtClean="0"/>
              <a:t>написан на языках </a:t>
            </a: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CSS</a:t>
            </a:r>
            <a:r>
              <a:rPr lang="ru-RU" dirty="0" smtClean="0"/>
              <a:t>, так как данный сайт является небольшим и все его страницы статические.</a:t>
            </a:r>
          </a:p>
          <a:p>
            <a:pPr marL="0" indent="0">
              <a:buNone/>
            </a:pPr>
            <a:r>
              <a:rPr lang="en-US" dirty="0" smtClean="0"/>
              <a:t>Backend </a:t>
            </a:r>
            <a:r>
              <a:rPr lang="ru-RU" dirty="0" smtClean="0"/>
              <a:t>написан на языке программирования </a:t>
            </a:r>
            <a:r>
              <a:rPr lang="en-US" dirty="0" smtClean="0"/>
              <a:t>PHP</a:t>
            </a:r>
            <a:r>
              <a:rPr lang="ru-RU" dirty="0" smtClean="0"/>
              <a:t>, потому что данный язык </a:t>
            </a:r>
            <a:r>
              <a:rPr lang="ru-RU" smtClean="0"/>
              <a:t>программирования является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написания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5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Нагрузочное тестирование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75996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ходе нагрузочного тестирования веб-приложения, было выявлено, что оно не </a:t>
            </a:r>
            <a:r>
              <a:rPr lang="en-US" dirty="0" smtClean="0"/>
              <a:t>“</a:t>
            </a:r>
            <a:r>
              <a:rPr lang="ru-RU" dirty="0" smtClean="0"/>
              <a:t>упадет</a:t>
            </a:r>
            <a:r>
              <a:rPr lang="en-US" dirty="0" smtClean="0"/>
              <a:t>”</a:t>
            </a:r>
            <a:r>
              <a:rPr lang="ru-RU" dirty="0" smtClean="0"/>
              <a:t> при одновременном нахождении на нем 10 пользователей.</a:t>
            </a:r>
            <a:endParaRPr lang="ru-RU" dirty="0"/>
          </a:p>
        </p:txBody>
      </p:sp>
      <p:pic>
        <p:nvPicPr>
          <p:cNvPr id="1026" name="Picture 2" descr="E:\Документы\ТП\Тесты\Нагрузочный тес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717988" cy="233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6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Тест совместимости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тестирования веб-приложения на совместимость было определено, что оно работает в операционных системах </a:t>
            </a:r>
            <a:r>
              <a:rPr lang="en-US" dirty="0"/>
              <a:t>Windows</a:t>
            </a:r>
            <a:r>
              <a:rPr lang="ru-RU" dirty="0"/>
              <a:t> 7 и </a:t>
            </a:r>
            <a:r>
              <a:rPr lang="en-US" dirty="0"/>
              <a:t>Windows</a:t>
            </a:r>
            <a:r>
              <a:rPr lang="ru-RU" dirty="0"/>
              <a:t> 10 в браузерах: </a:t>
            </a:r>
            <a:r>
              <a:rPr lang="en-US" dirty="0"/>
              <a:t>Google Chrome</a:t>
            </a:r>
            <a:r>
              <a:rPr lang="ru-RU" dirty="0"/>
              <a:t>, </a:t>
            </a:r>
            <a:r>
              <a:rPr lang="en-US" dirty="0"/>
              <a:t>Opera</a:t>
            </a:r>
            <a:r>
              <a:rPr lang="ru-RU" dirty="0"/>
              <a:t>, </a:t>
            </a:r>
            <a:r>
              <a:rPr lang="en-US" dirty="0"/>
              <a:t>Mozilla Firefox</a:t>
            </a:r>
            <a:r>
              <a:rPr lang="ru-RU" dirty="0"/>
              <a:t>, </a:t>
            </a:r>
            <a:r>
              <a:rPr lang="en-US" dirty="0"/>
              <a:t>Microsoft Edge</a:t>
            </a:r>
            <a:r>
              <a:rPr lang="ru-RU" dirty="0"/>
              <a:t>, </a:t>
            </a:r>
            <a:r>
              <a:rPr lang="en-US" dirty="0"/>
              <a:t>Internet Explorer</a:t>
            </a:r>
            <a:r>
              <a:rPr lang="ru-RU" dirty="0"/>
              <a:t>. Также веб-приложение работает на платформе </a:t>
            </a:r>
            <a:r>
              <a:rPr lang="en-US" dirty="0"/>
              <a:t>Android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80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Клиентская версия</a:t>
            </a:r>
            <a:endParaRPr lang="ru-RU" sz="3200" dirty="0"/>
          </a:p>
        </p:txBody>
      </p:sp>
      <p:pic>
        <p:nvPicPr>
          <p:cNvPr id="2050" name="Picture 2" descr="C:\Users\User\Pictures\Screenshots\Снимок экрана (19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1314"/>
            <a:ext cx="8229600" cy="39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53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230</TotalTime>
  <Words>248</Words>
  <Application>Microsoft Office PowerPoint</Application>
  <PresentationFormat>Экран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Ясность</vt:lpstr>
      <vt:lpstr>ПРОЕКТ “Компьютерный клуб”</vt:lpstr>
      <vt:lpstr>Распределение ролей</vt:lpstr>
      <vt:lpstr>Введение</vt:lpstr>
      <vt:lpstr>Цели и задачи создания сайта</vt:lpstr>
      <vt:lpstr>Модульная схема</vt:lpstr>
      <vt:lpstr>Анализ предметной области</vt:lpstr>
      <vt:lpstr>Нагрузочное тестирование</vt:lpstr>
      <vt:lpstr>Тест совместимости</vt:lpstr>
      <vt:lpstr>Клиентская версия</vt:lpstr>
      <vt:lpstr>Администраторская версия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“Компьютерный клуб”</dc:title>
  <dc:creator>User</dc:creator>
  <cp:lastModifiedBy>User</cp:lastModifiedBy>
  <cp:revision>37</cp:revision>
  <dcterms:created xsi:type="dcterms:W3CDTF">2020-06-04T11:01:37Z</dcterms:created>
  <dcterms:modified xsi:type="dcterms:W3CDTF">2020-06-10T18:21:44Z</dcterms:modified>
</cp:coreProperties>
</file>