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6"/>
  </p:notesMasterIdLst>
  <p:sldIdLst>
    <p:sldId id="256" r:id="rId2"/>
    <p:sldId id="266" r:id="rId3"/>
    <p:sldId id="267" r:id="rId4"/>
    <p:sldId id="257" r:id="rId5"/>
    <p:sldId id="268" r:id="rId6"/>
    <p:sldId id="276" r:id="rId7"/>
    <p:sldId id="269" r:id="rId8"/>
    <p:sldId id="274" r:id="rId9"/>
    <p:sldId id="275" r:id="rId10"/>
    <p:sldId id="270" r:id="rId11"/>
    <p:sldId id="271" r:id="rId12"/>
    <p:sldId id="272" r:id="rId13"/>
    <p:sldId id="273" r:id="rId14"/>
    <p:sldId id="259" r:id="rId1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87" autoAdjust="0"/>
    <p:restoredTop sz="94622" autoAdjust="0"/>
  </p:normalViewPr>
  <p:slideViewPr>
    <p:cSldViewPr>
      <p:cViewPr>
        <p:scale>
          <a:sx n="118" d="100"/>
          <a:sy n="118" d="100"/>
        </p:scale>
        <p:origin x="-143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93CD18-CFD5-434E-8961-08813ED63F6C}" type="datetimeFigureOut">
              <a:rPr lang="ru-RU" smtClean="0"/>
              <a:t>11.06.2020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B9C08D-AB60-442C-96FF-BD3B06F0E5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40952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9A367-DE64-4292-AB75-63219D93CBF2}" type="datetimeFigureOut">
              <a:rPr lang="ru-RU" smtClean="0"/>
              <a:t>11.06.2020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C3890-7192-449F-B225-BC8246D6E38C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9A367-DE64-4292-AB75-63219D93CBF2}" type="datetimeFigureOut">
              <a:rPr lang="ru-RU" smtClean="0"/>
              <a:t>11.06.2020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C3890-7192-449F-B225-BC8246D6E38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9A367-DE64-4292-AB75-63219D93CBF2}" type="datetimeFigureOut">
              <a:rPr lang="ru-RU" smtClean="0"/>
              <a:t>11.06.2020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C3890-7192-449F-B225-BC8246D6E38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9A367-DE64-4292-AB75-63219D93CBF2}" type="datetimeFigureOut">
              <a:rPr lang="ru-RU" smtClean="0"/>
              <a:t>11.06.2020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C3890-7192-449F-B225-BC8246D6E38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9A367-DE64-4292-AB75-63219D93CBF2}" type="datetimeFigureOut">
              <a:rPr lang="ru-RU" smtClean="0"/>
              <a:t>11.06.2020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C3890-7192-449F-B225-BC8246D6E38C}" type="slidenum">
              <a:rPr lang="ru-RU" smtClean="0"/>
              <a:t>‹#›</a:t>
            </a:fld>
            <a:endParaRPr lang="ru-RU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9A367-DE64-4292-AB75-63219D93CBF2}" type="datetimeFigureOut">
              <a:rPr lang="ru-RU" smtClean="0"/>
              <a:t>11.06.2020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C3890-7192-449F-B225-BC8246D6E38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9A367-DE64-4292-AB75-63219D93CBF2}" type="datetimeFigureOut">
              <a:rPr lang="ru-RU" smtClean="0"/>
              <a:t>11.06.2020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C3890-7192-449F-B225-BC8246D6E38C}" type="slidenum">
              <a:rPr lang="ru-RU" smtClean="0"/>
              <a:t>‹#›</a:t>
            </a:fld>
            <a:endParaRPr lang="ru-RU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9A367-DE64-4292-AB75-63219D93CBF2}" type="datetimeFigureOut">
              <a:rPr lang="ru-RU" smtClean="0"/>
              <a:t>11.06.2020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C3890-7192-449F-B225-BC8246D6E38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9A367-DE64-4292-AB75-63219D93CBF2}" type="datetimeFigureOut">
              <a:rPr lang="ru-RU" smtClean="0"/>
              <a:t>11.06.2020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C3890-7192-449F-B225-BC8246D6E38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9A367-DE64-4292-AB75-63219D93CBF2}" type="datetimeFigureOut">
              <a:rPr lang="ru-RU" smtClean="0"/>
              <a:t>11.06.2020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C3890-7192-449F-B225-BC8246D6E38C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9A367-DE64-4292-AB75-63219D93CBF2}" type="datetimeFigureOut">
              <a:rPr lang="ru-RU" smtClean="0"/>
              <a:t>11.06.2020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C3890-7192-449F-B225-BC8246D6E38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7E19A367-DE64-4292-AB75-63219D93CBF2}" type="datetimeFigureOut">
              <a:rPr lang="ru-RU" smtClean="0"/>
              <a:t>11.06.2020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69BC3890-7192-449F-B225-BC8246D6E38C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200" dirty="0" smtClean="0"/>
              <a:t>ПРОЕКТ </a:t>
            </a:r>
            <a:r>
              <a:rPr lang="en-US" sz="3200" dirty="0" smtClean="0"/>
              <a:t>“</a:t>
            </a:r>
            <a:r>
              <a:rPr lang="ru-RU" sz="3200" dirty="0" smtClean="0"/>
              <a:t>Компьютерный клуб</a:t>
            </a:r>
            <a:r>
              <a:rPr lang="en-US" sz="3200" dirty="0" smtClean="0"/>
              <a:t>”</a:t>
            </a:r>
            <a:endParaRPr lang="ru-RU" sz="32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03648" y="3861048"/>
            <a:ext cx="6400800" cy="1752600"/>
          </a:xfrm>
        </p:spPr>
        <p:txBody>
          <a:bodyPr>
            <a:normAutofit lnSpcReduction="10000"/>
          </a:bodyPr>
          <a:lstStyle/>
          <a:p>
            <a:pPr algn="r"/>
            <a:r>
              <a:rPr lang="ru-RU" sz="2400" dirty="0" smtClean="0">
                <a:solidFill>
                  <a:schemeClr val="tx1"/>
                </a:solidFill>
              </a:rPr>
              <a:t>Сычёв Антон</a:t>
            </a:r>
          </a:p>
          <a:p>
            <a:pPr algn="r"/>
            <a:r>
              <a:rPr lang="ru-RU" sz="2400" dirty="0" smtClean="0">
                <a:solidFill>
                  <a:schemeClr val="tx1"/>
                </a:solidFill>
              </a:rPr>
              <a:t>Сергиенко Александр</a:t>
            </a:r>
          </a:p>
          <a:p>
            <a:pPr algn="r"/>
            <a:r>
              <a:rPr lang="ru-RU" sz="2400" dirty="0" smtClean="0">
                <a:solidFill>
                  <a:schemeClr val="tx1"/>
                </a:solidFill>
              </a:rPr>
              <a:t>Воронеж, ВГУ</a:t>
            </a:r>
          </a:p>
          <a:p>
            <a:pPr algn="r"/>
            <a:r>
              <a:rPr lang="ru-RU" sz="2400" dirty="0" smtClean="0">
                <a:solidFill>
                  <a:schemeClr val="tx1"/>
                </a:solidFill>
              </a:rPr>
              <a:t>2020 г.</a:t>
            </a:r>
            <a:endParaRPr lang="ru-RU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0177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200" dirty="0" smtClean="0"/>
              <a:t>Нагрузочное тестирование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3717032"/>
            <a:ext cx="8229600" cy="2759968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В ходе нагрузочного тестирования веб-приложения, было выявлено, что оно не </a:t>
            </a:r>
            <a:r>
              <a:rPr lang="en-US" dirty="0" smtClean="0"/>
              <a:t>“</a:t>
            </a:r>
            <a:r>
              <a:rPr lang="ru-RU" dirty="0" smtClean="0"/>
              <a:t>упадет</a:t>
            </a:r>
            <a:r>
              <a:rPr lang="en-US" dirty="0" smtClean="0"/>
              <a:t>”</a:t>
            </a:r>
            <a:r>
              <a:rPr lang="ru-RU" dirty="0" smtClean="0"/>
              <a:t> при одновременном нахождении на нем 10 пользователей.</a:t>
            </a:r>
            <a:endParaRPr lang="ru-RU" dirty="0"/>
          </a:p>
        </p:txBody>
      </p:sp>
      <p:pic>
        <p:nvPicPr>
          <p:cNvPr id="1026" name="Picture 2" descr="E:\Документы\ТП\Тесты\Нагрузочный тест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340768"/>
            <a:ext cx="7717988" cy="2336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25625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200" dirty="0" smtClean="0"/>
              <a:t>Тест совместимости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В ходе тестирования веб-приложения на совместимость было определено, что оно работает в операционных системах </a:t>
            </a:r>
            <a:r>
              <a:rPr lang="en-US" dirty="0"/>
              <a:t>Windows</a:t>
            </a:r>
            <a:r>
              <a:rPr lang="ru-RU" dirty="0"/>
              <a:t> 7 и </a:t>
            </a:r>
            <a:r>
              <a:rPr lang="en-US" dirty="0"/>
              <a:t>Windows</a:t>
            </a:r>
            <a:r>
              <a:rPr lang="ru-RU" dirty="0"/>
              <a:t> 10 в браузерах: </a:t>
            </a:r>
            <a:r>
              <a:rPr lang="en-US" dirty="0"/>
              <a:t>Google Chrome</a:t>
            </a:r>
            <a:r>
              <a:rPr lang="ru-RU" dirty="0"/>
              <a:t>, </a:t>
            </a:r>
            <a:r>
              <a:rPr lang="en-US" dirty="0"/>
              <a:t>Opera</a:t>
            </a:r>
            <a:r>
              <a:rPr lang="ru-RU" dirty="0"/>
              <a:t>, </a:t>
            </a:r>
            <a:r>
              <a:rPr lang="en-US" dirty="0"/>
              <a:t>Mozilla Firefox</a:t>
            </a:r>
            <a:r>
              <a:rPr lang="ru-RU" dirty="0"/>
              <a:t>, </a:t>
            </a:r>
            <a:r>
              <a:rPr lang="en-US" dirty="0"/>
              <a:t>Microsoft Edge</a:t>
            </a:r>
            <a:r>
              <a:rPr lang="ru-RU" dirty="0"/>
              <a:t>, </a:t>
            </a:r>
            <a:r>
              <a:rPr lang="en-US" dirty="0"/>
              <a:t>Internet Explorer</a:t>
            </a:r>
            <a:r>
              <a:rPr lang="ru-RU" dirty="0"/>
              <a:t>. Также веб-приложение работает на платформе </a:t>
            </a:r>
            <a:r>
              <a:rPr lang="en-US" dirty="0"/>
              <a:t>Android</a:t>
            </a:r>
            <a:r>
              <a:rPr lang="ru-RU" dirty="0"/>
              <a:t>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908092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200" dirty="0" smtClean="0"/>
              <a:t>Клиентская версия</a:t>
            </a:r>
            <a:endParaRPr lang="ru-RU" sz="3200" dirty="0"/>
          </a:p>
        </p:txBody>
      </p:sp>
      <p:pic>
        <p:nvPicPr>
          <p:cNvPr id="2050" name="Picture 2" descr="C:\Users\User\Pictures\Screenshots\Снимок экрана (19)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051314"/>
            <a:ext cx="8229600" cy="3974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05531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200" dirty="0" smtClean="0"/>
              <a:t>Администраторская версия</a:t>
            </a:r>
            <a:endParaRPr lang="ru-RU" sz="3200" dirty="0"/>
          </a:p>
        </p:txBody>
      </p:sp>
      <p:pic>
        <p:nvPicPr>
          <p:cNvPr id="3074" name="Picture 2" descr="C:\Users\User\Pictures\Screenshots\Снимок экрана (18)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891367"/>
            <a:ext cx="8229600" cy="4294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85605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2636912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ru-RU" sz="3200" dirty="0" smtClean="0"/>
              <a:t>Спасибо за внимание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416088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200" dirty="0" smtClean="0"/>
              <a:t>Распределение ролей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1)Сычёв Антон</a:t>
            </a:r>
          </a:p>
          <a:p>
            <a:pPr lvl="0"/>
            <a:r>
              <a:rPr lang="en-US" dirty="0"/>
              <a:t>Backend</a:t>
            </a:r>
            <a:endParaRPr lang="ru-RU" dirty="0"/>
          </a:p>
          <a:p>
            <a:pPr lvl="0"/>
            <a:r>
              <a:rPr lang="ru-RU" dirty="0" smtClean="0"/>
              <a:t>Воронки</a:t>
            </a:r>
            <a:endParaRPr lang="ru-RU" dirty="0"/>
          </a:p>
          <a:p>
            <a:pPr lvl="0"/>
            <a:r>
              <a:rPr lang="ru-RU" dirty="0"/>
              <a:t>Схема базы данных</a:t>
            </a:r>
          </a:p>
          <a:p>
            <a:pPr lvl="0"/>
            <a:r>
              <a:rPr lang="ru-RU" dirty="0"/>
              <a:t>Доска на </a:t>
            </a:r>
            <a:r>
              <a:rPr lang="en-US" dirty="0" err="1"/>
              <a:t>Trello</a:t>
            </a:r>
            <a:endParaRPr lang="ru-RU" dirty="0"/>
          </a:p>
          <a:p>
            <a:r>
              <a:rPr lang="ru-RU" dirty="0"/>
              <a:t>2)Сергиенко Александр</a:t>
            </a:r>
          </a:p>
          <a:p>
            <a:pPr lvl="0"/>
            <a:r>
              <a:rPr lang="en-US" dirty="0"/>
              <a:t>Frontend</a:t>
            </a:r>
            <a:endParaRPr lang="ru-RU" dirty="0"/>
          </a:p>
          <a:p>
            <a:pPr lvl="0"/>
            <a:r>
              <a:rPr lang="ru-RU" dirty="0" smtClean="0"/>
              <a:t>Тесты</a:t>
            </a:r>
            <a:endParaRPr lang="ru-RU" dirty="0"/>
          </a:p>
          <a:p>
            <a:pPr lvl="0"/>
            <a:r>
              <a:rPr lang="ru-RU" dirty="0"/>
              <a:t>Доска на </a:t>
            </a:r>
            <a:r>
              <a:rPr lang="en-US" dirty="0" err="1"/>
              <a:t>Miro</a:t>
            </a:r>
            <a:endParaRPr lang="ru-RU" dirty="0"/>
          </a:p>
          <a:p>
            <a:pPr lvl="0"/>
            <a:r>
              <a:rPr lang="ru-RU" dirty="0"/>
              <a:t>Проект на </a:t>
            </a:r>
            <a:r>
              <a:rPr lang="en-US" dirty="0" err="1"/>
              <a:t>Github</a:t>
            </a:r>
            <a:endParaRPr lang="ru-RU" dirty="0"/>
          </a:p>
          <a:p>
            <a:r>
              <a:rPr lang="ru-RU" dirty="0" smtClean="0"/>
              <a:t>3)</a:t>
            </a:r>
            <a:r>
              <a:rPr lang="ru-RU" dirty="0"/>
              <a:t> Диаграмму последовательности сделал Антон Сычёв, а все остальные диаграммы делали вместе.</a:t>
            </a:r>
          </a:p>
        </p:txBody>
      </p:sp>
    </p:spTree>
    <p:extLst>
      <p:ext uri="{BB962C8B-B14F-4D97-AF65-F5344CB8AC3E}">
        <p14:creationId xmlns:p14="http://schemas.microsoft.com/office/powerpoint/2010/main" val="770601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200" dirty="0" smtClean="0"/>
              <a:t>Введение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В настоящее время составляющие компьютера становятся всё дороже и дороже. В связи с этим не все могут позволить себе компьютер, удовлетворяющий их требованиям. Именно поэтому компьютерные клубы вновь начинают набирать популярность.</a:t>
            </a:r>
          </a:p>
        </p:txBody>
      </p:sp>
    </p:spTree>
    <p:extLst>
      <p:ext uri="{BB962C8B-B14F-4D97-AF65-F5344CB8AC3E}">
        <p14:creationId xmlns:p14="http://schemas.microsoft.com/office/powerpoint/2010/main" val="1574447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200" dirty="0" smtClean="0"/>
              <a:t>Цели и задачи создания сайта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 smtClean="0"/>
              <a:t>1) Цели создания сайта</a:t>
            </a:r>
          </a:p>
          <a:p>
            <a:r>
              <a:rPr lang="ru-RU" sz="2400" dirty="0" smtClean="0"/>
              <a:t>Увеличение количества посетителей</a:t>
            </a:r>
          </a:p>
          <a:p>
            <a:r>
              <a:rPr lang="ru-RU" sz="2400" dirty="0" smtClean="0"/>
              <a:t>Уменьшение времени обслуживания клиента</a:t>
            </a:r>
          </a:p>
          <a:p>
            <a:pPr marL="0" indent="0">
              <a:buNone/>
            </a:pPr>
            <a:r>
              <a:rPr lang="ru-RU" sz="2400" dirty="0" smtClean="0"/>
              <a:t>2) Задачи, решаемые при помощи сайта</a:t>
            </a:r>
          </a:p>
          <a:p>
            <a:r>
              <a:rPr lang="ru-RU" sz="2400" dirty="0" smtClean="0"/>
              <a:t>Предоставление информации об играх и программах</a:t>
            </a:r>
          </a:p>
          <a:p>
            <a:r>
              <a:rPr lang="ru-RU" sz="2400" dirty="0" smtClean="0"/>
              <a:t>Предоставление информации о ценах и подписках</a:t>
            </a:r>
          </a:p>
          <a:p>
            <a:r>
              <a:rPr lang="ru-RU" sz="2400" dirty="0" smtClean="0"/>
              <a:t>Оформление подписки</a:t>
            </a:r>
          </a:p>
          <a:p>
            <a:r>
              <a:rPr lang="ru-RU" sz="2400" dirty="0" smtClean="0"/>
              <a:t>Контроль занятости компьютеров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6441997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200" dirty="0" smtClean="0"/>
              <a:t>Модульная схема</a:t>
            </a:r>
            <a:endParaRPr lang="ru-RU" sz="3200" dirty="0"/>
          </a:p>
        </p:txBody>
      </p:sp>
      <p:pic>
        <p:nvPicPr>
          <p:cNvPr id="2050" name="Picture 2" descr="E:\Документы\ТП\Диаграммы\Диаграмма развертывания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700808"/>
            <a:ext cx="6192114" cy="4210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0957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200" dirty="0" smtClean="0"/>
              <a:t>Анализ предметной области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Писать в журнал дольше, чем сделать пару кликов на сайте. При измерении времени получилось, что 12 секунд уходит на заполнение журнала и 3 секунды на обслуживание клиента на </a:t>
            </a:r>
            <a:r>
              <a:rPr lang="ru-RU" dirty="0" smtClean="0"/>
              <a:t>сайте</a:t>
            </a:r>
            <a:r>
              <a:rPr lang="ru-RU" dirty="0"/>
              <a:t>. </a:t>
            </a:r>
            <a:r>
              <a:rPr lang="ru-RU" dirty="0"/>
              <a:t>Организация, у которой есть сайт, будет иметь больше посетителей, чем организация, у которой нет сайта. Это можно проверить, подсчитав среднее число посетителей до появления сайта и после.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38280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200" dirty="0" smtClean="0"/>
              <a:t>Выбор технологий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Frontend </a:t>
            </a:r>
            <a:r>
              <a:rPr lang="ru-RU" dirty="0" smtClean="0"/>
              <a:t>написан на языках </a:t>
            </a:r>
            <a:r>
              <a:rPr lang="en-US" dirty="0" smtClean="0"/>
              <a:t>HTML</a:t>
            </a:r>
            <a:r>
              <a:rPr lang="ru-RU" dirty="0" smtClean="0"/>
              <a:t> и </a:t>
            </a:r>
            <a:r>
              <a:rPr lang="en-US" dirty="0" smtClean="0"/>
              <a:t>CSS</a:t>
            </a:r>
            <a:r>
              <a:rPr lang="ru-RU" dirty="0" smtClean="0"/>
              <a:t>, так как данный сайт является небольшим и все его страницы статические.</a:t>
            </a:r>
          </a:p>
          <a:p>
            <a:pPr marL="0" indent="0">
              <a:buNone/>
            </a:pPr>
            <a:r>
              <a:rPr lang="en-US" dirty="0" smtClean="0"/>
              <a:t>Backend </a:t>
            </a:r>
            <a:r>
              <a:rPr lang="ru-RU" dirty="0" smtClean="0"/>
              <a:t>написан на языке программирования </a:t>
            </a:r>
            <a:r>
              <a:rPr lang="en-US" dirty="0" smtClean="0"/>
              <a:t>PHP</a:t>
            </a:r>
            <a:r>
              <a:rPr lang="ru-RU" dirty="0" smtClean="0"/>
              <a:t>, потому что </a:t>
            </a:r>
            <a:r>
              <a:rPr lang="en-US" dirty="0" smtClean="0"/>
              <a:t>PHP </a:t>
            </a:r>
            <a:r>
              <a:rPr lang="ru-RU" dirty="0" smtClean="0"/>
              <a:t>–</a:t>
            </a:r>
            <a:r>
              <a:rPr lang="en-US" dirty="0" smtClean="0"/>
              <a:t> </a:t>
            </a:r>
            <a:r>
              <a:rPr lang="ru-RU" dirty="0" smtClean="0"/>
              <a:t>это идеальный </a:t>
            </a:r>
            <a:r>
              <a:rPr lang="ru-RU" dirty="0"/>
              <a:t>вариант для маленьких сайтов. Особенно, если всё, что </a:t>
            </a:r>
            <a:r>
              <a:rPr lang="ru-RU" dirty="0" smtClean="0"/>
              <a:t>нужно </a:t>
            </a:r>
            <a:r>
              <a:rPr lang="ru-RU" dirty="0"/>
              <a:t>– </a:t>
            </a:r>
            <a:r>
              <a:rPr lang="ru-RU" dirty="0" smtClean="0"/>
              <a:t>обрабатывать нажатия </a:t>
            </a:r>
            <a:r>
              <a:rPr lang="ru-RU" dirty="0"/>
              <a:t>кнопок. На других языках код, делающий то же самое, будет более громоздким и менее оптимизированным.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095448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200" dirty="0"/>
              <a:t>Выбор технологий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Расширение </a:t>
            </a:r>
            <a:r>
              <a:rPr lang="en-US" dirty="0" err="1" smtClean="0"/>
              <a:t>MySQLi</a:t>
            </a:r>
            <a:r>
              <a:rPr lang="ru-RU" dirty="0" smtClean="0"/>
              <a:t> для </a:t>
            </a:r>
            <a:r>
              <a:rPr lang="en-US" dirty="0" smtClean="0"/>
              <a:t>PHP </a:t>
            </a:r>
            <a:r>
              <a:rPr lang="ru-RU" dirty="0" smtClean="0"/>
              <a:t>предоставляет </a:t>
            </a:r>
            <a:r>
              <a:rPr lang="ru-RU" dirty="0"/>
              <a:t>возможности удобной работы с базами данных. Для запросов используется </a:t>
            </a:r>
            <a:r>
              <a:rPr lang="ru-RU" dirty="0" smtClean="0"/>
              <a:t>язык </a:t>
            </a:r>
            <a:r>
              <a:rPr lang="en-US" dirty="0" smtClean="0"/>
              <a:t>SQL, </a:t>
            </a:r>
            <a:r>
              <a:rPr lang="ru-RU" dirty="0" smtClean="0"/>
              <a:t>в </a:t>
            </a:r>
            <a:r>
              <a:rPr lang="ru-RU" dirty="0"/>
              <a:t>них можно вставлять переменные </a:t>
            </a:r>
            <a:r>
              <a:rPr lang="en-US" dirty="0" smtClean="0"/>
              <a:t>PHP</a:t>
            </a:r>
            <a:r>
              <a:rPr lang="ru-RU" dirty="0" smtClean="0"/>
              <a:t>. </a:t>
            </a:r>
            <a:r>
              <a:rPr lang="ru-RU" dirty="0"/>
              <a:t>Для работы с базами данных достаточно просто создать подключение </a:t>
            </a:r>
            <a:r>
              <a:rPr lang="ru-RU" dirty="0"/>
              <a:t>к</a:t>
            </a:r>
            <a:r>
              <a:rPr lang="ru-RU" dirty="0" smtClean="0"/>
              <a:t> БД. </a:t>
            </a:r>
            <a:r>
              <a:rPr lang="ru-RU" dirty="0"/>
              <a:t>По сравнению с </a:t>
            </a:r>
            <a:r>
              <a:rPr lang="en-US" dirty="0" err="1" smtClean="0"/>
              <a:t>MySQLi</a:t>
            </a:r>
            <a:r>
              <a:rPr lang="ru-RU" dirty="0"/>
              <a:t>,</a:t>
            </a:r>
            <a:r>
              <a:rPr lang="ru-RU" dirty="0" smtClean="0"/>
              <a:t> работа </a:t>
            </a:r>
            <a:r>
              <a:rPr lang="ru-RU" dirty="0"/>
              <a:t>с </a:t>
            </a:r>
            <a:r>
              <a:rPr lang="ru-RU" dirty="0" smtClean="0"/>
              <a:t>БД </a:t>
            </a:r>
            <a:r>
              <a:rPr lang="ru-RU" dirty="0"/>
              <a:t>на других языках невероятно громоздкая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044201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200" dirty="0" smtClean="0"/>
              <a:t>Схема бизнес логики</a:t>
            </a:r>
            <a:endParaRPr lang="ru-RU" sz="3200" dirty="0"/>
          </a:p>
        </p:txBody>
      </p:sp>
      <p:pic>
        <p:nvPicPr>
          <p:cNvPr id="1026" name="Picture 2" descr="C:\Users\User\Downloads\10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276872"/>
            <a:ext cx="7034594" cy="1780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89123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Ясность">
  <a:themeElements>
    <a:clrScheme name="Ясность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Классическая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Ясность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352</TotalTime>
  <Words>405</Words>
  <Application>Microsoft Office PowerPoint</Application>
  <PresentationFormat>Экран (4:3)</PresentationFormat>
  <Paragraphs>44</Paragraphs>
  <Slides>14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5" baseType="lpstr">
      <vt:lpstr>Ясность</vt:lpstr>
      <vt:lpstr>ПРОЕКТ “Компьютерный клуб”</vt:lpstr>
      <vt:lpstr>Распределение ролей</vt:lpstr>
      <vt:lpstr>Введение</vt:lpstr>
      <vt:lpstr>Цели и задачи создания сайта</vt:lpstr>
      <vt:lpstr>Модульная схема</vt:lpstr>
      <vt:lpstr>Анализ предметной области</vt:lpstr>
      <vt:lpstr>Выбор технологий</vt:lpstr>
      <vt:lpstr>Выбор технологий</vt:lpstr>
      <vt:lpstr>Схема бизнес логики</vt:lpstr>
      <vt:lpstr>Нагрузочное тестирование</vt:lpstr>
      <vt:lpstr>Тест совместимости</vt:lpstr>
      <vt:lpstr>Клиентская версия</vt:lpstr>
      <vt:lpstr>Администраторская версия</vt:lpstr>
      <vt:lpstr>Спасибо за внимание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Сайт “Компьютерный клуб”</dc:title>
  <dc:creator>User</dc:creator>
  <cp:lastModifiedBy>User</cp:lastModifiedBy>
  <cp:revision>48</cp:revision>
  <dcterms:created xsi:type="dcterms:W3CDTF">2020-06-04T11:01:37Z</dcterms:created>
  <dcterms:modified xsi:type="dcterms:W3CDTF">2020-06-11T10:55:25Z</dcterms:modified>
</cp:coreProperties>
</file>