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B3F1B-B781-4E3B-AE9F-356C0CC12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3F6802-EBD5-46AB-ACF2-D695C648E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E1D4F8-4770-4C0D-ACDA-5B1AFC46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5B4B-02AA-461C-BD42-5B8120770BDE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E83ED2-D299-4167-863B-5B457A46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0AB01F-7CF5-4034-A02C-107ED734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715D-446C-4AC5-8F47-D2C22E83FB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008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38C04-6508-43E4-933F-6D766240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2F8E0F-A66F-4AB3-A7FB-EB16A3EF9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4FB198-F2D2-414A-B07E-463EF461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5B4B-02AA-461C-BD42-5B8120770BDE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C60734-6F21-4ACB-AAD1-28AF7628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ABEE0A-2E6A-4126-9376-7315A254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715D-446C-4AC5-8F47-D2C22E83FB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20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F006B2-F4BA-4FF1-820B-9E54F457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E1F8B6-4AF9-4285-B60A-D7262B78D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6D2646-70F7-4664-8738-348BF745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5B4B-02AA-461C-BD42-5B8120770BDE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634479-BF8E-46EC-82A0-D981FB3E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292D13-5C0A-43C1-BDB9-A641F583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715D-446C-4AC5-8F47-D2C22E83FB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56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BB134-5B33-431E-AAA1-A89D30E62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60E18C-CB03-4B9B-A0D1-7DDE4DF8A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729871-1129-4517-8205-1A5FF27B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5B4B-02AA-461C-BD42-5B8120770BDE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6ABFEA-0779-4641-94D2-49208FE4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D20A18-C9C1-473B-B05C-409F500C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715D-446C-4AC5-8F47-D2C22E83FB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76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98009-FC4C-4BE1-918A-2ACC83DB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649B61-A8DD-4B3F-9B29-40F8E9E28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4CE81B-E7F9-4DB9-A172-0449105F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5B4B-02AA-461C-BD42-5B8120770BDE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F94060-AE49-4F86-8E50-A8C70F30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F7CEC3-CA2D-4DA1-9FC0-C45D2399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715D-446C-4AC5-8F47-D2C22E83FB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24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3F56E-617D-4BFE-9006-C8F33C86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192E34-030B-49E2-B201-20CE677DF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DC8D9B-7AF5-460F-8457-73EBECDB7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13FC3E-D5BC-445B-8F72-DC97C0B3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5B4B-02AA-461C-BD42-5B8120770BDE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A27508-5865-41A4-8380-36A38289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4565DB-0D38-4E23-AB99-E782602A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715D-446C-4AC5-8F47-D2C22E83FB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67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936D5-F55A-4089-83ED-1DB077FA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D21269-4238-4C03-833E-E1EFFE291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72C727-B986-4CE2-A68A-433E3C305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DD418A-6238-4D84-9AE7-A66918178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5C0B9E-1FA6-49C2-A3C5-5FFF50169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B96E3B-B43D-48DF-A354-411FD5E3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5B4B-02AA-461C-BD42-5B8120770BDE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D76D0D-62A5-4CBF-9FD7-E5E51733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6F9740-6177-41F3-BB1E-D686CCEA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715D-446C-4AC5-8F47-D2C22E83FB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130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F7A91-9218-4E42-8BB2-C31DFD27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24D9CC-5D2D-44A0-9952-57FF0C9F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5B4B-02AA-461C-BD42-5B8120770BDE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FE3295-870F-4502-AD70-D377D66F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05FF24-BDA7-4B02-85DD-F6E02A6A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715D-446C-4AC5-8F47-D2C22E83FB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83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A9F68A-1AB8-4B4C-88CB-87ADEE24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5B4B-02AA-461C-BD42-5B8120770BDE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1CC52A3-0BCB-4FB7-B96D-CB5B73C4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7E50E4-F30E-4C03-93E4-B248567F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715D-446C-4AC5-8F47-D2C22E83FB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87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D4485-92A4-497C-B779-24D2A016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7349FD-3D6D-499E-9575-E62F4B409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0A0A7D-9DFC-4A8D-B2D3-095137D6A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CFB2E9-E0D7-49AB-B18C-C04E41ED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5B4B-02AA-461C-BD42-5B8120770BDE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6CA766-F21F-4206-85FF-BADFD0D5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74654E-624D-4DB0-B940-9A58A7C7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715D-446C-4AC5-8F47-D2C22E83FB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534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E3865-592B-4FFD-878E-66C2E5D3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F9D572-586B-4ED5-9AA7-59C155D63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F3A9D3-CFEA-43FA-88DF-9F70E090A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34AC23-768C-48EE-9DA0-90E80A79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5B4B-02AA-461C-BD42-5B8120770BDE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F9D616-1067-46BC-9289-A5860236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FB36BC-6BBB-44F0-84BA-E1CEEFFB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715D-446C-4AC5-8F47-D2C22E83FB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4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AA97638-7980-4509-B7EC-E01AB31A7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3C0FC0-5E64-47AB-B721-555E7CA67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60D7E1-A73D-46EC-9897-00D3FB64F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55B4B-02AA-461C-BD42-5B8120770BDE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604B39-F4BE-483B-9C09-D6CE6B90D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F4F6CB-A6CD-455F-A78E-42E693951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A715D-446C-4AC5-8F47-D2C22E83FB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70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Forma&#10;&#10;Descripción generada automáticamente con confianza media">
            <a:extLst>
              <a:ext uri="{FF2B5EF4-FFF2-40B4-BE49-F238E27FC236}">
                <a16:creationId xmlns:a16="http://schemas.microsoft.com/office/drawing/2014/main" id="{8E23B76E-5FF0-4A85-94FD-FD1AE7B3BB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977181" y="0"/>
            <a:ext cx="8237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988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 Fornés Fornés</dc:creator>
  <cp:lastModifiedBy>Sergi Fornés Fornés</cp:lastModifiedBy>
  <cp:revision>4</cp:revision>
  <dcterms:created xsi:type="dcterms:W3CDTF">2022-04-25T12:13:42Z</dcterms:created>
  <dcterms:modified xsi:type="dcterms:W3CDTF">2022-06-02T17:09:02Z</dcterms:modified>
</cp:coreProperties>
</file>