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03DF8-A7BD-47C2-9A8D-369EC2FAC250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C29CD-40C8-4576-A4B4-C14DC09F96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99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7FF55D6-5EC7-4B19-A84A-0AE589A864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D0076C-5FC0-4670-98F8-A5D6E70BA488}" type="slidenum">
              <a:t>1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7A5AA35-AC17-4797-8C8C-B989870D00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0127015C-D4BF-46D9-8D30-CDBB58C678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C99C4-7801-41CC-BA56-A47726B9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1B81-758D-4853-83CA-70B97EA45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3F690-BB52-4970-84AF-D6B1E388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4A0D3-AA4A-403D-86EA-523BA0A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791D9-1845-482A-8871-F59E9762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4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DE87-047A-43EE-A5B0-0403498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B3AB78-EF38-42FB-B239-FA9B2DCC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2C58C-8D03-4DC1-A2D5-127D7C42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D845C-3CD1-4C3A-ACF7-D00D632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8D678-A2A0-405C-AA55-7E2520CB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1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F993C8-FDEC-4285-8C92-430CFC5A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78CA15-BE1C-47CA-9AE5-DCC2A1BD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F756B-050A-4BDC-8B33-C141045D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10EAD-59EA-4D36-81B1-8E4BC797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36821-ADCB-4B80-9264-267C8055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67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24652-32A8-4EB5-B252-3CFB6DB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51D7C-99CE-4180-B957-F43C11E7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7CA34-983B-4F6A-9758-B17009A4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C1015-B766-49A4-B1E2-57A8B69A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9AD9A-EB14-41A9-BA5B-2B36E2BE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0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B9DED-DA29-4EA2-95D1-DD822BC7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E825C-7DD1-4B91-B5D2-A5F2725A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79290-524A-4614-826C-68B1533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8D8F4-9AB1-460E-BE4C-73D401D6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DBFAE-9724-4E31-989C-6C71C167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7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64F5E-C408-4A08-8AC8-5A6904C4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995AD-2CAE-4F6A-8300-2C4F26772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4E67CE-D1B9-425E-B41D-3FA59ADF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F886C-0573-41D4-983C-C8B2DB6F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3B8931-4F09-4CBA-9438-FA5BBD44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45571-5873-46D8-9C0B-CF325E62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61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9FC1-1AD3-49ED-A886-1DEDECCE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16BCF-ACF5-4752-B869-3E48F451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96FC53-6D1C-4C97-BE2F-FB76D66B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DC3619-F577-4879-AB7E-284672F1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64F85B-6CEA-4AA7-A6DE-5FC14E0BB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11CFFD-B376-4B10-A29F-B7F4C490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A84F8-F4FC-4F0F-A7DB-8086BAE5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92BB4-C82D-4FF6-A766-647D5914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43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B9F8-C415-45CA-A29D-EF6B2661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1EBB8-97B6-4040-8A63-A1AA843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716D02-EB90-4A05-AB29-B442B4D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A34FA5-F11A-4E21-AC4F-A7A2A488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11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9B6FA3-BC2D-46FC-8EFD-91DD9550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446C9A-8D43-48FE-8016-49AD863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459835-9A7F-4854-BE43-9DB25D6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8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DF61-859E-4064-BCFF-B2F0C9C1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82E63-A9A3-41C8-A2DC-B78A4C5D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C8910-A29A-4CA0-A33E-C25DDC2A9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DD08C-76EB-43B1-A545-CFCD14E1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58739-FF46-43EB-B51E-37E045DA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8C3C-7369-42A1-B2F2-BF0F46A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940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7FE20-CB88-444B-9256-32F4D32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C701E-2ACB-445D-A7F3-55D07E6C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B5839E-0909-4BDC-8AFD-E5D666EA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DCB52-DE04-4465-BFD2-BA3A8EB5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3075E-6F92-487E-A431-37429ED0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4E5B-1DDB-4979-9E3C-5651F769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65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556AF-F11D-49F5-A889-E029E08A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78980-FA79-4EFC-A38C-EAA224D1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E4485-F0FE-4CC0-807A-EBA32E41D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02FA-AD93-4520-8EEF-21D71E20A966}" type="datetimeFigureOut">
              <a:rPr lang="LID4096" smtClean="0"/>
              <a:t>03/25/2021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F2A4A-7CC8-4B86-965E-3415AA54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54BCD-0D2D-4EE3-8950-C6D38661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B3CBC-A8E8-48DB-88D1-B4E4104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45F21-CD62-4757-90A1-0794C2AB620E}" type="slidenum">
              <a:t>1</a:t>
            </a:fld>
            <a:r>
              <a:rPr lang="en-US"/>
              <a:t> /</a:t>
            </a:r>
          </a:p>
        </p:txBody>
      </p:sp>
      <p:sp>
        <p:nvSpPr>
          <p:cNvPr id="2" name=" 1">
            <a:extLst>
              <a:ext uri="{FF2B5EF4-FFF2-40B4-BE49-F238E27FC236}">
                <a16:creationId xmlns:a16="http://schemas.microsoft.com/office/drawing/2014/main" id="{F0EBA358-8342-46A2-8B1C-12D8989353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77867" y="815485"/>
            <a:ext cx="7772734" cy="1507191"/>
          </a:xfrm>
        </p:spPr>
        <p:txBody>
          <a:bodyPr/>
          <a:lstStyle/>
          <a:p>
            <a:pPr algn="ctr">
              <a:spcBef>
                <a:spcPts val="908"/>
              </a:spcBef>
              <a:tabLst>
                <a:tab pos="0" algn="l"/>
              </a:tabLst>
            </a:pPr>
            <a:r>
              <a:rPr lang="en-US" sz="4899">
                <a:latin typeface="Calibri" pitchFamily="34"/>
              </a:rPr>
              <a:t>Project </a:t>
            </a:r>
            <a:br>
              <a:rPr lang="en-US" sz="4899">
                <a:latin typeface="Calibri" pitchFamily="34"/>
              </a:rPr>
            </a:br>
            <a:r>
              <a:rPr lang="en-US" sz="4899">
                <a:latin typeface="Calibri" pitchFamily="34"/>
              </a:rPr>
              <a:t>CI/CD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3FCB63-EE34-4AFF-B4BD-C33EC28D49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68871" y="5356001"/>
            <a:ext cx="3845870" cy="89125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/>
              </a:rPr>
              <a:t>Sergii</a:t>
            </a:r>
            <a:r>
              <a:rPr lang="en-US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/>
              </a:rPr>
              <a:t>Kapusta</a:t>
            </a:r>
            <a:endParaRPr lang="en-US" dirty="0">
              <a:solidFill>
                <a:srgbClr val="000000"/>
              </a:solidFill>
              <a:latin typeface="Calibri" pitchFamily="34"/>
            </a:endParaRPr>
          </a:p>
          <a:p>
            <a:pPr lvl="0" algn="ctr"/>
            <a:r>
              <a:rPr lang="en-US" dirty="0">
                <a:solidFill>
                  <a:srgbClr val="000000"/>
                </a:solidFill>
                <a:latin typeface="Calibri" pitchFamily="34"/>
              </a:rPr>
              <a:t> EPAM 2020-2021 winter DevOps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8BE5A-FB40-4E74-A157-A0B8FE25B2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01905" y="2101251"/>
            <a:ext cx="7203822" cy="287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BAA0-29C5-4B0E-83FB-001E54D2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0498" cy="93152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Objective of the project is</a:t>
            </a:r>
            <a:br>
              <a:rPr lang="en-US" sz="6000" dirty="0"/>
            </a:br>
            <a:r>
              <a:rPr lang="en-US" sz="6000" dirty="0"/>
              <a:t> ci/cd studying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7ED2E-ABF7-4391-BFE1-47D0DAF9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2053883"/>
            <a:ext cx="10386646" cy="4543865"/>
          </a:xfrm>
        </p:spPr>
        <p:txBody>
          <a:bodyPr>
            <a:normAutofit/>
          </a:bodyPr>
          <a:lstStyle/>
          <a:p>
            <a:pPr lvl="0">
              <a:spcAft>
                <a:spcPts val="720"/>
              </a:spcAft>
            </a:pPr>
            <a:r>
              <a:rPr lang="en-US" sz="2400" dirty="0"/>
              <a:t>Used tools: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sz="2400" b="1" dirty="0"/>
              <a:t>GitHub</a:t>
            </a:r>
            <a:r>
              <a:rPr lang="en-US" sz="2400" dirty="0"/>
              <a:t> is a web-based hosting service for version control using Git.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sz="2400" b="1" dirty="0"/>
              <a:t>Jenkins</a:t>
            </a:r>
            <a:r>
              <a:rPr lang="en-US" sz="2400" dirty="0"/>
              <a:t> is an open source automation server.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b="1" dirty="0"/>
              <a:t>Terraform </a:t>
            </a:r>
            <a:r>
              <a:rPr lang="en-US" dirty="0"/>
              <a:t>is an open source “Infrastructure as Code” tool. 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b="1" dirty="0"/>
              <a:t>AWS </a:t>
            </a:r>
            <a:r>
              <a:rPr lang="en-US" sz="2400" dirty="0"/>
              <a:t>is a secure cloud services platform, offering compute power, database storage, content delivery and other functionality to help businesses scale and grow.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20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4ECED-9076-4296-B6F5-FD0B8F16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</a:t>
            </a:r>
            <a:br>
              <a:rPr lang="en-US" dirty="0"/>
            </a:b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AB8404-9774-42D9-9F80-D26B6EF9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5" y="1125415"/>
            <a:ext cx="8821461" cy="5051548"/>
          </a:xfrm>
        </p:spPr>
      </p:pic>
    </p:spTree>
    <p:extLst>
      <p:ext uri="{BB962C8B-B14F-4D97-AF65-F5344CB8AC3E}">
        <p14:creationId xmlns:p14="http://schemas.microsoft.com/office/powerpoint/2010/main" val="121195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6D823-3ECC-4CA9-8969-3F80F9B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03E35D-0E9D-4D0C-9889-3BFB1135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1825625"/>
            <a:ext cx="8150366" cy="4667250"/>
          </a:xfrm>
        </p:spPr>
      </p:pic>
    </p:spTree>
    <p:extLst>
      <p:ext uri="{BB962C8B-B14F-4D97-AF65-F5344CB8AC3E}">
        <p14:creationId xmlns:p14="http://schemas.microsoft.com/office/powerpoint/2010/main" val="26597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AD02D-CE8D-4F70-9B1A-7FFB66C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289074-DA02-41F4-BF7B-5CDB9AA9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54" y="1825625"/>
            <a:ext cx="8652186" cy="4667250"/>
          </a:xfrm>
        </p:spPr>
      </p:pic>
    </p:spTree>
    <p:extLst>
      <p:ext uri="{BB962C8B-B14F-4D97-AF65-F5344CB8AC3E}">
        <p14:creationId xmlns:p14="http://schemas.microsoft.com/office/powerpoint/2010/main" val="140853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1210F-3DAC-4FE3-B893-D1CF9F6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5DB75C-E185-4477-AEC0-83E0505DC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54" y="1825625"/>
            <a:ext cx="7598692" cy="4351338"/>
          </a:xfrm>
        </p:spPr>
      </p:pic>
    </p:spTree>
    <p:extLst>
      <p:ext uri="{BB962C8B-B14F-4D97-AF65-F5344CB8AC3E}">
        <p14:creationId xmlns:p14="http://schemas.microsoft.com/office/powerpoint/2010/main" val="254580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8F87-8DF7-4758-A3D3-D22B16D6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Notification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DAA012-3C30-4127-9EBA-6127B9127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54" y="1825625"/>
            <a:ext cx="7598692" cy="4351338"/>
          </a:xfrm>
        </p:spPr>
      </p:pic>
    </p:spTree>
    <p:extLst>
      <p:ext uri="{BB962C8B-B14F-4D97-AF65-F5344CB8AC3E}">
        <p14:creationId xmlns:p14="http://schemas.microsoft.com/office/powerpoint/2010/main" val="26227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CFC5-C172-4ADD-A0EC-7020B1EE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1F9202-ACE4-4756-A3EF-B5A355836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54" y="1825625"/>
            <a:ext cx="7598692" cy="4351338"/>
          </a:xfrm>
        </p:spPr>
      </p:pic>
    </p:spTree>
    <p:extLst>
      <p:ext uri="{BB962C8B-B14F-4D97-AF65-F5344CB8AC3E}">
        <p14:creationId xmlns:p14="http://schemas.microsoft.com/office/powerpoint/2010/main" val="325282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58CB3-20C8-4B20-9175-FE35E210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BFADAE-5191-433B-A1E6-FAB380A8D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54" y="1825625"/>
            <a:ext cx="7598692" cy="4351338"/>
          </a:xfrm>
        </p:spPr>
      </p:pic>
    </p:spTree>
    <p:extLst>
      <p:ext uri="{BB962C8B-B14F-4D97-AF65-F5344CB8AC3E}">
        <p14:creationId xmlns:p14="http://schemas.microsoft.com/office/powerpoint/2010/main" val="1020045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99</Words>
  <Application>Microsoft Office PowerPoint</Application>
  <PresentationFormat>Широкоэкранный</PresentationFormat>
  <Paragraphs>18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StarSymbol</vt:lpstr>
      <vt:lpstr>Тема Office</vt:lpstr>
      <vt:lpstr>Project  CI/CD</vt:lpstr>
      <vt:lpstr>Objective of the project is  ci/cd studying</vt:lpstr>
      <vt:lpstr>Webhook </vt:lpstr>
      <vt:lpstr>Terraform</vt:lpstr>
      <vt:lpstr>AWS</vt:lpstr>
      <vt:lpstr>Jenkins</vt:lpstr>
      <vt:lpstr>Email Notification</vt:lpstr>
      <vt:lpstr>S3</vt:lpstr>
      <vt:lpstr>Web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CI/CD</dc:title>
  <dc:creator>Администратор</dc:creator>
  <cp:lastModifiedBy>Администратор</cp:lastModifiedBy>
  <cp:revision>1</cp:revision>
  <dcterms:created xsi:type="dcterms:W3CDTF">2021-03-25T14:37:36Z</dcterms:created>
  <dcterms:modified xsi:type="dcterms:W3CDTF">2021-03-25T22:19:59Z</dcterms:modified>
</cp:coreProperties>
</file>