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0175-8D59-455D-887F-57DB6A33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8C38F-BB7D-498D-BDBE-FE2431E3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232EE-EE0C-4AA2-A722-2584A42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0C5F8-2BFC-41B3-961D-96CAB61F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435FA-C6C3-4BE9-9B68-FC18AC9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03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371A5-64DD-4996-917B-889BD629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48DCB7-26FE-40B6-A3B1-D06EB21A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2515D-56F9-46CE-A0BD-2229775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960F1-6352-4A15-BA44-6F387726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FDA8E0-718F-421F-A031-92C74B66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70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DEC94-E073-464E-B857-8C80ED663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7F1DC1-B1B1-4108-B7B0-C64DBEB7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FF272-3FEA-4191-96E6-BFDA1191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5894-8727-4494-A630-2F8D6758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7A9FA-F25F-4E5F-8ABE-99D9F484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D1FA2-A97A-45FA-AF28-DA93F0D8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41BCD-C2E4-47C7-8DB2-780D67A6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3BF2C-4E04-45D1-8CF2-A4D5196C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0120D-6363-4608-9CD6-D9124306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FEB73C-D723-4935-B2A4-1393E0A7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7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FBED-D4B5-491D-8E2E-7E86D37A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24167-EB28-468C-A739-1474163A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37C45-31C5-4618-A57E-B20A4E65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1800D-6F2B-45EC-97CE-AA11B006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C507E-F7AD-4917-8831-A5D6B632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4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E809-3545-4D95-B97D-94668D0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A8E84-7B09-41B0-B26F-9F3F88094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668811-509E-4652-8C81-34AEDE1E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77638-7254-46E1-BEB1-CFCB3B21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BBDDC-AD01-46F3-9FC7-0EE0BAE6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0DE0C-9906-4C9D-BFAB-DE728B12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93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1ACF-58ED-46EC-90FB-0324B440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C18C0-A2B7-4459-BAF7-5864AB0A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DA843-8903-4382-AFA6-15A0F7B36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C91DF0-3670-4225-8941-7CC8DE7C4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1349F5-0BED-4415-8452-B74AF662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92559F-F91C-4CD4-97AC-B4580AB6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075EE-1537-4DA5-B5ED-61F3F5CF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04DF8D-4192-4A2C-8114-88E04694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98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F5F16-F978-414A-9736-75975991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86E54E-6D18-4DD7-A20E-51C2FBCF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278570-CD7C-4219-8F2D-1FD695F1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5D855-D428-4500-984E-DD69F09B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2F7D13-2309-4E30-8CBE-2DFD8FDE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A43BF8-240D-44C4-8098-DCB51DB3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377A59-A572-4AC4-A838-709118E3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0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9EFE7-9B79-47A3-AF93-C4586884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13A3C-A156-4C13-9B81-0C8D674E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5A4158-6826-442D-BEAF-94F5388A7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5F271-CC33-41A3-8167-AEB07428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F4EF16-9A14-4EC9-9685-476D4371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D98DB-AC9C-4BA9-85EC-36794DAC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7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15B8-0422-4737-AC0B-8BDE08A8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53E6F3-9760-4A0F-894F-37DC6AA00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B74B2-0CEC-4913-95C3-8FF60700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87E414-DA53-4494-B560-53551548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827D6A-10B1-4B40-BD74-267BF8B2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963E00-CBA3-44ED-A235-CB8F60FF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49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2452BB-34A5-48CB-A5A3-23543D6B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30CCC-14C3-495C-9A82-2C3C40CC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33F5B-F203-4B81-8572-9FD1F4B03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16C5-02A3-427A-8101-4B48112E5B3C}" type="datetimeFigureOut">
              <a:rPr lang="es-CO" smtClean="0"/>
              <a:t>14/10/2021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E65D1-12F9-455D-A629-1157F2E03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43B91-3CE7-4C51-80AF-8ED24F00A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0DF1-9F51-4ACE-8DCE-573E9015C0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78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B23E8F-4137-4B09-B32C-5B94B47D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8E55AAC-44E1-4CEA-9A31-B45799CAFBA7}"/>
              </a:ext>
            </a:extLst>
          </p:cNvPr>
          <p:cNvSpPr/>
          <p:nvPr/>
        </p:nvSpPr>
        <p:spPr>
          <a:xfrm>
            <a:off x="0" y="0"/>
            <a:ext cx="7906871" cy="39695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BF34A8-EB4F-41D0-ADA7-489FCE1C6BD2}"/>
              </a:ext>
            </a:extLst>
          </p:cNvPr>
          <p:cNvSpPr/>
          <p:nvPr/>
        </p:nvSpPr>
        <p:spPr>
          <a:xfrm>
            <a:off x="7810052" y="0"/>
            <a:ext cx="1871830" cy="849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614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Matilde</dc:creator>
  <cp:lastModifiedBy>Matilde</cp:lastModifiedBy>
  <cp:revision>1</cp:revision>
  <dcterms:created xsi:type="dcterms:W3CDTF">2021-10-14T11:37:28Z</dcterms:created>
  <dcterms:modified xsi:type="dcterms:W3CDTF">2021-10-14T11:37:44Z</dcterms:modified>
</cp:coreProperties>
</file>