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27C2B-B209-4C3D-9D3E-D6F7B7879B79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801A87-F0D3-4D5B-922E-C63CEFE030AA}">
      <dgm:prSet phldrT="[Текст]" custT="1"/>
      <dgm:spPr>
        <a:solidFill>
          <a:srgbClr val="00B050"/>
        </a:solidFill>
        <a:ln>
          <a:solidFill>
            <a:srgbClr val="FFC000"/>
          </a:solidFill>
        </a:ln>
      </dgm:spPr>
      <dgm:t>
        <a:bodyPr/>
        <a:lstStyle/>
        <a:p>
          <a:r>
            <a:rPr lang="ru-RU" sz="2000" b="1" dirty="0"/>
            <a:t>Виды </a:t>
          </a:r>
          <a:r>
            <a:rPr lang="ru-RU" sz="2000" b="1" dirty="0" err="1"/>
            <a:t>риелторских</a:t>
          </a:r>
          <a:r>
            <a:rPr lang="ru-RU" sz="2000" b="1" dirty="0"/>
            <a:t> услуг</a:t>
          </a:r>
        </a:p>
      </dgm:t>
    </dgm:pt>
    <dgm:pt modelId="{24898A26-4D10-4A7E-BCD3-2606BA76EA14}" type="parTrans" cxnId="{1266FA58-60CD-4DCF-80F6-24742457BA08}">
      <dgm:prSet/>
      <dgm:spPr/>
      <dgm:t>
        <a:bodyPr/>
        <a:lstStyle/>
        <a:p>
          <a:endParaRPr lang="ru-RU"/>
        </a:p>
      </dgm:t>
    </dgm:pt>
    <dgm:pt modelId="{86464C17-4694-4311-9371-AA8095AE837A}" type="sibTrans" cxnId="{1266FA58-60CD-4DCF-80F6-24742457BA08}">
      <dgm:prSet/>
      <dgm:spPr/>
      <dgm:t>
        <a:bodyPr/>
        <a:lstStyle/>
        <a:p>
          <a:endParaRPr lang="ru-RU"/>
        </a:p>
      </dgm:t>
    </dgm:pt>
    <dgm:pt modelId="{42F18946-DB7A-4DBE-BD90-3783F928D2AB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1200" b="1" dirty="0"/>
            <a:t>Торговая деятельность</a:t>
          </a:r>
        </a:p>
      </dgm:t>
    </dgm:pt>
    <dgm:pt modelId="{C3631D8A-BC43-4EC2-86F7-A3CCF36638CC}" type="parTrans" cxnId="{B17863C3-791D-4110-B61A-1A32715978CE}">
      <dgm:prSet/>
      <dgm:spPr/>
      <dgm:t>
        <a:bodyPr/>
        <a:lstStyle/>
        <a:p>
          <a:endParaRPr lang="ru-RU"/>
        </a:p>
      </dgm:t>
    </dgm:pt>
    <dgm:pt modelId="{54100D2A-F36F-4649-A7BE-A937F287AA91}" type="sibTrans" cxnId="{B17863C3-791D-4110-B61A-1A32715978CE}">
      <dgm:prSet/>
      <dgm:spPr/>
      <dgm:t>
        <a:bodyPr/>
        <a:lstStyle/>
        <a:p>
          <a:endParaRPr lang="ru-RU" sz="1200" b="1"/>
        </a:p>
      </dgm:t>
    </dgm:pt>
    <dgm:pt modelId="{AFACEEA1-7487-4585-8238-F97D47C180CC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1200" b="1" dirty="0" err="1"/>
            <a:t>Посреднеческие</a:t>
          </a:r>
          <a:r>
            <a:rPr lang="ru-RU" sz="1200" b="1" dirty="0"/>
            <a:t> услуги</a:t>
          </a:r>
        </a:p>
      </dgm:t>
    </dgm:pt>
    <dgm:pt modelId="{D1581250-C7EF-40C6-B074-01E962C036D1}" type="parTrans" cxnId="{0724D034-7F09-4089-98EA-DCC855D3E67B}">
      <dgm:prSet/>
      <dgm:spPr/>
      <dgm:t>
        <a:bodyPr/>
        <a:lstStyle/>
        <a:p>
          <a:endParaRPr lang="ru-RU"/>
        </a:p>
      </dgm:t>
    </dgm:pt>
    <dgm:pt modelId="{5DCAE7EE-8BEF-41ED-986D-2EB0838C5902}" type="sibTrans" cxnId="{0724D034-7F09-4089-98EA-DCC855D3E67B}">
      <dgm:prSet/>
      <dgm:spPr/>
      <dgm:t>
        <a:bodyPr/>
        <a:lstStyle/>
        <a:p>
          <a:endParaRPr lang="ru-RU" sz="1200" b="1"/>
        </a:p>
      </dgm:t>
    </dgm:pt>
    <dgm:pt modelId="{04CA404D-0BD6-49CC-B23C-D99E1D91E8ED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1200" b="1" dirty="0"/>
            <a:t>Рекламные услуги</a:t>
          </a:r>
        </a:p>
      </dgm:t>
    </dgm:pt>
    <dgm:pt modelId="{43C673FD-E090-46E5-85BA-E28842829B7C}" type="parTrans" cxnId="{66C1D591-2852-4C83-9419-E3E12864C6FD}">
      <dgm:prSet/>
      <dgm:spPr/>
      <dgm:t>
        <a:bodyPr/>
        <a:lstStyle/>
        <a:p>
          <a:endParaRPr lang="ru-RU"/>
        </a:p>
      </dgm:t>
    </dgm:pt>
    <dgm:pt modelId="{B4C3D715-3D24-4B6C-8AF8-8A7CB972455F}" type="sibTrans" cxnId="{66C1D591-2852-4C83-9419-E3E12864C6FD}">
      <dgm:prSet/>
      <dgm:spPr/>
      <dgm:t>
        <a:bodyPr/>
        <a:lstStyle/>
        <a:p>
          <a:endParaRPr lang="ru-RU" sz="1200" b="1"/>
        </a:p>
      </dgm:t>
    </dgm:pt>
    <dgm:pt modelId="{1E380248-1B85-45C8-8E83-DA2B93188EF2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1200" b="1" dirty="0"/>
            <a:t>Консультационные услуги</a:t>
          </a:r>
        </a:p>
      </dgm:t>
    </dgm:pt>
    <dgm:pt modelId="{942CA0F6-4EB1-417B-93FA-B71EE2730E7F}" type="parTrans" cxnId="{FACAAC26-85C5-4EF0-BBC5-CF512F1B517B}">
      <dgm:prSet/>
      <dgm:spPr/>
      <dgm:t>
        <a:bodyPr/>
        <a:lstStyle/>
        <a:p>
          <a:endParaRPr lang="ru-RU"/>
        </a:p>
      </dgm:t>
    </dgm:pt>
    <dgm:pt modelId="{86523DDC-9665-4272-98BE-B05D9EA5BC4B}" type="sibTrans" cxnId="{FACAAC26-85C5-4EF0-BBC5-CF512F1B517B}">
      <dgm:prSet/>
      <dgm:spPr/>
      <dgm:t>
        <a:bodyPr/>
        <a:lstStyle/>
        <a:p>
          <a:endParaRPr lang="ru-RU" sz="1200" b="1"/>
        </a:p>
      </dgm:t>
    </dgm:pt>
    <dgm:pt modelId="{9B62F594-03B0-4F42-B669-7875D90D7534}">
      <dgm:prSet phldrT="[Текст]" custT="1"/>
      <dgm:spPr>
        <a:solidFill>
          <a:srgbClr val="0070C0"/>
        </a:solidFill>
      </dgm:spPr>
      <dgm:t>
        <a:bodyPr/>
        <a:lstStyle/>
        <a:p>
          <a:r>
            <a:rPr lang="ru-RU" sz="1200" b="1" dirty="0"/>
            <a:t>Информационные услуги</a:t>
          </a:r>
        </a:p>
      </dgm:t>
    </dgm:pt>
    <dgm:pt modelId="{53AC8DD4-C3F2-4343-BE6E-541595CB9F26}" type="parTrans" cxnId="{F4FAA49E-4AFF-4FED-AE6A-DF904E19A6D3}">
      <dgm:prSet/>
      <dgm:spPr/>
      <dgm:t>
        <a:bodyPr/>
        <a:lstStyle/>
        <a:p>
          <a:endParaRPr lang="ru-RU"/>
        </a:p>
      </dgm:t>
    </dgm:pt>
    <dgm:pt modelId="{12979617-522F-495C-A7CA-6853C8C82406}" type="sibTrans" cxnId="{F4FAA49E-4AFF-4FED-AE6A-DF904E19A6D3}">
      <dgm:prSet/>
      <dgm:spPr/>
      <dgm:t>
        <a:bodyPr/>
        <a:lstStyle/>
        <a:p>
          <a:endParaRPr lang="ru-RU" sz="1200" b="1"/>
        </a:p>
      </dgm:t>
    </dgm:pt>
    <dgm:pt modelId="{CC318193-D06D-45D6-A76A-7CC241635E17}" type="pres">
      <dgm:prSet presAssocID="{AC127C2B-B209-4C3D-9D3E-D6F7B7879B7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620F3A-464D-483B-8109-F94E8C9FFD2C}" type="pres">
      <dgm:prSet presAssocID="{CC801A87-F0D3-4D5B-922E-C63CEFE030AA}" presName="centerShape" presStyleLbl="node0" presStyleIdx="0" presStyleCnt="1"/>
      <dgm:spPr/>
    </dgm:pt>
    <dgm:pt modelId="{0D531D17-C116-43F8-AB45-61AB28ED3E31}" type="pres">
      <dgm:prSet presAssocID="{42F18946-DB7A-4DBE-BD90-3783F928D2AB}" presName="node" presStyleLbl="node1" presStyleIdx="0" presStyleCnt="5" custScaleX="129030" custScaleY="65299">
        <dgm:presLayoutVars>
          <dgm:bulletEnabled val="1"/>
        </dgm:presLayoutVars>
      </dgm:prSet>
      <dgm:spPr/>
    </dgm:pt>
    <dgm:pt modelId="{42292EEB-ADC0-486C-896D-CC63EB70B68F}" type="pres">
      <dgm:prSet presAssocID="{42F18946-DB7A-4DBE-BD90-3783F928D2AB}" presName="dummy" presStyleCnt="0"/>
      <dgm:spPr/>
    </dgm:pt>
    <dgm:pt modelId="{421D947A-AE8F-4508-B095-BA62C507903D}" type="pres">
      <dgm:prSet presAssocID="{54100D2A-F36F-4649-A7BE-A937F287AA91}" presName="sibTrans" presStyleLbl="sibTrans2D1" presStyleIdx="0" presStyleCnt="5"/>
      <dgm:spPr/>
    </dgm:pt>
    <dgm:pt modelId="{DB423B2D-DECD-4AB1-BD0F-27CB0EC87D5C}" type="pres">
      <dgm:prSet presAssocID="{AFACEEA1-7487-4585-8238-F97D47C180CC}" presName="node" presStyleLbl="node1" presStyleIdx="1" presStyleCnt="5" custScaleX="129030" custScaleY="65299">
        <dgm:presLayoutVars>
          <dgm:bulletEnabled val="1"/>
        </dgm:presLayoutVars>
      </dgm:prSet>
      <dgm:spPr/>
    </dgm:pt>
    <dgm:pt modelId="{6A85E506-16C2-4EB7-B54C-AA3D35979FFE}" type="pres">
      <dgm:prSet presAssocID="{AFACEEA1-7487-4585-8238-F97D47C180CC}" presName="dummy" presStyleCnt="0"/>
      <dgm:spPr/>
    </dgm:pt>
    <dgm:pt modelId="{4FD61546-5C0E-4B4B-A000-E4CA252B2888}" type="pres">
      <dgm:prSet presAssocID="{5DCAE7EE-8BEF-41ED-986D-2EB0838C5902}" presName="sibTrans" presStyleLbl="sibTrans2D1" presStyleIdx="1" presStyleCnt="5"/>
      <dgm:spPr/>
    </dgm:pt>
    <dgm:pt modelId="{E800533C-7E0F-446F-93E7-52A938EA1B46}" type="pres">
      <dgm:prSet presAssocID="{04CA404D-0BD6-49CC-B23C-D99E1D91E8ED}" presName="node" presStyleLbl="node1" presStyleIdx="2" presStyleCnt="5" custScaleX="129030" custScaleY="65299">
        <dgm:presLayoutVars>
          <dgm:bulletEnabled val="1"/>
        </dgm:presLayoutVars>
      </dgm:prSet>
      <dgm:spPr/>
    </dgm:pt>
    <dgm:pt modelId="{71BDD56C-D45C-4592-BB57-788701829480}" type="pres">
      <dgm:prSet presAssocID="{04CA404D-0BD6-49CC-B23C-D99E1D91E8ED}" presName="dummy" presStyleCnt="0"/>
      <dgm:spPr/>
    </dgm:pt>
    <dgm:pt modelId="{E30ADA5B-5138-4D9B-92E4-5E1E87F9C899}" type="pres">
      <dgm:prSet presAssocID="{B4C3D715-3D24-4B6C-8AF8-8A7CB972455F}" presName="sibTrans" presStyleLbl="sibTrans2D1" presStyleIdx="2" presStyleCnt="5"/>
      <dgm:spPr/>
    </dgm:pt>
    <dgm:pt modelId="{7364B941-8427-4627-BFA8-F3F3A23A10A6}" type="pres">
      <dgm:prSet presAssocID="{1E380248-1B85-45C8-8E83-DA2B93188EF2}" presName="node" presStyleLbl="node1" presStyleIdx="3" presStyleCnt="5" custScaleX="129030" custScaleY="65299">
        <dgm:presLayoutVars>
          <dgm:bulletEnabled val="1"/>
        </dgm:presLayoutVars>
      </dgm:prSet>
      <dgm:spPr/>
    </dgm:pt>
    <dgm:pt modelId="{1453E571-2239-4BE3-8F45-5101936A182A}" type="pres">
      <dgm:prSet presAssocID="{1E380248-1B85-45C8-8E83-DA2B93188EF2}" presName="dummy" presStyleCnt="0"/>
      <dgm:spPr/>
    </dgm:pt>
    <dgm:pt modelId="{6AE2F74A-0AE9-45DD-BAF9-DFC4AAE15D12}" type="pres">
      <dgm:prSet presAssocID="{86523DDC-9665-4272-98BE-B05D9EA5BC4B}" presName="sibTrans" presStyleLbl="sibTrans2D1" presStyleIdx="3" presStyleCnt="5"/>
      <dgm:spPr/>
    </dgm:pt>
    <dgm:pt modelId="{55B089A6-88BA-42CE-B4A3-59758C5C6E15}" type="pres">
      <dgm:prSet presAssocID="{9B62F594-03B0-4F42-B669-7875D90D7534}" presName="node" presStyleLbl="node1" presStyleIdx="4" presStyleCnt="5" custScaleX="129030" custScaleY="65299">
        <dgm:presLayoutVars>
          <dgm:bulletEnabled val="1"/>
        </dgm:presLayoutVars>
      </dgm:prSet>
      <dgm:spPr/>
    </dgm:pt>
    <dgm:pt modelId="{315C7934-452B-483A-9A67-784E7EE94D56}" type="pres">
      <dgm:prSet presAssocID="{9B62F594-03B0-4F42-B669-7875D90D7534}" presName="dummy" presStyleCnt="0"/>
      <dgm:spPr/>
    </dgm:pt>
    <dgm:pt modelId="{8276656D-F04A-4C83-A7A3-0C32E13BDBB4}" type="pres">
      <dgm:prSet presAssocID="{12979617-522F-495C-A7CA-6853C8C82406}" presName="sibTrans" presStyleLbl="sibTrans2D1" presStyleIdx="4" presStyleCnt="5"/>
      <dgm:spPr/>
    </dgm:pt>
  </dgm:ptLst>
  <dgm:cxnLst>
    <dgm:cxn modelId="{E160F90A-83B6-41CE-818B-CA9654D60CF4}" type="presOf" srcId="{54100D2A-F36F-4649-A7BE-A937F287AA91}" destId="{421D947A-AE8F-4508-B095-BA62C507903D}" srcOrd="0" destOrd="0" presId="urn:microsoft.com/office/officeart/2005/8/layout/radial6"/>
    <dgm:cxn modelId="{FACAAC26-85C5-4EF0-BBC5-CF512F1B517B}" srcId="{CC801A87-F0D3-4D5B-922E-C63CEFE030AA}" destId="{1E380248-1B85-45C8-8E83-DA2B93188EF2}" srcOrd="3" destOrd="0" parTransId="{942CA0F6-4EB1-417B-93FA-B71EE2730E7F}" sibTransId="{86523DDC-9665-4272-98BE-B05D9EA5BC4B}"/>
    <dgm:cxn modelId="{0724D034-7F09-4089-98EA-DCC855D3E67B}" srcId="{CC801A87-F0D3-4D5B-922E-C63CEFE030AA}" destId="{AFACEEA1-7487-4585-8238-F97D47C180CC}" srcOrd="1" destOrd="0" parTransId="{D1581250-C7EF-40C6-B074-01E962C036D1}" sibTransId="{5DCAE7EE-8BEF-41ED-986D-2EB0838C5902}"/>
    <dgm:cxn modelId="{1A9F5164-A76A-41DD-A1D0-C10E34AB73B3}" type="presOf" srcId="{AC127C2B-B209-4C3D-9D3E-D6F7B7879B79}" destId="{CC318193-D06D-45D6-A76A-7CC241635E17}" srcOrd="0" destOrd="0" presId="urn:microsoft.com/office/officeart/2005/8/layout/radial6"/>
    <dgm:cxn modelId="{14A58257-CFE7-419D-B3B6-F9B3B1560E9F}" type="presOf" srcId="{1E380248-1B85-45C8-8E83-DA2B93188EF2}" destId="{7364B941-8427-4627-BFA8-F3F3A23A10A6}" srcOrd="0" destOrd="0" presId="urn:microsoft.com/office/officeart/2005/8/layout/radial6"/>
    <dgm:cxn modelId="{1266FA58-60CD-4DCF-80F6-24742457BA08}" srcId="{AC127C2B-B209-4C3D-9D3E-D6F7B7879B79}" destId="{CC801A87-F0D3-4D5B-922E-C63CEFE030AA}" srcOrd="0" destOrd="0" parTransId="{24898A26-4D10-4A7E-BCD3-2606BA76EA14}" sibTransId="{86464C17-4694-4311-9371-AA8095AE837A}"/>
    <dgm:cxn modelId="{09E0C07D-2577-4BB0-A8C0-A1469F756F6E}" type="presOf" srcId="{AFACEEA1-7487-4585-8238-F97D47C180CC}" destId="{DB423B2D-DECD-4AB1-BD0F-27CB0EC87D5C}" srcOrd="0" destOrd="0" presId="urn:microsoft.com/office/officeart/2005/8/layout/radial6"/>
    <dgm:cxn modelId="{67C02E84-228F-488E-9782-59A5652D7BB5}" type="presOf" srcId="{04CA404D-0BD6-49CC-B23C-D99E1D91E8ED}" destId="{E800533C-7E0F-446F-93E7-52A938EA1B46}" srcOrd="0" destOrd="0" presId="urn:microsoft.com/office/officeart/2005/8/layout/radial6"/>
    <dgm:cxn modelId="{66C1D591-2852-4C83-9419-E3E12864C6FD}" srcId="{CC801A87-F0D3-4D5B-922E-C63CEFE030AA}" destId="{04CA404D-0BD6-49CC-B23C-D99E1D91E8ED}" srcOrd="2" destOrd="0" parTransId="{43C673FD-E090-46E5-85BA-E28842829B7C}" sibTransId="{B4C3D715-3D24-4B6C-8AF8-8A7CB972455F}"/>
    <dgm:cxn modelId="{F2BB1796-36AD-4F3F-A1F0-7EB930E9CD8C}" type="presOf" srcId="{CC801A87-F0D3-4D5B-922E-C63CEFE030AA}" destId="{55620F3A-464D-483B-8109-F94E8C9FFD2C}" srcOrd="0" destOrd="0" presId="urn:microsoft.com/office/officeart/2005/8/layout/radial6"/>
    <dgm:cxn modelId="{F4FAA49E-4AFF-4FED-AE6A-DF904E19A6D3}" srcId="{CC801A87-F0D3-4D5B-922E-C63CEFE030AA}" destId="{9B62F594-03B0-4F42-B669-7875D90D7534}" srcOrd="4" destOrd="0" parTransId="{53AC8DD4-C3F2-4343-BE6E-541595CB9F26}" sibTransId="{12979617-522F-495C-A7CA-6853C8C82406}"/>
    <dgm:cxn modelId="{B17863C3-791D-4110-B61A-1A32715978CE}" srcId="{CC801A87-F0D3-4D5B-922E-C63CEFE030AA}" destId="{42F18946-DB7A-4DBE-BD90-3783F928D2AB}" srcOrd="0" destOrd="0" parTransId="{C3631D8A-BC43-4EC2-86F7-A3CCF36638CC}" sibTransId="{54100D2A-F36F-4649-A7BE-A937F287AA91}"/>
    <dgm:cxn modelId="{E7C6B5D8-C6C1-4F7D-9DE2-531C51F5B047}" type="presOf" srcId="{5DCAE7EE-8BEF-41ED-986D-2EB0838C5902}" destId="{4FD61546-5C0E-4B4B-A000-E4CA252B2888}" srcOrd="0" destOrd="0" presId="urn:microsoft.com/office/officeart/2005/8/layout/radial6"/>
    <dgm:cxn modelId="{F2B5AFDA-BE04-4E5F-BEC5-7BD5CB82C1F1}" type="presOf" srcId="{86523DDC-9665-4272-98BE-B05D9EA5BC4B}" destId="{6AE2F74A-0AE9-45DD-BAF9-DFC4AAE15D12}" srcOrd="0" destOrd="0" presId="urn:microsoft.com/office/officeart/2005/8/layout/radial6"/>
    <dgm:cxn modelId="{DAC3FBE2-6886-4B64-9C1E-AB25207A4583}" type="presOf" srcId="{9B62F594-03B0-4F42-B669-7875D90D7534}" destId="{55B089A6-88BA-42CE-B4A3-59758C5C6E15}" srcOrd="0" destOrd="0" presId="urn:microsoft.com/office/officeart/2005/8/layout/radial6"/>
    <dgm:cxn modelId="{4F265DE3-7FF6-4ECE-BFF3-6B8A3A21A797}" type="presOf" srcId="{12979617-522F-495C-A7CA-6853C8C82406}" destId="{8276656D-F04A-4C83-A7A3-0C32E13BDBB4}" srcOrd="0" destOrd="0" presId="urn:microsoft.com/office/officeart/2005/8/layout/radial6"/>
    <dgm:cxn modelId="{152C88E4-C280-4A84-926F-63501556F17D}" type="presOf" srcId="{42F18946-DB7A-4DBE-BD90-3783F928D2AB}" destId="{0D531D17-C116-43F8-AB45-61AB28ED3E31}" srcOrd="0" destOrd="0" presId="urn:microsoft.com/office/officeart/2005/8/layout/radial6"/>
    <dgm:cxn modelId="{3B52FDEE-5603-4C1A-A68F-3C7492A8D649}" type="presOf" srcId="{B4C3D715-3D24-4B6C-8AF8-8A7CB972455F}" destId="{E30ADA5B-5138-4D9B-92E4-5E1E87F9C899}" srcOrd="0" destOrd="0" presId="urn:microsoft.com/office/officeart/2005/8/layout/radial6"/>
    <dgm:cxn modelId="{173192B4-DC16-4202-B581-B0839AAB79EE}" type="presParOf" srcId="{CC318193-D06D-45D6-A76A-7CC241635E17}" destId="{55620F3A-464D-483B-8109-F94E8C9FFD2C}" srcOrd="0" destOrd="0" presId="urn:microsoft.com/office/officeart/2005/8/layout/radial6"/>
    <dgm:cxn modelId="{51B03146-954C-4FAF-9A2E-B249F5CCEDF5}" type="presParOf" srcId="{CC318193-D06D-45D6-A76A-7CC241635E17}" destId="{0D531D17-C116-43F8-AB45-61AB28ED3E31}" srcOrd="1" destOrd="0" presId="urn:microsoft.com/office/officeart/2005/8/layout/radial6"/>
    <dgm:cxn modelId="{EC1B0C19-70AE-4363-991B-E2CD8A87807F}" type="presParOf" srcId="{CC318193-D06D-45D6-A76A-7CC241635E17}" destId="{42292EEB-ADC0-486C-896D-CC63EB70B68F}" srcOrd="2" destOrd="0" presId="urn:microsoft.com/office/officeart/2005/8/layout/radial6"/>
    <dgm:cxn modelId="{45CD271A-EE59-47D0-A8DD-42BAFEDFBF11}" type="presParOf" srcId="{CC318193-D06D-45D6-A76A-7CC241635E17}" destId="{421D947A-AE8F-4508-B095-BA62C507903D}" srcOrd="3" destOrd="0" presId="urn:microsoft.com/office/officeart/2005/8/layout/radial6"/>
    <dgm:cxn modelId="{5E75074E-D99E-4095-A017-0888FF2A3E0D}" type="presParOf" srcId="{CC318193-D06D-45D6-A76A-7CC241635E17}" destId="{DB423B2D-DECD-4AB1-BD0F-27CB0EC87D5C}" srcOrd="4" destOrd="0" presId="urn:microsoft.com/office/officeart/2005/8/layout/radial6"/>
    <dgm:cxn modelId="{392120D3-73C5-4C10-85FF-462A124632F3}" type="presParOf" srcId="{CC318193-D06D-45D6-A76A-7CC241635E17}" destId="{6A85E506-16C2-4EB7-B54C-AA3D35979FFE}" srcOrd="5" destOrd="0" presId="urn:microsoft.com/office/officeart/2005/8/layout/radial6"/>
    <dgm:cxn modelId="{81B02494-E7E7-4A99-829D-EB77403F5EBF}" type="presParOf" srcId="{CC318193-D06D-45D6-A76A-7CC241635E17}" destId="{4FD61546-5C0E-4B4B-A000-E4CA252B2888}" srcOrd="6" destOrd="0" presId="urn:microsoft.com/office/officeart/2005/8/layout/radial6"/>
    <dgm:cxn modelId="{8FE675C1-D642-40E2-9629-1A55DFEAA14A}" type="presParOf" srcId="{CC318193-D06D-45D6-A76A-7CC241635E17}" destId="{E800533C-7E0F-446F-93E7-52A938EA1B46}" srcOrd="7" destOrd="0" presId="urn:microsoft.com/office/officeart/2005/8/layout/radial6"/>
    <dgm:cxn modelId="{E50A9E9D-FA08-4B8C-BABC-9F9DDC9363DB}" type="presParOf" srcId="{CC318193-D06D-45D6-A76A-7CC241635E17}" destId="{71BDD56C-D45C-4592-BB57-788701829480}" srcOrd="8" destOrd="0" presId="urn:microsoft.com/office/officeart/2005/8/layout/radial6"/>
    <dgm:cxn modelId="{92E544FC-D7E2-4B51-A1B1-1A9CBF13B73B}" type="presParOf" srcId="{CC318193-D06D-45D6-A76A-7CC241635E17}" destId="{E30ADA5B-5138-4D9B-92E4-5E1E87F9C899}" srcOrd="9" destOrd="0" presId="urn:microsoft.com/office/officeart/2005/8/layout/radial6"/>
    <dgm:cxn modelId="{25700894-F4A2-4527-806C-D2EB04FEF3A8}" type="presParOf" srcId="{CC318193-D06D-45D6-A76A-7CC241635E17}" destId="{7364B941-8427-4627-BFA8-F3F3A23A10A6}" srcOrd="10" destOrd="0" presId="urn:microsoft.com/office/officeart/2005/8/layout/radial6"/>
    <dgm:cxn modelId="{9ED22EFD-FC83-44F2-9D29-083E98456B5F}" type="presParOf" srcId="{CC318193-D06D-45D6-A76A-7CC241635E17}" destId="{1453E571-2239-4BE3-8F45-5101936A182A}" srcOrd="11" destOrd="0" presId="urn:microsoft.com/office/officeart/2005/8/layout/radial6"/>
    <dgm:cxn modelId="{1A2860C2-54FC-482C-ADE6-0AEFAE7B777C}" type="presParOf" srcId="{CC318193-D06D-45D6-A76A-7CC241635E17}" destId="{6AE2F74A-0AE9-45DD-BAF9-DFC4AAE15D12}" srcOrd="12" destOrd="0" presId="urn:microsoft.com/office/officeart/2005/8/layout/radial6"/>
    <dgm:cxn modelId="{1AE18B17-BACB-4566-B4E8-EC5496C02589}" type="presParOf" srcId="{CC318193-D06D-45D6-A76A-7CC241635E17}" destId="{55B089A6-88BA-42CE-B4A3-59758C5C6E15}" srcOrd="13" destOrd="0" presId="urn:microsoft.com/office/officeart/2005/8/layout/radial6"/>
    <dgm:cxn modelId="{F8A228A7-1211-4239-A78C-75D9A49E82E0}" type="presParOf" srcId="{CC318193-D06D-45D6-A76A-7CC241635E17}" destId="{315C7934-452B-483A-9A67-784E7EE94D56}" srcOrd="14" destOrd="0" presId="urn:microsoft.com/office/officeart/2005/8/layout/radial6"/>
    <dgm:cxn modelId="{2E284E9D-178E-4240-B265-3397BE9C85A7}" type="presParOf" srcId="{CC318193-D06D-45D6-A76A-7CC241635E17}" destId="{8276656D-F04A-4C83-A7A3-0C32E13BDBB4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656D-F04A-4C83-A7A3-0C32E13BDBB4}">
      <dsp:nvSpPr>
        <dsp:cNvPr id="0" name=""/>
        <dsp:cNvSpPr/>
      </dsp:nvSpPr>
      <dsp:spPr>
        <a:xfrm>
          <a:off x="1833742" y="543463"/>
          <a:ext cx="4460515" cy="4460515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2F74A-0AE9-45DD-BAF9-DFC4AAE15D12}">
      <dsp:nvSpPr>
        <dsp:cNvPr id="0" name=""/>
        <dsp:cNvSpPr/>
      </dsp:nvSpPr>
      <dsp:spPr>
        <a:xfrm>
          <a:off x="1833742" y="543463"/>
          <a:ext cx="4460515" cy="4460515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ADA5B-5138-4D9B-92E4-5E1E87F9C899}">
      <dsp:nvSpPr>
        <dsp:cNvPr id="0" name=""/>
        <dsp:cNvSpPr/>
      </dsp:nvSpPr>
      <dsp:spPr>
        <a:xfrm>
          <a:off x="1833742" y="543463"/>
          <a:ext cx="4460515" cy="4460515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61546-5C0E-4B4B-A000-E4CA252B2888}">
      <dsp:nvSpPr>
        <dsp:cNvPr id="0" name=""/>
        <dsp:cNvSpPr/>
      </dsp:nvSpPr>
      <dsp:spPr>
        <a:xfrm>
          <a:off x="1833742" y="543463"/>
          <a:ext cx="4460515" cy="4460515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D947A-AE8F-4508-B095-BA62C507903D}">
      <dsp:nvSpPr>
        <dsp:cNvPr id="0" name=""/>
        <dsp:cNvSpPr/>
      </dsp:nvSpPr>
      <dsp:spPr>
        <a:xfrm>
          <a:off x="1833742" y="543463"/>
          <a:ext cx="4460515" cy="4460515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0F3A-464D-483B-8109-F94E8C9FFD2C}">
      <dsp:nvSpPr>
        <dsp:cNvPr id="0" name=""/>
        <dsp:cNvSpPr/>
      </dsp:nvSpPr>
      <dsp:spPr>
        <a:xfrm>
          <a:off x="3038078" y="1747799"/>
          <a:ext cx="2051843" cy="2051843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/>
            <a:t>Виды </a:t>
          </a:r>
          <a:r>
            <a:rPr lang="ru-RU" sz="2000" b="1" kern="1200" dirty="0" err="1"/>
            <a:t>риелторских</a:t>
          </a:r>
          <a:r>
            <a:rPr lang="ru-RU" sz="2000" b="1" kern="1200" dirty="0"/>
            <a:t> услуг</a:t>
          </a:r>
        </a:p>
      </dsp:txBody>
      <dsp:txXfrm>
        <a:off x="3338563" y="2048284"/>
        <a:ext cx="1450873" cy="1450873"/>
      </dsp:txXfrm>
    </dsp:sp>
    <dsp:sp modelId="{0D531D17-C116-43F8-AB45-61AB28ED3E31}">
      <dsp:nvSpPr>
        <dsp:cNvPr id="0" name=""/>
        <dsp:cNvSpPr/>
      </dsp:nvSpPr>
      <dsp:spPr>
        <a:xfrm>
          <a:off x="3137377" y="126228"/>
          <a:ext cx="1853245" cy="93788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Торговая деятельность</a:t>
          </a:r>
        </a:p>
      </dsp:txBody>
      <dsp:txXfrm>
        <a:off x="3408778" y="263578"/>
        <a:ext cx="1310443" cy="663183"/>
      </dsp:txXfrm>
    </dsp:sp>
    <dsp:sp modelId="{DB423B2D-DECD-4AB1-BD0F-27CB0EC87D5C}">
      <dsp:nvSpPr>
        <dsp:cNvPr id="0" name=""/>
        <dsp:cNvSpPr/>
      </dsp:nvSpPr>
      <dsp:spPr>
        <a:xfrm>
          <a:off x="5209302" y="1631570"/>
          <a:ext cx="1853245" cy="93788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/>
            <a:t>Посреднеческие</a:t>
          </a:r>
          <a:r>
            <a:rPr lang="ru-RU" sz="1200" b="1" kern="1200" dirty="0"/>
            <a:t> услуги</a:t>
          </a:r>
        </a:p>
      </dsp:txBody>
      <dsp:txXfrm>
        <a:off x="5480703" y="1768920"/>
        <a:ext cx="1310443" cy="663183"/>
      </dsp:txXfrm>
    </dsp:sp>
    <dsp:sp modelId="{E800533C-7E0F-446F-93E7-52A938EA1B46}">
      <dsp:nvSpPr>
        <dsp:cNvPr id="0" name=""/>
        <dsp:cNvSpPr/>
      </dsp:nvSpPr>
      <dsp:spPr>
        <a:xfrm>
          <a:off x="4417897" y="4067264"/>
          <a:ext cx="1853245" cy="93788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Рекламные услуги</a:t>
          </a:r>
        </a:p>
      </dsp:txBody>
      <dsp:txXfrm>
        <a:off x="4689298" y="4204614"/>
        <a:ext cx="1310443" cy="663183"/>
      </dsp:txXfrm>
    </dsp:sp>
    <dsp:sp modelId="{7364B941-8427-4627-BFA8-F3F3A23A10A6}">
      <dsp:nvSpPr>
        <dsp:cNvPr id="0" name=""/>
        <dsp:cNvSpPr/>
      </dsp:nvSpPr>
      <dsp:spPr>
        <a:xfrm>
          <a:off x="1856856" y="4067264"/>
          <a:ext cx="1853245" cy="93788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Консультационные услуги</a:t>
          </a:r>
        </a:p>
      </dsp:txBody>
      <dsp:txXfrm>
        <a:off x="2128257" y="4204614"/>
        <a:ext cx="1310443" cy="663183"/>
      </dsp:txXfrm>
    </dsp:sp>
    <dsp:sp modelId="{55B089A6-88BA-42CE-B4A3-59758C5C6E15}">
      <dsp:nvSpPr>
        <dsp:cNvPr id="0" name=""/>
        <dsp:cNvSpPr/>
      </dsp:nvSpPr>
      <dsp:spPr>
        <a:xfrm>
          <a:off x="1065451" y="1631570"/>
          <a:ext cx="1853245" cy="93788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/>
            <a:t>Информационные услуги</a:t>
          </a:r>
        </a:p>
      </dsp:txBody>
      <dsp:txXfrm>
        <a:off x="1336852" y="1768920"/>
        <a:ext cx="1310443" cy="663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52E72-4400-4935-A5AD-76510296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14536-8359-4316-A450-179972908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75234-F21D-4590-9811-E985973E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9F5A0-1F27-4527-AEC3-27400B8E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65350-19B1-4EF3-85B1-09A2E6D4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0563B-E559-484F-A0AC-1E3CEF3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D2437E-DE8A-4C6A-9049-076597088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71C98-8E3F-47FF-B021-50298BA4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37EA0-D894-4D46-88EE-B874EAC2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75EF6C-13C4-4DB7-B746-E9286C99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0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255B9-96EF-4FC6-9C81-393FC874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4B020E-F1BC-48D9-8C44-E71C090D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9643EC-1914-45E8-BC25-60E5DE17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30855-79FA-4D7A-B14E-3E8F0C1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31173-9BE0-480E-B521-E8A2F520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09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BBF53-F928-488B-816F-E74959E7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DAF8AA-FCB8-45A2-BFAB-06984FDD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5C05B-BEAA-4BF9-B80A-B0EFD193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CECF2-CD53-4BB2-8D99-CF0EB684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CE52C-409E-4004-A9D6-63AC5DCC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94B99-3534-41FA-9D69-B5018E3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7E500E-76AB-493F-A459-B36A5111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87690-4606-4D10-BAB0-C14E7031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36D6F-CCE1-4C68-A0EE-715B1295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C15C3A-B58A-44F4-989F-70F67CA4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8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75128-FFCA-4F86-8191-95AE6AEA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23072-A37B-4F03-868A-0921586E9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5531F-EB33-4E79-A8A9-88BAAF255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B763B3-6CBA-4015-B377-7557BD99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7B0E99-9AAC-4C5D-9C1E-680825EF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AF3939-95B4-43A8-96D0-D1CE479D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A00B5-D469-47EB-91C2-ABFAFCCE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220D45-BDC9-46EE-B77F-7A0A0787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E1E6C8-DB0E-478D-A5C1-82BAD0D3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E9C9B-7002-4212-8D9A-3E9D6E6A0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2E35FD-5853-4565-9130-ECAE4358A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EBC63C-AA7F-47DB-B9AC-DFFA86C0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DB5CEC-9868-4610-B58D-A51F1753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4051F-8C12-4245-A34A-92C483CA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2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1AF30-8F75-4FFC-A4C7-FE8A256F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262D46-68BF-4E84-8EA2-ADE363C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E835DC-667F-4555-A291-1F14067C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764A81-0EED-475D-B994-FB803E4B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7F7902-0859-431F-9175-B255D854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4A5E5F-BFE4-4E52-8D6A-1F4016EC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79147A-DE9F-43D0-A225-23A1959E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352B1-5E9A-445A-96CF-FC20AAB5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AE4DF-E537-428C-AA90-10FEC55F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7886DF-B637-427D-8368-2B9AF350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259ADD-2E68-4129-9E90-6C56B9CB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5CE295-614B-4059-B543-C4F9EB44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9F5B29-FFCC-4D0E-8314-9B325C09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242D5-2729-4490-863E-40B287F6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E461-EAAD-41B8-B27C-7DCBB3E7C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347C8-A5FA-42A0-B64D-01C03902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024EA1-B171-4C5D-BE82-82D72048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405A1-849B-4F67-A1A4-E82B3B3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6AE18-0E9F-40BE-B7EE-41F1AD68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AEE51-A914-429F-B38A-DD4319C9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7C6CA-B69A-49E6-9470-C5C60BB0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4DF44-8C93-42C5-8F61-E2790DDBF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B3B78-5B29-4A82-AE97-B8A7297A45DF}" type="datetimeFigureOut">
              <a:rPr lang="ru-RU" smtClean="0"/>
              <a:t>29.05.2018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E0147-A1C8-43BA-890C-9C69B97A6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6BEAD-BB0A-488D-8465-39A2D26C4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3464-F1AE-4F45-9C6A-62C331B0E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24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E5351-E189-4DC2-A8E8-60B97F1C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7351713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847437-6A1B-4D09-8C70-76A61420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9106430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45532A5B-B730-4E13-B1DB-95C0D912C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106684"/>
              </p:ext>
            </p:extLst>
          </p:nvPr>
        </p:nvGraphicFramePr>
        <p:xfrm>
          <a:off x="2032000" y="89270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387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Колошинский</dc:creator>
  <cp:lastModifiedBy>Сергей Колошинский</cp:lastModifiedBy>
  <cp:revision>3</cp:revision>
  <dcterms:created xsi:type="dcterms:W3CDTF">2018-05-29T16:18:45Z</dcterms:created>
  <dcterms:modified xsi:type="dcterms:W3CDTF">2018-05-29T16:42:53Z</dcterms:modified>
</cp:coreProperties>
</file>