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56" r:id="rId3"/>
    <p:sldId id="265" r:id="rId4"/>
    <p:sldId id="269" r:id="rId5"/>
    <p:sldId id="270" r:id="rId6"/>
    <p:sldId id="271" r:id="rId7"/>
    <p:sldId id="274" r:id="rId8"/>
    <p:sldId id="266" r:id="rId9"/>
    <p:sldId id="267" r:id="rId10"/>
    <p:sldId id="272" r:id="rId11"/>
    <p:sldId id="273" r:id="rId12"/>
    <p:sldId id="275" r:id="rId13"/>
    <p:sldId id="276" r:id="rId14"/>
    <p:sldId id="278" r:id="rId15"/>
    <p:sldId id="268" r:id="rId16"/>
    <p:sldId id="26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9B2F5B-5830-462D-9985-BAEAE0D857C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F973DC-3D32-44B3-B84B-CACFE6D222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poca.globo.com/tempo/noticia/2013/09/brasil-e-o-bultimo-em-rankingb-sobre-eficiencia-de-sistemas-de-saud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684568" cy="1051560"/>
          </a:xfrm>
        </p:spPr>
        <p:txBody>
          <a:bodyPr>
            <a:noAutofit/>
          </a:bodyPr>
          <a:lstStyle/>
          <a:p>
            <a:r>
              <a:rPr lang="pt-BR" sz="3700" b="1" dirty="0" smtClean="0"/>
              <a:t>Projeto de Sistema de Informação</a:t>
            </a:r>
            <a:endParaRPr lang="pt-BR" sz="3700" b="1" dirty="0"/>
          </a:p>
        </p:txBody>
      </p:sp>
    </p:spTree>
    <p:extLst>
      <p:ext uri="{BB962C8B-B14F-4D97-AF65-F5344CB8AC3E}">
        <p14:creationId xmlns:p14="http://schemas.microsoft.com/office/powerpoint/2010/main" val="18639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467600" cy="594320"/>
          </a:xfrm>
        </p:spPr>
        <p:txBody>
          <a:bodyPr>
            <a:noAutofit/>
          </a:bodyPr>
          <a:lstStyle/>
          <a:p>
            <a:r>
              <a:rPr lang="pt-BR" sz="4000" dirty="0" smtClean="0"/>
              <a:t>OBJETIVO DO PROJETO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pt-BR" dirty="0" smtClean="0"/>
              <a:t>DIMINUIR O TEMPO GASTO PELO PACIENTE NA BUSCA DO HOSPITAL.</a:t>
            </a:r>
          </a:p>
          <a:p>
            <a:r>
              <a:rPr lang="pt-BR" dirty="0" smtClean="0"/>
              <a:t>EVITAR IDAS A HOSPITAIS QUE NÃO POSSAM REALIZAR O ATENDIMENTO NECESSÁRIO.</a:t>
            </a:r>
          </a:p>
          <a:p>
            <a:r>
              <a:rPr lang="pt-BR" dirty="0" smtClean="0"/>
              <a:t>AUMENTAR A SATISFAÇÃO PACIENTE NO USO ATENDIMENTO PÚBLICO DE SAÚDE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5949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PREMISSAS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Deve ser disponibilizada a documentação do banco de dados.</a:t>
            </a:r>
          </a:p>
          <a:p>
            <a:r>
              <a:rPr lang="pt-BR" dirty="0" smtClean="0"/>
              <a:t>Deve </a:t>
            </a:r>
            <a:r>
              <a:rPr lang="pt-BR" dirty="0"/>
              <a:t>ser disponibilizado total acesso ao banco de dados.</a:t>
            </a:r>
          </a:p>
          <a:p>
            <a:r>
              <a:rPr lang="pt-BR" dirty="0" smtClean="0"/>
              <a:t>Deve </a:t>
            </a:r>
            <a:r>
              <a:rPr lang="pt-BR" dirty="0"/>
              <a:t>ser disponibilizada toda a infraestrutura para a comunicação com o banco de dados.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5949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Restrições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O sistema não terá dados de hospital que não seja público.</a:t>
            </a:r>
          </a:p>
          <a:p>
            <a:r>
              <a:rPr lang="pt-BR" dirty="0"/>
              <a:t>O sistema não exibirá a lista dos funcionários em serviço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O sistema não realizará comunicação direta com o médico. </a:t>
            </a:r>
          </a:p>
          <a:p>
            <a:r>
              <a:rPr lang="pt-BR" dirty="0" smtClean="0"/>
              <a:t> </a:t>
            </a:r>
            <a:r>
              <a:rPr lang="pt-BR" dirty="0"/>
              <a:t>O sistema não fará a emissão de atestado de atendimento.</a:t>
            </a:r>
          </a:p>
          <a:p>
            <a:r>
              <a:rPr lang="pt-BR" dirty="0" smtClean="0"/>
              <a:t> </a:t>
            </a:r>
            <a:r>
              <a:rPr lang="pt-BR" dirty="0"/>
              <a:t>O sistema não fará a lista de remédios disponíveis no hospital.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8828"/>
            <a:ext cx="7467600" cy="6340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BACK LOG PRIORIZADO</a:t>
            </a:r>
            <a:endParaRPr lang="pt-BR" sz="4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20688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RELEASE PLAN</a:t>
            </a:r>
            <a:endParaRPr lang="pt-BR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epoca.globo.com/tempo/noticia/2013/09/brasil-e-o-bultimo-em-rankingb-sobre-eficiencia-de-sistemas-de-saude.html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2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8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1124744"/>
            <a:ext cx="7164288" cy="189436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Acha O hospital Público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Equipe</a:t>
            </a:r>
            <a:r>
              <a:rPr lang="pt-BR" sz="2000" dirty="0" smtClean="0"/>
              <a:t>:</a:t>
            </a:r>
            <a:br>
              <a:rPr lang="pt-BR" sz="2000" dirty="0" smtClean="0"/>
            </a:br>
            <a:r>
              <a:rPr lang="pt-BR" sz="2000" dirty="0" err="1" smtClean="0"/>
              <a:t>Sergillam</a:t>
            </a:r>
            <a:r>
              <a:rPr lang="pt-BR" sz="2000" dirty="0" smtClean="0"/>
              <a:t> Oliveira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57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72008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EQUIPE DO PROJETO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pt-BR" dirty="0" err="1" smtClean="0"/>
              <a:t>Sergillam</a:t>
            </a:r>
            <a:r>
              <a:rPr lang="pt-BR" dirty="0" smtClean="0"/>
              <a:t> Oliveira  - Desenvolvedor /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 smtClean="0"/>
          </a:p>
          <a:p>
            <a:r>
              <a:rPr lang="pt-BR" dirty="0" smtClean="0"/>
              <a:t>Eder Franco – </a:t>
            </a:r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5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68049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Contexto</a:t>
            </a:r>
            <a:endParaRPr lang="pt-BR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2012 o  </a:t>
            </a:r>
            <a:r>
              <a:rPr lang="pt-PT" dirty="0" smtClean="0"/>
              <a:t>(IDSUS</a:t>
            </a:r>
            <a:r>
              <a:rPr lang="pt-PT" dirty="0"/>
              <a:t>) o Ministério da Saúde divulgou um resultado em que após a análise de alguns aspectos como o índice de acesso (qualidade de acesso ao SUS) e o índice de efetividade (serviço prestado em sua totalidade</a:t>
            </a:r>
            <a:r>
              <a:rPr lang="pt-PT" dirty="0" smtClean="0"/>
              <a:t>) a nota foi</a:t>
            </a:r>
            <a:r>
              <a:rPr lang="pt-PT" b="1" dirty="0" smtClean="0"/>
              <a:t> 5,6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467600" cy="50405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Contexto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058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4704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Contexto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Principais problemas notados em Manaus:</a:t>
            </a:r>
          </a:p>
          <a:p>
            <a:pPr lvl="1"/>
            <a:r>
              <a:rPr lang="pt-PT" dirty="0" smtClean="0"/>
              <a:t>Demora </a:t>
            </a:r>
            <a:r>
              <a:rPr lang="pt-PT" dirty="0"/>
              <a:t>ou até mesmo inexistência de atendimento </a:t>
            </a:r>
            <a:r>
              <a:rPr lang="pt-PT" dirty="0" smtClean="0"/>
              <a:t>médico.</a:t>
            </a:r>
          </a:p>
          <a:p>
            <a:pPr lvl="1"/>
            <a:r>
              <a:rPr lang="pt-PT" dirty="0" smtClean="0"/>
              <a:t>Indisponibilidade </a:t>
            </a:r>
            <a:r>
              <a:rPr lang="pt-PT" dirty="0"/>
              <a:t>de certas especialidades de </a:t>
            </a:r>
            <a:r>
              <a:rPr lang="pt-PT" dirty="0" smtClean="0"/>
              <a:t>médico.</a:t>
            </a:r>
          </a:p>
          <a:p>
            <a:pPr lvl="1"/>
            <a:r>
              <a:rPr lang="pt-PT" dirty="0" smtClean="0"/>
              <a:t>Demora do </a:t>
            </a:r>
            <a:r>
              <a:rPr lang="pt-PT" dirty="0"/>
              <a:t>socorro prestado pelas </a:t>
            </a:r>
            <a:r>
              <a:rPr lang="pt-PT" dirty="0" smtClean="0"/>
              <a:t>âmbulancias.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6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1"/>
            <a:ext cx="9144000" cy="60212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3568" y="28828"/>
            <a:ext cx="7467600" cy="59186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Contexto</a:t>
            </a:r>
            <a:endParaRPr lang="pt-BR" sz="4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-17040" y="6509384"/>
            <a:ext cx="3024336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Fonte: Elaborada pela própria equipe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</a:p>
          <a:p>
            <a:r>
              <a:rPr lang="pt-BR" dirty="0" smtClean="0"/>
              <a:t>PÚBLICO ALVO ?</a:t>
            </a:r>
          </a:p>
          <a:p>
            <a:r>
              <a:rPr lang="pt-BR" dirty="0" smtClean="0"/>
              <a:t>COMO VAI FUNCIONAR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5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40" y="620688"/>
            <a:ext cx="9161040" cy="62373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17040" y="6509384"/>
            <a:ext cx="3024336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Fonte: Elaborada pela própria equipe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467600" cy="6340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Proposta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450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218</TotalTime>
  <Words>279</Words>
  <Application>Microsoft Office PowerPoint</Application>
  <PresentationFormat>Apresentação na tela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Balcão Envidraçado</vt:lpstr>
      <vt:lpstr>Projeto de Sistema de Informação</vt:lpstr>
      <vt:lpstr>Acha O hospital Público</vt:lpstr>
      <vt:lpstr>EQUIPE DO PROJETO</vt:lpstr>
      <vt:lpstr>Contexto</vt:lpstr>
      <vt:lpstr>Contexto</vt:lpstr>
      <vt:lpstr>Contexto</vt:lpstr>
      <vt:lpstr>Contexto</vt:lpstr>
      <vt:lpstr>VISÃO DO PRODUTO</vt:lpstr>
      <vt:lpstr>Proposta</vt:lpstr>
      <vt:lpstr>OBJETIVO DO PROJETO</vt:lpstr>
      <vt:lpstr>PREMISSAS</vt:lpstr>
      <vt:lpstr>Restrições</vt:lpstr>
      <vt:lpstr>BACK LOG PRIORIZADO</vt:lpstr>
      <vt:lpstr>RELEASE PLAN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Acha O hospital Público</dc:title>
  <dc:creator>Sergillam. Oliveira</dc:creator>
  <cp:lastModifiedBy>Sergillam. Oliveira</cp:lastModifiedBy>
  <cp:revision>15</cp:revision>
  <dcterms:created xsi:type="dcterms:W3CDTF">2017-09-25T22:25:15Z</dcterms:created>
  <dcterms:modified xsi:type="dcterms:W3CDTF">2017-09-27T20:44:15Z</dcterms:modified>
</cp:coreProperties>
</file>