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6" d="100"/>
          <a:sy n="86" d="100"/>
        </p:scale>
        <p:origin x="-102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Reunião de Situação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Sprint 1 – </a:t>
            </a:r>
            <a:r>
              <a:rPr lang="pt-BR" dirty="0" smtClean="0"/>
              <a:t>30/10/2017 a 06/11/2017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743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err="1" smtClean="0"/>
              <a:t>Sergillam</a:t>
            </a:r>
            <a:r>
              <a:rPr lang="pt-BR" dirty="0" smtClean="0"/>
              <a:t> Barroso Oliveira – Desenvolvedor ,–  sgm.oliveira96@gmail.com – 92 993175229 ;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EDER FRANCO -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888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Completude do Escopo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Apresentar total de itens estimados x entregues neste sprint;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Pesquisar e elaborar: gráfico </a:t>
            </a:r>
            <a:r>
              <a:rPr lang="pt-BR" dirty="0" err="1"/>
              <a:t>burndown</a:t>
            </a:r>
            <a:r>
              <a:rPr lang="pt-BR" dirty="0"/>
              <a:t>, CFD, etc.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17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Completude do Escopo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542362" y="1883885"/>
            <a:ext cx="3668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Itens Estimados</a:t>
            </a:r>
            <a:br>
              <a:rPr lang="pt-BR" dirty="0" smtClean="0"/>
            </a:br>
            <a:r>
              <a:rPr lang="pt-BR" dirty="0" smtClean="0"/>
              <a:t>- Funcionalidade de Listar todos os Hospitais.</a:t>
            </a:r>
          </a:p>
          <a:p>
            <a:r>
              <a:rPr lang="pt-BR" dirty="0" smtClean="0"/>
              <a:t>- Funcionalidade </a:t>
            </a:r>
            <a:r>
              <a:rPr lang="pt-BR" dirty="0"/>
              <a:t>Usuário seleciona a página de </a:t>
            </a:r>
            <a:r>
              <a:rPr lang="pt-BR" dirty="0" smtClean="0"/>
              <a:t>ajuda.</a:t>
            </a:r>
          </a:p>
          <a:p>
            <a:r>
              <a:rPr lang="pt-BR" dirty="0" smtClean="0"/>
              <a:t>- Banco de Dados</a:t>
            </a:r>
            <a:br>
              <a:rPr lang="pt-BR" dirty="0" smtClean="0"/>
            </a:br>
            <a:endParaRPr lang="pt-BR" dirty="0"/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748968" y="1883885"/>
            <a:ext cx="3668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Entregues </a:t>
            </a:r>
            <a:r>
              <a:rPr lang="pt-BR" dirty="0"/>
              <a:t>neste </a:t>
            </a:r>
            <a:r>
              <a:rPr lang="pt-BR" dirty="0" err="1" smtClean="0"/>
              <a:t>sprint</a:t>
            </a:r>
            <a:endParaRPr lang="pt-BR" dirty="0"/>
          </a:p>
          <a:p>
            <a:r>
              <a:rPr lang="pt-BR" dirty="0" smtClean="0"/>
              <a:t>- Funcionalidade </a:t>
            </a:r>
            <a:r>
              <a:rPr lang="pt-BR" dirty="0"/>
              <a:t>de Listar todos os Hospitais.</a:t>
            </a:r>
          </a:p>
          <a:p>
            <a:r>
              <a:rPr lang="pt-BR" dirty="0" smtClean="0"/>
              <a:t>- Funcionalidade </a:t>
            </a:r>
            <a:r>
              <a:rPr lang="pt-BR" dirty="0"/>
              <a:t>Usuário seleciona a página de ajuda</a:t>
            </a:r>
            <a:r>
              <a:rPr lang="pt-BR" dirty="0" smtClean="0"/>
              <a:t>.</a:t>
            </a:r>
          </a:p>
          <a:p>
            <a:r>
              <a:rPr lang="pt-BR" dirty="0" smtClean="0"/>
              <a:t>- Banco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136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Completude do Escopo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696598"/>
            <a:ext cx="10058400" cy="4172496"/>
          </a:xfrm>
        </p:spPr>
        <p:txBody>
          <a:bodyPr/>
          <a:lstStyle/>
          <a:p>
            <a:pPr marL="0" indent="0" algn="ctr">
              <a:buNone/>
            </a:pPr>
            <a:endParaRPr lang="pt-B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13" y="1751682"/>
            <a:ext cx="10609244" cy="441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21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 Backlog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Usuário seleciona listar todos os </a:t>
            </a:r>
            <a:r>
              <a:rPr lang="pt-BR" dirty="0" smtClean="0"/>
              <a:t>hospitais.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Usuário seleciona a página de </a:t>
            </a:r>
            <a:r>
              <a:rPr lang="pt-BR" dirty="0" smtClean="0"/>
              <a:t>ajuda.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475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530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importantes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...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25634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</TotalTime>
  <Words>100</Words>
  <Application>Microsoft Office PowerPoint</Application>
  <PresentationFormat>Personalizar</PresentationFormat>
  <Paragraphs>23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Retrospectiva</vt:lpstr>
      <vt:lpstr>Reunião de Situação</vt:lpstr>
      <vt:lpstr>Time</vt:lpstr>
      <vt:lpstr>Completude do Escopo</vt:lpstr>
      <vt:lpstr>Completude do Escopo</vt:lpstr>
      <vt:lpstr>Completude do Escopo</vt:lpstr>
      <vt:lpstr>Sprint Backlog</vt:lpstr>
      <vt:lpstr>Resultados</vt:lpstr>
      <vt:lpstr>Pontos importantes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de Situação</dc:title>
  <dc:creator>Eder Martins Franco</dc:creator>
  <cp:lastModifiedBy>t007</cp:lastModifiedBy>
  <cp:revision>8</cp:revision>
  <dcterms:created xsi:type="dcterms:W3CDTF">2017-05-10T22:39:18Z</dcterms:created>
  <dcterms:modified xsi:type="dcterms:W3CDTF">2017-11-06T21:00:32Z</dcterms:modified>
</cp:coreProperties>
</file>