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Reunião de Situação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Sprint </a:t>
            </a:r>
            <a:r>
              <a:rPr lang="pt-BR" smtClean="0"/>
              <a:t>2 </a:t>
            </a:r>
            <a:r>
              <a:rPr lang="pt-BR"/>
              <a:t>– </a:t>
            </a:r>
            <a:r>
              <a:rPr lang="pt-BR" smtClean="0"/>
              <a:t>07</a:t>
            </a:r>
            <a:r>
              <a:rPr lang="pt-BR" smtClean="0"/>
              <a:t>/11/2017 </a:t>
            </a:r>
            <a:r>
              <a:rPr lang="pt-BR" smtClean="0"/>
              <a:t>a </a:t>
            </a:r>
            <a:r>
              <a:rPr lang="pt-BR" smtClean="0"/>
              <a:t>13</a:t>
            </a:r>
            <a:r>
              <a:rPr lang="pt-BR" smtClean="0"/>
              <a:t>/11/2017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4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err="1" smtClean="0"/>
              <a:t>Sergillam</a:t>
            </a:r>
            <a:r>
              <a:rPr lang="pt-BR" dirty="0" smtClean="0"/>
              <a:t> Barroso Oliveira – Desenvolvedor ,–  sgm.oliveira96@gmail.com – 92 993175229 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Apresentar total de itens estimados x entregues neste sprint;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Pesquisar e elaborar: gráfico </a:t>
            </a:r>
            <a:r>
              <a:rPr lang="pt-BR" dirty="0" err="1"/>
              <a:t>burndown</a:t>
            </a:r>
            <a:r>
              <a:rPr lang="pt-BR" dirty="0"/>
              <a:t>, CFD, etc.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362" y="1883885"/>
            <a:ext cx="366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Itens Estimados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dirty="0"/>
              <a:t>Usuário seleciona realizar uma nova pesquisa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- </a:t>
            </a:r>
            <a:r>
              <a:rPr lang="pt-BR" dirty="0"/>
              <a:t>Usuário seleciona listar todas as </a:t>
            </a:r>
            <a:r>
              <a:rPr lang="pt-BR" dirty="0" smtClean="0"/>
              <a:t>especialidades médicas.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48968" y="1883885"/>
            <a:ext cx="366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Entregues </a:t>
            </a:r>
          </a:p>
          <a:p>
            <a:r>
              <a:rPr lang="pt-BR" dirty="0" smtClean="0"/>
              <a:t>- </a:t>
            </a:r>
            <a:r>
              <a:rPr lang="pt-BR" dirty="0"/>
              <a:t>Usuário seleciona realizar uma nova pesquisa.</a:t>
            </a:r>
          </a:p>
          <a:p>
            <a:r>
              <a:rPr lang="pt-BR" dirty="0"/>
              <a:t>- Usuário seleciona listar todas as especialidades médicas.</a:t>
            </a:r>
          </a:p>
        </p:txBody>
      </p:sp>
    </p:spTree>
    <p:extLst>
      <p:ext uri="{BB962C8B-B14F-4D97-AF65-F5344CB8AC3E}">
        <p14:creationId xmlns:p14="http://schemas.microsoft.com/office/powerpoint/2010/main" val="41313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" y="1806766"/>
            <a:ext cx="12114882" cy="4439797"/>
          </a:xfrm>
        </p:spPr>
      </p:pic>
    </p:spTree>
    <p:extLst>
      <p:ext uri="{BB962C8B-B14F-4D97-AF65-F5344CB8AC3E}">
        <p14:creationId xmlns:p14="http://schemas.microsoft.com/office/powerpoint/2010/main" val="37572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Eu como usuário necessito Usuário realizar uma nova pesquisa.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Eu como usuário necessito listar todos as </a:t>
            </a:r>
            <a:r>
              <a:rPr lang="pt-BR" smtClean="0"/>
              <a:t>especialidades médicas.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" y="1846263"/>
            <a:ext cx="10543142" cy="4022725"/>
          </a:xfrm>
        </p:spPr>
      </p:pic>
    </p:spTree>
    <p:extLst>
      <p:ext uri="{BB962C8B-B14F-4D97-AF65-F5344CB8AC3E}">
        <p14:creationId xmlns:p14="http://schemas.microsoft.com/office/powerpoint/2010/main" val="22153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6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smtClean="0"/>
              <a:t>Conciliação com as atividades pessoais cadastradas no </a:t>
            </a:r>
            <a:r>
              <a:rPr lang="pt-BR" dirty="0" err="1" smtClean="0"/>
              <a:t>google</a:t>
            </a:r>
            <a:r>
              <a:rPr lang="pt-BR" dirty="0" smtClean="0"/>
              <a:t> </a:t>
            </a:r>
            <a:r>
              <a:rPr lang="pt-BR" dirty="0" err="1" smtClean="0"/>
              <a:t>keep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smtClean="0"/>
              <a:t>Não depender somente de material da internet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5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115</Words>
  <Application>Microsoft Office PowerPoint</Application>
  <PresentationFormat>Personalizar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Retrospectiva</vt:lpstr>
      <vt:lpstr>Reunião de Situação</vt:lpstr>
      <vt:lpstr>Time</vt:lpstr>
      <vt:lpstr>Completude do Escopo</vt:lpstr>
      <vt:lpstr>Completude do Escopo</vt:lpstr>
      <vt:lpstr>Completude do Escopo</vt:lpstr>
      <vt:lpstr>Sprint Backlog</vt:lpstr>
      <vt:lpstr>Resultados</vt:lpstr>
      <vt:lpstr>Resultados</vt:lpstr>
      <vt:lpstr>Pontos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Situação</dc:title>
  <dc:creator>Eder Martins Franco</dc:creator>
  <cp:lastModifiedBy>user</cp:lastModifiedBy>
  <cp:revision>15</cp:revision>
  <dcterms:created xsi:type="dcterms:W3CDTF">2017-05-10T22:39:18Z</dcterms:created>
  <dcterms:modified xsi:type="dcterms:W3CDTF">2017-11-27T17:47:34Z</dcterms:modified>
</cp:coreProperties>
</file>