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-288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Reunião de Situação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Sprint </a:t>
            </a:r>
            <a:r>
              <a:rPr lang="pt-BR" dirty="0" smtClean="0"/>
              <a:t>3 </a:t>
            </a:r>
            <a:r>
              <a:rPr lang="pt-BR" dirty="0"/>
              <a:t>– </a:t>
            </a:r>
            <a:r>
              <a:rPr lang="pt-BR" dirty="0" smtClean="0"/>
              <a:t>14/11/2017 a 20/11/2017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43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err="1" smtClean="0"/>
              <a:t>Sergillam</a:t>
            </a:r>
            <a:r>
              <a:rPr lang="pt-BR" dirty="0" smtClean="0"/>
              <a:t> Barroso Oliveira – Desenvolvedor ,–  sgm.oliveira96@gmail.com – 92 993175229 ;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EDER FRANCO -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88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Completude do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Apresentar total de itens estimados x entregues neste sprint;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Pesquisar e elaborar: gráfico </a:t>
            </a:r>
            <a:r>
              <a:rPr lang="pt-BR" dirty="0" err="1"/>
              <a:t>burndown</a:t>
            </a:r>
            <a:r>
              <a:rPr lang="pt-BR" dirty="0"/>
              <a:t>, CFD, etc.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7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Completude do Escopo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42362" y="1883885"/>
            <a:ext cx="3668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Itens Estimados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- Funcionalidade de Listar hospitais por horário de disponibilidade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48968" y="1883885"/>
            <a:ext cx="3668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Entregues </a:t>
            </a:r>
            <a:r>
              <a:rPr lang="pt-BR" dirty="0"/>
              <a:t>neste </a:t>
            </a:r>
            <a:r>
              <a:rPr lang="pt-BR" dirty="0" err="1" smtClean="0"/>
              <a:t>sprint</a:t>
            </a:r>
          </a:p>
          <a:p>
            <a:r>
              <a:rPr lang="pt-BR" dirty="0" smtClean="0"/>
              <a:t>- Funcionalidade de Listar hospitais por horário de disponibilidade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136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Completude do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696598"/>
            <a:ext cx="10058400" cy="4172496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13" y="1751682"/>
            <a:ext cx="10609244" cy="441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21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Completude do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696598"/>
            <a:ext cx="10058400" cy="4172496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" y="1795750"/>
            <a:ext cx="11986352" cy="452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95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Eu como usuário necessito </a:t>
            </a:r>
            <a:r>
              <a:rPr lang="pt-BR" dirty="0" err="1" smtClean="0"/>
              <a:t>necessito</a:t>
            </a:r>
            <a:r>
              <a:rPr lang="pt-BR" dirty="0" smtClean="0"/>
              <a:t> realizar a buscar de hospitais por seu horário de </a:t>
            </a:r>
            <a:r>
              <a:rPr lang="pt-BR" smtClean="0"/>
              <a:t>funcionamento.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4475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530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5634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92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Retrospectiva</vt:lpstr>
      <vt:lpstr>Reunião de Situação</vt:lpstr>
      <vt:lpstr>Time</vt:lpstr>
      <vt:lpstr>Completude do Escopo</vt:lpstr>
      <vt:lpstr>Completude do Escopo</vt:lpstr>
      <vt:lpstr>Completude do Escopo</vt:lpstr>
      <vt:lpstr>Completude do Escopo</vt:lpstr>
      <vt:lpstr>Sprint Backlog</vt:lpstr>
      <vt:lpstr>Resultados</vt:lpstr>
      <vt:lpstr>Pontos importantes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de Situação</dc:title>
  <dc:creator>Eder Martins Franco</dc:creator>
  <cp:lastModifiedBy>t007</cp:lastModifiedBy>
  <cp:revision>18</cp:revision>
  <dcterms:created xsi:type="dcterms:W3CDTF">2017-05-10T22:39:18Z</dcterms:created>
  <dcterms:modified xsi:type="dcterms:W3CDTF">2017-12-11T18:24:50Z</dcterms:modified>
</cp:coreProperties>
</file>