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0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5705" y="2991993"/>
            <a:ext cx="10000589" cy="183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 u="sng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200"/>
                </a:moveTo>
                <a:lnTo>
                  <a:pt x="12192000" y="457200"/>
                </a:lnTo>
                <a:lnTo>
                  <a:pt x="1219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319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0" y="65998"/>
                </a:moveTo>
                <a:lnTo>
                  <a:pt x="12192000" y="65998"/>
                </a:lnTo>
                <a:lnTo>
                  <a:pt x="12192000" y="0"/>
                </a:lnTo>
                <a:lnTo>
                  <a:pt x="0" y="0"/>
                </a:lnTo>
                <a:lnTo>
                  <a:pt x="0" y="65998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93533" y="1737867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7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914146"/>
            <a:ext cx="98393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gm.oliveira96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" y="633431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4008"/>
                </a:moveTo>
                <a:lnTo>
                  <a:pt x="12188825" y="64008"/>
                </a:lnTo>
                <a:lnTo>
                  <a:pt x="12188825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  <a:tabLst>
                <a:tab pos="9987280" algn="l"/>
              </a:tabLst>
            </a:pPr>
            <a:r>
              <a:rPr spc="-65" dirty="0"/>
              <a:t>Reunião </a:t>
            </a:r>
            <a:r>
              <a:rPr spc="-25" dirty="0"/>
              <a:t>de</a:t>
            </a:r>
            <a:r>
              <a:rPr spc="-204" dirty="0"/>
              <a:t> </a:t>
            </a:r>
            <a:r>
              <a:rPr spc="-45" dirty="0"/>
              <a:t>Situação	</a:t>
            </a:r>
          </a:p>
          <a:p>
            <a:pPr marL="95250">
              <a:lnSpc>
                <a:spcPct val="100000"/>
              </a:lnSpc>
              <a:spcBef>
                <a:spcPts val="1745"/>
              </a:spcBef>
            </a:pPr>
            <a:r>
              <a:rPr sz="2400" u="none" spc="160" dirty="0">
                <a:solidFill>
                  <a:srgbClr val="626F52"/>
                </a:solidFill>
              </a:rPr>
              <a:t>SPRINT </a:t>
            </a:r>
            <a:r>
              <a:rPr sz="2400" u="none" dirty="0">
                <a:solidFill>
                  <a:srgbClr val="626F52"/>
                </a:solidFill>
              </a:rPr>
              <a:t>4 – </a:t>
            </a:r>
            <a:r>
              <a:rPr sz="2400" u="none" spc="165" dirty="0">
                <a:solidFill>
                  <a:srgbClr val="626F52"/>
                </a:solidFill>
              </a:rPr>
              <a:t>21/11/2017 </a:t>
            </a:r>
            <a:r>
              <a:rPr sz="2400" u="none" dirty="0">
                <a:solidFill>
                  <a:srgbClr val="626F52"/>
                </a:solidFill>
              </a:rPr>
              <a:t>A</a:t>
            </a:r>
            <a:r>
              <a:rPr sz="2400" u="none" spc="-185" dirty="0">
                <a:solidFill>
                  <a:srgbClr val="626F52"/>
                </a:solidFill>
              </a:rPr>
              <a:t> </a:t>
            </a:r>
            <a:r>
              <a:rPr sz="2400" u="none" spc="185" dirty="0">
                <a:solidFill>
                  <a:srgbClr val="626F52"/>
                </a:solidFill>
              </a:rPr>
              <a:t>27/11/2017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14146"/>
            <a:ext cx="1217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solidFill>
                  <a:srgbClr val="404040"/>
                </a:solidFill>
                <a:latin typeface="Calibri Light"/>
                <a:cs typeface="Calibri Light"/>
              </a:rPr>
              <a:t>Tim</a:t>
            </a:r>
            <a:r>
              <a:rPr sz="4800" b="0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9902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1.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Sergillam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Barroso Oliveira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Desenvolvedor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,–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sgm.oliveira96@gmail.com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 92 993175229</a:t>
            </a:r>
            <a:r>
              <a:rPr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751047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 err="1"/>
              <a:t>Completude</a:t>
            </a:r>
            <a:r>
              <a:rPr spc="-50" dirty="0"/>
              <a:t> </a:t>
            </a:r>
            <a:r>
              <a:rPr spc="-25" dirty="0" smtClean="0"/>
              <a:t>do</a:t>
            </a:r>
            <a:r>
              <a:rPr spc="-215" dirty="0" smtClean="0"/>
              <a:t> </a:t>
            </a:r>
            <a:r>
              <a:rPr spc="-50" dirty="0" err="1" smtClean="0"/>
              <a:t>Escopo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684983"/>
            <a:ext cx="6765290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Apresentar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total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itens estimados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entregues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neste</a:t>
            </a:r>
            <a:r>
              <a:rPr sz="20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sprint;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Pesquisar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elaborar: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gráfico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burndown,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CFD,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5572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Completude </a:t>
            </a:r>
            <a:r>
              <a:rPr spc="-25" dirty="0"/>
              <a:t>do</a:t>
            </a:r>
            <a:r>
              <a:rPr spc="-215" dirty="0"/>
              <a:t> </a:t>
            </a:r>
            <a:r>
              <a:rPr spc="-50" dirty="0"/>
              <a:t>Escopo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1282" y="1902078"/>
            <a:ext cx="2986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Itens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Estimados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-Usuário seleciona </a:t>
            </a:r>
            <a:r>
              <a:rPr sz="1800" spc="-10" dirty="0">
                <a:latin typeface="Calibri"/>
                <a:cs typeface="Calibri"/>
              </a:rPr>
              <a:t>hospitais </a:t>
            </a:r>
            <a:r>
              <a:rPr sz="1800" spc="-5" dirty="0">
                <a:latin typeface="Calibri"/>
                <a:cs typeface="Calibri"/>
              </a:rPr>
              <a:t>por  especialidade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médica.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8538" y="1902078"/>
            <a:ext cx="2986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Entregues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-Usuário seleciona </a:t>
            </a:r>
            <a:r>
              <a:rPr sz="1800" spc="-10" dirty="0">
                <a:latin typeface="Calibri"/>
                <a:cs typeface="Calibri"/>
              </a:rPr>
              <a:t>hospitais </a:t>
            </a:r>
            <a:r>
              <a:rPr sz="1800" spc="-5" dirty="0">
                <a:latin typeface="Calibri"/>
                <a:cs typeface="Calibri"/>
              </a:rPr>
              <a:t>por  especialidade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médica.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7466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Completude </a:t>
            </a:r>
            <a:r>
              <a:rPr spc="-25" dirty="0"/>
              <a:t>do </a:t>
            </a:r>
            <a:r>
              <a:rPr spc="-50" dirty="0"/>
              <a:t>Escopo</a:t>
            </a:r>
            <a:r>
              <a:rPr spc="-280" dirty="0"/>
              <a:t> </a:t>
            </a:r>
            <a:r>
              <a:rPr spc="-55" dirty="0"/>
              <a:t>(Sprint)</a:t>
            </a:r>
          </a:p>
        </p:txBody>
      </p:sp>
      <p:sp>
        <p:nvSpPr>
          <p:cNvPr id="3" name="object 3"/>
          <p:cNvSpPr/>
          <p:nvPr/>
        </p:nvSpPr>
        <p:spPr>
          <a:xfrm>
            <a:off x="1035583" y="1752600"/>
            <a:ext cx="10543159" cy="4471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8394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Completude </a:t>
            </a:r>
            <a:r>
              <a:rPr spc="-25" dirty="0"/>
              <a:t>do </a:t>
            </a:r>
            <a:r>
              <a:rPr spc="-50" dirty="0" err="1"/>
              <a:t>Escopo</a:t>
            </a:r>
            <a:r>
              <a:rPr spc="-290" dirty="0"/>
              <a:t> </a:t>
            </a:r>
            <a:endParaRPr spc="-5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10515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3410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Sprint</a:t>
            </a:r>
            <a:r>
              <a:rPr spc="-165" dirty="0"/>
              <a:t> </a:t>
            </a:r>
            <a:r>
              <a:rPr spc="-45" dirty="0"/>
              <a:t>Backlog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895731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1.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Eu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como usuário necessito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Usuário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realizar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busca de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quais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hospitais possuem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uma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determinada especialidade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médica.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620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Resultados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4711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Pontos</a:t>
            </a:r>
            <a:r>
              <a:rPr spc="-150" dirty="0"/>
              <a:t> </a:t>
            </a:r>
            <a:r>
              <a:rPr spc="-65" dirty="0"/>
              <a:t>importantes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983"/>
            <a:ext cx="9900285" cy="120523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Conciliação com as atividades pessoais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cadastradas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keep.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280"/>
              </a:lnSpc>
              <a:spcBef>
                <a:spcPts val="1165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Aumenta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tempo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reservado para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itens que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será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necessário aprendizado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prática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paralelo.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95</Words>
  <Application>Microsoft Office PowerPoint</Application>
  <PresentationFormat>Personalizar</PresentationFormat>
  <Paragraphs>22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Reunião de Situação  SPRINT 4 – 21/11/2017 A 27/11/2017</vt:lpstr>
      <vt:lpstr>Apresentação do PowerPoint</vt:lpstr>
      <vt:lpstr>Completude do Escopo</vt:lpstr>
      <vt:lpstr>Completude do Escopo</vt:lpstr>
      <vt:lpstr>Completude do Escopo (Sprint)</vt:lpstr>
      <vt:lpstr>Completude do Escopo </vt:lpstr>
      <vt:lpstr>Sprint Backlog</vt:lpstr>
      <vt:lpstr>Resultados</vt:lpstr>
      <vt:lpstr>Pontos importantes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de Situação</dc:title>
  <dc:creator>Eder Martins Franco</dc:creator>
  <cp:lastModifiedBy>t007</cp:lastModifiedBy>
  <cp:revision>3</cp:revision>
  <dcterms:created xsi:type="dcterms:W3CDTF">2017-12-11T18:44:20Z</dcterms:created>
  <dcterms:modified xsi:type="dcterms:W3CDTF">2017-12-11T18:47:31Z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2017-12-11T00:00:00Z</vt:filetime>
  </property>
</Properties>
</file>