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CH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Nitrox</a:t>
            </a:r>
            <a:r>
              <a:rPr lang="fr-CH" dirty="0" smtClean="0"/>
              <a:t> Analyzer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By Sergio Alves</a:t>
            </a:r>
            <a:endParaRPr lang="fr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692696"/>
            <a:ext cx="25922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What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Nitrox</a:t>
            </a:r>
            <a:r>
              <a:rPr lang="fr-CH" dirty="0" smtClean="0"/>
              <a:t> Analyzer</a:t>
            </a:r>
            <a:endParaRPr lang="fr-C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More about </a:t>
            </a:r>
            <a:r>
              <a:rPr lang="fr-CH" dirty="0" err="1" smtClean="0"/>
              <a:t>Nitrox</a:t>
            </a:r>
            <a:r>
              <a:rPr lang="fr-CH" dirty="0" smtClean="0"/>
              <a:t> Analyzer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 portable device for oxygen measurement</a:t>
            </a:r>
          </a:p>
          <a:p>
            <a:pPr lvl="1"/>
            <a:r>
              <a:rPr lang="en-GB" dirty="0" smtClean="0"/>
              <a:t>To measure O2 rate of a breathable gas mix</a:t>
            </a:r>
          </a:p>
          <a:p>
            <a:pPr lvl="1"/>
            <a:r>
              <a:rPr lang="en-GB" dirty="0" smtClean="0"/>
              <a:t>Use Bluetooth low energy for data exchange</a:t>
            </a:r>
          </a:p>
          <a:p>
            <a:r>
              <a:rPr lang="en-GB" dirty="0" smtClean="0"/>
              <a:t>An android client application</a:t>
            </a:r>
          </a:p>
          <a:p>
            <a:pPr lvl="1"/>
            <a:r>
              <a:rPr lang="en-GB" dirty="0" smtClean="0"/>
              <a:t>Allow quick </a:t>
            </a:r>
            <a:r>
              <a:rPr lang="en-GB" smtClean="0"/>
              <a:t>UI changes</a:t>
            </a:r>
            <a:endParaRPr lang="en-GB" dirty="0" smtClean="0"/>
          </a:p>
          <a:p>
            <a:r>
              <a:rPr lang="en-GB" dirty="0" smtClean="0"/>
              <a:t>An open source project</a:t>
            </a:r>
          </a:p>
          <a:p>
            <a:pPr lvl="1"/>
            <a:r>
              <a:rPr lang="en-GB" dirty="0" smtClean="0"/>
              <a:t>Android app sources</a:t>
            </a:r>
          </a:p>
          <a:p>
            <a:pPr lvl="1"/>
            <a:r>
              <a:rPr lang="en-GB" dirty="0" smtClean="0"/>
              <a:t>Atmel C++ firmware sources</a:t>
            </a:r>
          </a:p>
          <a:p>
            <a:pPr lvl="1"/>
            <a:r>
              <a:rPr lang="en-GB" dirty="0" smtClean="0"/>
              <a:t>Electronic board sources</a:t>
            </a:r>
          </a:p>
          <a:p>
            <a:pPr lvl="1"/>
            <a:r>
              <a:rPr lang="en-GB" dirty="0" smtClean="0"/>
              <a:t>3D Cad files for box printing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</TotalTime>
  <Words>64</Words>
  <Application>Microsoft Office PowerPoint</Application>
  <PresentationFormat>Affichage à l'écran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Origine</vt:lpstr>
      <vt:lpstr>Nitrox Analyzer</vt:lpstr>
      <vt:lpstr>What is Nitrox Analyzer</vt:lpstr>
      <vt:lpstr>More about Nitrox Analyzer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Nitrox Analyzer</dc:title>
  <dc:creator>Sergio Alves</dc:creator>
  <cp:lastModifiedBy>Sergio Alves</cp:lastModifiedBy>
  <cp:revision>3</cp:revision>
  <dcterms:created xsi:type="dcterms:W3CDTF">2016-01-24T09:51:37Z</dcterms:created>
  <dcterms:modified xsi:type="dcterms:W3CDTF">2016-01-24T10:21:11Z</dcterms:modified>
</cp:coreProperties>
</file>