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98923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</a:t>
                      </a:r>
                      <a:r>
                        <a:rPr lang="es-ES_tradnl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Banco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Fecha:14/08/2022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A2367B-6C4A-5B8E-EC93-552BB7E4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38" y="304117"/>
            <a:ext cx="4171521" cy="56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23</cp:revision>
  <dcterms:created xsi:type="dcterms:W3CDTF">2020-07-09T15:21:55Z</dcterms:created>
  <dcterms:modified xsi:type="dcterms:W3CDTF">2022-08-15T23:55:02Z</dcterms:modified>
</cp:coreProperties>
</file>