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32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18/8/22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80965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Fecha:18/08/2022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3F196-AA0A-32C5-C2D9-EE22478B0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5" b="47611"/>
          <a:stretch/>
        </p:blipFill>
        <p:spPr>
          <a:xfrm>
            <a:off x="2957381" y="398606"/>
            <a:ext cx="6044874" cy="54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28</cp:revision>
  <dcterms:created xsi:type="dcterms:W3CDTF">2020-07-09T15:21:55Z</dcterms:created>
  <dcterms:modified xsi:type="dcterms:W3CDTF">2022-08-19T02:02:10Z</dcterms:modified>
</cp:coreProperties>
</file>