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6/9/22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06410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5-9-22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3903192" y="1540402"/>
            <a:ext cx="3381832" cy="3186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7873159" y="1540402"/>
            <a:ext cx="1089901" cy="18885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>
            <a:cxnSpLocks/>
          </p:cNvCxnSpPr>
          <p:nvPr/>
        </p:nvCxnSpPr>
        <p:spPr>
          <a:xfrm>
            <a:off x="7287365" y="1784662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3470183" y="1930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7397378" y="15076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7397378" y="2969811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289226" y="3234656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2F8051A0-EA10-1744-8DD0-4AD3BD51D09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40024" y="3466240"/>
            <a:ext cx="697775" cy="8414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21 CuadroTexto">
            <a:extLst>
              <a:ext uri="{FF2B5EF4-FFF2-40B4-BE49-F238E27FC236}">
                <a16:creationId xmlns:a16="http://schemas.microsoft.com/office/drawing/2014/main" id="{0850C348-FB90-F749-81B9-D8F02E8750C8}"/>
              </a:ext>
            </a:extLst>
          </p:cNvPr>
          <p:cNvSpPr txBox="1"/>
          <p:nvPr/>
        </p:nvSpPr>
        <p:spPr>
          <a:xfrm>
            <a:off x="5402012" y="319765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308343" y="1540402"/>
            <a:ext cx="1090200" cy="1279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lentes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286802" y="3474654"/>
            <a:ext cx="1090200" cy="1252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monturas</a:t>
            </a: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8543" y="2180394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3453988" y="38239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77002" y="4100957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7877974" y="4108038"/>
            <a:ext cx="1089901" cy="65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endCxn id="52" idx="1"/>
          </p:cNvCxnSpPr>
          <p:nvPr/>
        </p:nvCxnSpPr>
        <p:spPr>
          <a:xfrm>
            <a:off x="7287979" y="4434763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7388975" y="41577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sp>
        <p:nvSpPr>
          <p:cNvPr id="5" name="47 Rectángulo">
            <a:extLst>
              <a:ext uri="{FF2B5EF4-FFF2-40B4-BE49-F238E27FC236}">
                <a16:creationId xmlns:a16="http://schemas.microsoft.com/office/drawing/2014/main" id="{0C2D0A59-BB98-EC0C-7BA6-50E53B627A84}"/>
              </a:ext>
            </a:extLst>
          </p:cNvPr>
          <p:cNvSpPr/>
          <p:nvPr/>
        </p:nvSpPr>
        <p:spPr>
          <a:xfrm>
            <a:off x="4149824" y="3050025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Montura</a:t>
            </a:r>
          </a:p>
        </p:txBody>
      </p:sp>
      <p:sp>
        <p:nvSpPr>
          <p:cNvPr id="10" name="47 Rectángulo">
            <a:extLst>
              <a:ext uri="{FF2B5EF4-FFF2-40B4-BE49-F238E27FC236}">
                <a16:creationId xmlns:a16="http://schemas.microsoft.com/office/drawing/2014/main" id="{9EDD96F8-2720-D4B3-6DDD-69F9546C0A84}"/>
              </a:ext>
            </a:extLst>
          </p:cNvPr>
          <p:cNvSpPr/>
          <p:nvPr/>
        </p:nvSpPr>
        <p:spPr>
          <a:xfrm>
            <a:off x="5937799" y="3058439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Montura con lentes</a:t>
            </a:r>
          </a:p>
        </p:txBody>
      </p:sp>
      <p:sp>
        <p:nvSpPr>
          <p:cNvPr id="13" name="21 CuadroTexto">
            <a:extLst>
              <a:ext uri="{FF2B5EF4-FFF2-40B4-BE49-F238E27FC236}">
                <a16:creationId xmlns:a16="http://schemas.microsoft.com/office/drawing/2014/main" id="{52939EDE-8CFD-8C8C-CF44-9373F4DFF106}"/>
              </a:ext>
            </a:extLst>
          </p:cNvPr>
          <p:cNvSpPr txBox="1"/>
          <p:nvPr/>
        </p:nvSpPr>
        <p:spPr>
          <a:xfrm>
            <a:off x="4040926" y="165899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10 Conector recto">
            <a:extLst>
              <a:ext uri="{FF2B5EF4-FFF2-40B4-BE49-F238E27FC236}">
                <a16:creationId xmlns:a16="http://schemas.microsoft.com/office/drawing/2014/main" id="{96D42B71-4A47-B300-C205-1A18EE094D59}"/>
              </a:ext>
            </a:extLst>
          </p:cNvPr>
          <p:cNvCxnSpPr>
            <a:cxnSpLocks/>
          </p:cNvCxnSpPr>
          <p:nvPr/>
        </p:nvCxnSpPr>
        <p:spPr>
          <a:xfrm>
            <a:off x="7276465" y="2111385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12 CuadroTexto">
            <a:extLst>
              <a:ext uri="{FF2B5EF4-FFF2-40B4-BE49-F238E27FC236}">
                <a16:creationId xmlns:a16="http://schemas.microsoft.com/office/drawing/2014/main" id="{589ED6E2-B7FC-51FE-567A-7F1401D781C0}"/>
              </a:ext>
            </a:extLst>
          </p:cNvPr>
          <p:cNvSpPr txBox="1"/>
          <p:nvPr/>
        </p:nvSpPr>
        <p:spPr>
          <a:xfrm>
            <a:off x="7386478" y="18343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10 Conector recto">
            <a:extLst>
              <a:ext uri="{FF2B5EF4-FFF2-40B4-BE49-F238E27FC236}">
                <a16:creationId xmlns:a16="http://schemas.microsoft.com/office/drawing/2014/main" id="{89330361-6E9B-7158-6EBB-3F7E69F3FCF1}"/>
              </a:ext>
            </a:extLst>
          </p:cNvPr>
          <p:cNvCxnSpPr>
            <a:cxnSpLocks/>
          </p:cNvCxnSpPr>
          <p:nvPr/>
        </p:nvCxnSpPr>
        <p:spPr>
          <a:xfrm>
            <a:off x="7281370" y="249362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12 CuadroTexto">
            <a:extLst>
              <a:ext uri="{FF2B5EF4-FFF2-40B4-BE49-F238E27FC236}">
                <a16:creationId xmlns:a16="http://schemas.microsoft.com/office/drawing/2014/main" id="{18A06620-C250-B8F1-DFCF-D1835AAD8C5B}"/>
              </a:ext>
            </a:extLst>
          </p:cNvPr>
          <p:cNvSpPr txBox="1"/>
          <p:nvPr/>
        </p:nvSpPr>
        <p:spPr>
          <a:xfrm>
            <a:off x="7391383" y="221662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10 Conector recto">
            <a:extLst>
              <a:ext uri="{FF2B5EF4-FFF2-40B4-BE49-F238E27FC236}">
                <a16:creationId xmlns:a16="http://schemas.microsoft.com/office/drawing/2014/main" id="{B3E39907-2C5B-9754-F9F0-5F44BFB8968F}"/>
              </a:ext>
            </a:extLst>
          </p:cNvPr>
          <p:cNvCxnSpPr>
            <a:cxnSpLocks/>
          </p:cNvCxnSpPr>
          <p:nvPr/>
        </p:nvCxnSpPr>
        <p:spPr>
          <a:xfrm>
            <a:off x="7278948" y="2842000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12 CuadroTexto">
            <a:extLst>
              <a:ext uri="{FF2B5EF4-FFF2-40B4-BE49-F238E27FC236}">
                <a16:creationId xmlns:a16="http://schemas.microsoft.com/office/drawing/2014/main" id="{7CCB23A2-0EEE-ABC5-A428-C25B05DE080C}"/>
              </a:ext>
            </a:extLst>
          </p:cNvPr>
          <p:cNvSpPr txBox="1"/>
          <p:nvPr/>
        </p:nvSpPr>
        <p:spPr>
          <a:xfrm>
            <a:off x="7388975" y="261092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15</cp:revision>
  <dcterms:created xsi:type="dcterms:W3CDTF">2020-07-09T15:21:55Z</dcterms:created>
  <dcterms:modified xsi:type="dcterms:W3CDTF">2022-09-06T22:12:49Z</dcterms:modified>
</cp:coreProperties>
</file>