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0" y="56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14/08/2022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00740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Monopolio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Fecha:14/08/2022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063BF0-D441-EF0F-4357-6D45A3EDF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83" y="636567"/>
            <a:ext cx="3714631" cy="52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Sergio</cp:lastModifiedBy>
  <cp:revision>21</cp:revision>
  <dcterms:created xsi:type="dcterms:W3CDTF">2020-07-09T15:21:55Z</dcterms:created>
  <dcterms:modified xsi:type="dcterms:W3CDTF">2022-08-15T02:36:31Z</dcterms:modified>
</cp:coreProperties>
</file>