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BE5D6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4660"/>
  </p:normalViewPr>
  <p:slideViewPr>
    <p:cSldViewPr snapToGrid="0">
      <p:cViewPr>
        <p:scale>
          <a:sx n="113" d="100"/>
          <a:sy n="113" d="100"/>
        </p:scale>
        <p:origin x="1416" y="408"/>
      </p:cViewPr>
      <p:guideLst>
        <p:guide orient="horz" pos="686"/>
        <p:guide pos="869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5E0-43A6-4D53-BDBE-E8A6E9BC4F1E}" type="datetimeFigureOut">
              <a:rPr lang="es-ES" smtClean="0"/>
              <a:t>10/9/22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AE50-97D0-47A2-B9C8-25667F34B8E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896-D6AA-4EC7-8B4F-6C86BE10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3E415-3B5F-4CD5-87C3-D6636E6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21D1-5A1B-45D0-B144-18EA43A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190123"/>
            <a:ext cx="10840770" cy="760491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A9807-4099-4A7D-8963-DF2D231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88" y="1167898"/>
            <a:ext cx="10840769" cy="5324978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441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2ACB-D71A-4A88-917F-0E40F0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219920"/>
            <a:ext cx="10833903" cy="717630"/>
          </a:xfrm>
        </p:spPr>
        <p:txBody>
          <a:bodyPr>
            <a:no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3E24-68C7-480E-B805-C2E52C48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2272" y="1076446"/>
            <a:ext cx="5047527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D536-8183-4920-A5A5-F62C8DB9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6446"/>
            <a:ext cx="5633976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24D8AF1-2A0F-4C57-9F8C-E4233EF3B5DC}"/>
              </a:ext>
            </a:extLst>
          </p:cNvPr>
          <p:cNvSpPr txBox="1">
            <a:spLocks/>
          </p:cNvSpPr>
          <p:nvPr userDrawn="1"/>
        </p:nvSpPr>
        <p:spPr>
          <a:xfrm>
            <a:off x="58092" y="6329921"/>
            <a:ext cx="578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581D2-D2F7-4C56-ADAA-56285F38747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8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6204-2F14-45CB-AF55-98EB4DD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44" y="284103"/>
            <a:ext cx="10515600" cy="734470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3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FA182-6939-4570-970C-87C91B4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135BA-0A36-44D6-ADC1-7BFAFF09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3C4E3-4164-4B76-98CB-38AE4F87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CDCA-D82A-45D8-9FEA-DA1D81C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0D469-E2EA-43B4-AC01-297EC7CD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81D2-D2F7-4C56-ADAA-56285F38747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869F186-CEE2-EB45-A8AD-BE850987788A}"/>
              </a:ext>
            </a:extLst>
          </p:cNvPr>
          <p:cNvSpPr/>
          <p:nvPr/>
        </p:nvSpPr>
        <p:spPr>
          <a:xfrm>
            <a:off x="167308" y="159026"/>
            <a:ext cx="11857383" cy="653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EC0C477-368C-2944-A3B9-6F265B21A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42101"/>
              </p:ext>
            </p:extLst>
          </p:nvPr>
        </p:nvGraphicFramePr>
        <p:xfrm>
          <a:off x="167307" y="6328134"/>
          <a:ext cx="118573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6051">
                  <a:extLst>
                    <a:ext uri="{9D8B030D-6E8A-4147-A177-3AD203B41FA5}">
                      <a16:colId xmlns:a16="http://schemas.microsoft.com/office/drawing/2014/main" val="1117461836"/>
                    </a:ext>
                  </a:extLst>
                </a:gridCol>
                <a:gridCol w="4478380">
                  <a:extLst>
                    <a:ext uri="{9D8B030D-6E8A-4147-A177-3AD203B41FA5}">
                      <a16:colId xmlns:a16="http://schemas.microsoft.com/office/drawing/2014/main" val="3200820855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3535256993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24433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BAC-07-Estructura del negocio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Negocio: Óptica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j.yepes</a:t>
                      </a:r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s.pardog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 10-9-22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84280"/>
                  </a:ext>
                </a:extLst>
              </a:tr>
            </a:tbl>
          </a:graphicData>
        </a:graphic>
      </p:graphicFrame>
      <p:sp>
        <p:nvSpPr>
          <p:cNvPr id="24" name="7 Rectángulo">
            <a:extLst>
              <a:ext uri="{FF2B5EF4-FFF2-40B4-BE49-F238E27FC236}">
                <a16:creationId xmlns:a16="http://schemas.microsoft.com/office/drawing/2014/main" id="{CC49BD6A-7197-1D4A-A511-A36E3D81FD87}"/>
              </a:ext>
            </a:extLst>
          </p:cNvPr>
          <p:cNvSpPr/>
          <p:nvPr/>
        </p:nvSpPr>
        <p:spPr>
          <a:xfrm>
            <a:off x="3936218" y="1540402"/>
            <a:ext cx="3348805" cy="31868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O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8 Rectángulo">
            <a:extLst>
              <a:ext uri="{FF2B5EF4-FFF2-40B4-BE49-F238E27FC236}">
                <a16:creationId xmlns:a16="http://schemas.microsoft.com/office/drawing/2014/main" id="{5BC68215-53EC-B548-A62D-04806426AE40}"/>
              </a:ext>
            </a:extLst>
          </p:cNvPr>
          <p:cNvSpPr/>
          <p:nvPr/>
        </p:nvSpPr>
        <p:spPr>
          <a:xfrm>
            <a:off x="7873159" y="1540402"/>
            <a:ext cx="1089901" cy="18885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10 Conector recto">
            <a:extLst>
              <a:ext uri="{FF2B5EF4-FFF2-40B4-BE49-F238E27FC236}">
                <a16:creationId xmlns:a16="http://schemas.microsoft.com/office/drawing/2014/main" id="{744F45E8-0DF6-584C-AF0B-B197670E8909}"/>
              </a:ext>
            </a:extLst>
          </p:cNvPr>
          <p:cNvCxnSpPr>
            <a:cxnSpLocks/>
          </p:cNvCxnSpPr>
          <p:nvPr/>
        </p:nvCxnSpPr>
        <p:spPr>
          <a:xfrm>
            <a:off x="7287365" y="1784662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11 CuadroTexto">
            <a:extLst>
              <a:ext uri="{FF2B5EF4-FFF2-40B4-BE49-F238E27FC236}">
                <a16:creationId xmlns:a16="http://schemas.microsoft.com/office/drawing/2014/main" id="{FFBB5B88-67B8-AF4D-B545-3B0F11306E63}"/>
              </a:ext>
            </a:extLst>
          </p:cNvPr>
          <p:cNvSpPr txBox="1"/>
          <p:nvPr/>
        </p:nvSpPr>
        <p:spPr>
          <a:xfrm>
            <a:off x="3470183" y="193042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12 CuadroTexto">
            <a:extLst>
              <a:ext uri="{FF2B5EF4-FFF2-40B4-BE49-F238E27FC236}">
                <a16:creationId xmlns:a16="http://schemas.microsoft.com/office/drawing/2014/main" id="{C8D1347D-99E0-8C4A-B668-1D21AD5B749D}"/>
              </a:ext>
            </a:extLst>
          </p:cNvPr>
          <p:cNvSpPr txBox="1"/>
          <p:nvPr/>
        </p:nvSpPr>
        <p:spPr>
          <a:xfrm>
            <a:off x="7397378" y="150766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13 CuadroTexto">
            <a:extLst>
              <a:ext uri="{FF2B5EF4-FFF2-40B4-BE49-F238E27FC236}">
                <a16:creationId xmlns:a16="http://schemas.microsoft.com/office/drawing/2014/main" id="{A61BE7B6-2E25-2848-8A09-BCC6DF420F81}"/>
              </a:ext>
            </a:extLst>
          </p:cNvPr>
          <p:cNvSpPr txBox="1"/>
          <p:nvPr/>
        </p:nvSpPr>
        <p:spPr>
          <a:xfrm>
            <a:off x="7397378" y="2969811"/>
            <a:ext cx="397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M1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19 Conector recto">
            <a:extLst>
              <a:ext uri="{FF2B5EF4-FFF2-40B4-BE49-F238E27FC236}">
                <a16:creationId xmlns:a16="http://schemas.microsoft.com/office/drawing/2014/main" id="{FCB28829-E2BA-944B-AB1B-AFAB4301D8AE}"/>
              </a:ext>
            </a:extLst>
          </p:cNvPr>
          <p:cNvCxnSpPr/>
          <p:nvPr/>
        </p:nvCxnSpPr>
        <p:spPr>
          <a:xfrm>
            <a:off x="7289226" y="3234656"/>
            <a:ext cx="588134" cy="2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47 Rectángulo">
            <a:extLst>
              <a:ext uri="{FF2B5EF4-FFF2-40B4-BE49-F238E27FC236}">
                <a16:creationId xmlns:a16="http://schemas.microsoft.com/office/drawing/2014/main" id="{D56D1F8E-2209-2448-B171-35CC1EF8EF3F}"/>
              </a:ext>
            </a:extLst>
          </p:cNvPr>
          <p:cNvSpPr/>
          <p:nvPr/>
        </p:nvSpPr>
        <p:spPr>
          <a:xfrm>
            <a:off x="2308343" y="1540402"/>
            <a:ext cx="1090200" cy="12799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Proveedor</a:t>
            </a: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47 Rectángulo">
            <a:extLst>
              <a:ext uri="{FF2B5EF4-FFF2-40B4-BE49-F238E27FC236}">
                <a16:creationId xmlns:a16="http://schemas.microsoft.com/office/drawing/2014/main" id="{F0F11FF2-A895-BE4A-BC11-87A8A76CBB96}"/>
              </a:ext>
            </a:extLst>
          </p:cNvPr>
          <p:cNvSpPr/>
          <p:nvPr/>
        </p:nvSpPr>
        <p:spPr>
          <a:xfrm>
            <a:off x="2286802" y="3474654"/>
            <a:ext cx="1090200" cy="12526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Laboratorio</a:t>
            </a:r>
          </a:p>
        </p:txBody>
      </p:sp>
      <p:cxnSp>
        <p:nvCxnSpPr>
          <p:cNvPr id="43" name="16 Conector recto">
            <a:extLst>
              <a:ext uri="{FF2B5EF4-FFF2-40B4-BE49-F238E27FC236}">
                <a16:creationId xmlns:a16="http://schemas.microsoft.com/office/drawing/2014/main" id="{59AFEFF6-D4C0-CB41-9B29-68C16EF02FF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398543" y="2180394"/>
            <a:ext cx="526190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26 CuadroTexto">
            <a:extLst>
              <a:ext uri="{FF2B5EF4-FFF2-40B4-BE49-F238E27FC236}">
                <a16:creationId xmlns:a16="http://schemas.microsoft.com/office/drawing/2014/main" id="{DBB6E20A-E0C4-5B48-B6A1-168673524B2F}"/>
              </a:ext>
            </a:extLst>
          </p:cNvPr>
          <p:cNvSpPr txBox="1"/>
          <p:nvPr/>
        </p:nvSpPr>
        <p:spPr>
          <a:xfrm>
            <a:off x="3453988" y="382395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27 Conector recto">
            <a:extLst>
              <a:ext uri="{FF2B5EF4-FFF2-40B4-BE49-F238E27FC236}">
                <a16:creationId xmlns:a16="http://schemas.microsoft.com/office/drawing/2014/main" id="{B8D86BB7-B688-F447-BF26-109EABAA974C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377002" y="4100957"/>
            <a:ext cx="526190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48 Rectángulo">
            <a:extLst>
              <a:ext uri="{FF2B5EF4-FFF2-40B4-BE49-F238E27FC236}">
                <a16:creationId xmlns:a16="http://schemas.microsoft.com/office/drawing/2014/main" id="{9AD8CD60-EDD6-0D4B-BA5A-72DBA1E836CF}"/>
              </a:ext>
            </a:extLst>
          </p:cNvPr>
          <p:cNvSpPr/>
          <p:nvPr/>
        </p:nvSpPr>
        <p:spPr>
          <a:xfrm>
            <a:off x="7877974" y="4108038"/>
            <a:ext cx="1089901" cy="6534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Paciente</a:t>
            </a: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49 Conector recto">
            <a:extLst>
              <a:ext uri="{FF2B5EF4-FFF2-40B4-BE49-F238E27FC236}">
                <a16:creationId xmlns:a16="http://schemas.microsoft.com/office/drawing/2014/main" id="{4B2D8392-5AA4-6041-99A4-353AD7AE8CDC}"/>
              </a:ext>
            </a:extLst>
          </p:cNvPr>
          <p:cNvCxnSpPr>
            <a:endCxn id="52" idx="1"/>
          </p:cNvCxnSpPr>
          <p:nvPr/>
        </p:nvCxnSpPr>
        <p:spPr>
          <a:xfrm>
            <a:off x="7287979" y="4434763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50 CuadroTexto">
            <a:extLst>
              <a:ext uri="{FF2B5EF4-FFF2-40B4-BE49-F238E27FC236}">
                <a16:creationId xmlns:a16="http://schemas.microsoft.com/office/drawing/2014/main" id="{6ABFFAB8-0A71-0141-A52E-842F2BA5E7CD}"/>
              </a:ext>
            </a:extLst>
          </p:cNvPr>
          <p:cNvSpPr txBox="1"/>
          <p:nvPr/>
        </p:nvSpPr>
        <p:spPr>
          <a:xfrm>
            <a:off x="7388975" y="415776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R4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A5F0F53-2C0D-4A7C-8536-916FFE34213E}"/>
              </a:ext>
            </a:extLst>
          </p:cNvPr>
          <p:cNvSpPr txBox="1"/>
          <p:nvPr/>
        </p:nvSpPr>
        <p:spPr>
          <a:xfrm>
            <a:off x="167306" y="598095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Playbook for Business Architecture Construction</a:t>
            </a:r>
          </a:p>
        </p:txBody>
      </p:sp>
      <p:sp>
        <p:nvSpPr>
          <p:cNvPr id="5" name="47 Rectángulo">
            <a:extLst>
              <a:ext uri="{FF2B5EF4-FFF2-40B4-BE49-F238E27FC236}">
                <a16:creationId xmlns:a16="http://schemas.microsoft.com/office/drawing/2014/main" id="{0C2D0A59-BB98-EC0C-7BA6-50E53B627A84}"/>
              </a:ext>
            </a:extLst>
          </p:cNvPr>
          <p:cNvSpPr/>
          <p:nvPr/>
        </p:nvSpPr>
        <p:spPr>
          <a:xfrm>
            <a:off x="5067376" y="3474654"/>
            <a:ext cx="1090200" cy="832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Bodega</a:t>
            </a:r>
          </a:p>
        </p:txBody>
      </p:sp>
      <p:sp>
        <p:nvSpPr>
          <p:cNvPr id="13" name="21 CuadroTexto">
            <a:extLst>
              <a:ext uri="{FF2B5EF4-FFF2-40B4-BE49-F238E27FC236}">
                <a16:creationId xmlns:a16="http://schemas.microsoft.com/office/drawing/2014/main" id="{52939EDE-8CFD-8C8C-CF44-9373F4DFF106}"/>
              </a:ext>
            </a:extLst>
          </p:cNvPr>
          <p:cNvSpPr txBox="1"/>
          <p:nvPr/>
        </p:nvSpPr>
        <p:spPr>
          <a:xfrm>
            <a:off x="4040926" y="1658991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Óptica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10 Conector recto">
            <a:extLst>
              <a:ext uri="{FF2B5EF4-FFF2-40B4-BE49-F238E27FC236}">
                <a16:creationId xmlns:a16="http://schemas.microsoft.com/office/drawing/2014/main" id="{96D42B71-4A47-B300-C205-1A18EE094D59}"/>
              </a:ext>
            </a:extLst>
          </p:cNvPr>
          <p:cNvCxnSpPr>
            <a:cxnSpLocks/>
          </p:cNvCxnSpPr>
          <p:nvPr/>
        </p:nvCxnSpPr>
        <p:spPr>
          <a:xfrm>
            <a:off x="7276465" y="2111385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12 CuadroTexto">
            <a:extLst>
              <a:ext uri="{FF2B5EF4-FFF2-40B4-BE49-F238E27FC236}">
                <a16:creationId xmlns:a16="http://schemas.microsoft.com/office/drawing/2014/main" id="{589ED6E2-B7FC-51FE-567A-7F1401D781C0}"/>
              </a:ext>
            </a:extLst>
          </p:cNvPr>
          <p:cNvSpPr txBox="1"/>
          <p:nvPr/>
        </p:nvSpPr>
        <p:spPr>
          <a:xfrm>
            <a:off x="7386478" y="183438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10 Conector recto">
            <a:extLst>
              <a:ext uri="{FF2B5EF4-FFF2-40B4-BE49-F238E27FC236}">
                <a16:creationId xmlns:a16="http://schemas.microsoft.com/office/drawing/2014/main" id="{89330361-6E9B-7158-6EBB-3F7E69F3FCF1}"/>
              </a:ext>
            </a:extLst>
          </p:cNvPr>
          <p:cNvCxnSpPr>
            <a:cxnSpLocks/>
          </p:cNvCxnSpPr>
          <p:nvPr/>
        </p:nvCxnSpPr>
        <p:spPr>
          <a:xfrm>
            <a:off x="7281370" y="2493628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12 CuadroTexto">
            <a:extLst>
              <a:ext uri="{FF2B5EF4-FFF2-40B4-BE49-F238E27FC236}">
                <a16:creationId xmlns:a16="http://schemas.microsoft.com/office/drawing/2014/main" id="{18A06620-C250-B8F1-DFCF-D1835AAD8C5B}"/>
              </a:ext>
            </a:extLst>
          </p:cNvPr>
          <p:cNvSpPr txBox="1"/>
          <p:nvPr/>
        </p:nvSpPr>
        <p:spPr>
          <a:xfrm>
            <a:off x="7391383" y="221662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10 Conector recto">
            <a:extLst>
              <a:ext uri="{FF2B5EF4-FFF2-40B4-BE49-F238E27FC236}">
                <a16:creationId xmlns:a16="http://schemas.microsoft.com/office/drawing/2014/main" id="{B3E39907-2C5B-9754-F9F0-5F44BFB8968F}"/>
              </a:ext>
            </a:extLst>
          </p:cNvPr>
          <p:cNvCxnSpPr>
            <a:cxnSpLocks/>
          </p:cNvCxnSpPr>
          <p:nvPr/>
        </p:nvCxnSpPr>
        <p:spPr>
          <a:xfrm>
            <a:off x="7278948" y="2842000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12 CuadroTexto">
            <a:extLst>
              <a:ext uri="{FF2B5EF4-FFF2-40B4-BE49-F238E27FC236}">
                <a16:creationId xmlns:a16="http://schemas.microsoft.com/office/drawing/2014/main" id="{7CCB23A2-0EEE-ABC5-A428-C25B05DE080C}"/>
              </a:ext>
            </a:extLst>
          </p:cNvPr>
          <p:cNvSpPr txBox="1"/>
          <p:nvPr/>
        </p:nvSpPr>
        <p:spPr>
          <a:xfrm>
            <a:off x="7388975" y="261092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47 Rectángulo">
            <a:extLst>
              <a:ext uri="{FF2B5EF4-FFF2-40B4-BE49-F238E27FC236}">
                <a16:creationId xmlns:a16="http://schemas.microsoft.com/office/drawing/2014/main" id="{858786E8-0F2A-050E-8518-3F0AFE71CA9C}"/>
              </a:ext>
            </a:extLst>
          </p:cNvPr>
          <p:cNvSpPr/>
          <p:nvPr/>
        </p:nvSpPr>
        <p:spPr>
          <a:xfrm>
            <a:off x="5065520" y="2151763"/>
            <a:ext cx="1090200" cy="832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Mostrador</a:t>
            </a:r>
          </a:p>
        </p:txBody>
      </p:sp>
      <p:cxnSp>
        <p:nvCxnSpPr>
          <p:cNvPr id="3" name="10 Conector recto">
            <a:extLst>
              <a:ext uri="{FF2B5EF4-FFF2-40B4-BE49-F238E27FC236}">
                <a16:creationId xmlns:a16="http://schemas.microsoft.com/office/drawing/2014/main" id="{C3DB6384-5069-C101-C822-EA0571A9707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5610620" y="2984192"/>
            <a:ext cx="1856" cy="490462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12 CuadroTexto">
            <a:extLst>
              <a:ext uri="{FF2B5EF4-FFF2-40B4-BE49-F238E27FC236}">
                <a16:creationId xmlns:a16="http://schemas.microsoft.com/office/drawing/2014/main" id="{9A85E3A1-FBD3-CCA1-89AD-D054B27F5FEB}"/>
              </a:ext>
            </a:extLst>
          </p:cNvPr>
          <p:cNvSpPr txBox="1"/>
          <p:nvPr/>
        </p:nvSpPr>
        <p:spPr>
          <a:xfrm>
            <a:off x="5610620" y="309067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40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ARTI-4103 Arquitectura de Negocio &amp; Estrategia de TI  Sesión 14</dc:title>
  <dc:creator>Jorge Alberto Villalobos Salcedo</dc:creator>
  <cp:lastModifiedBy>Juan Diego Yepes Parra</cp:lastModifiedBy>
  <cp:revision>16</cp:revision>
  <dcterms:created xsi:type="dcterms:W3CDTF">2020-07-09T15:21:55Z</dcterms:created>
  <dcterms:modified xsi:type="dcterms:W3CDTF">2022-09-11T00:37:59Z</dcterms:modified>
</cp:coreProperties>
</file>