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12/9/22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699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</a:t>
                      </a:r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Óptica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12/09/2022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F26F23-1F23-0F0E-C6EF-48BF63C7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4" y="412352"/>
            <a:ext cx="9109170" cy="56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18</cp:revision>
  <dcterms:created xsi:type="dcterms:W3CDTF">2020-07-09T15:21:55Z</dcterms:created>
  <dcterms:modified xsi:type="dcterms:W3CDTF">2022-09-13T03:08:52Z</dcterms:modified>
</cp:coreProperties>
</file>