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0" y="5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21/09/2022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56706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51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4478380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BAC-07-Estructura del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Óptica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j.yepes - s.pardog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21-9-22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24" name="7 Rectángulo">
            <a:extLst>
              <a:ext uri="{FF2B5EF4-FFF2-40B4-BE49-F238E27FC236}">
                <a16:creationId xmlns:a16="http://schemas.microsoft.com/office/drawing/2014/main" id="{CC49BD6A-7197-1D4A-A511-A36E3D81FD87}"/>
              </a:ext>
            </a:extLst>
          </p:cNvPr>
          <p:cNvSpPr/>
          <p:nvPr/>
        </p:nvSpPr>
        <p:spPr>
          <a:xfrm>
            <a:off x="4586897" y="788881"/>
            <a:ext cx="3348805" cy="45097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5BC68215-53EC-B548-A62D-04806426AE40}"/>
              </a:ext>
            </a:extLst>
          </p:cNvPr>
          <p:cNvSpPr/>
          <p:nvPr/>
        </p:nvSpPr>
        <p:spPr>
          <a:xfrm>
            <a:off x="8520203" y="883372"/>
            <a:ext cx="1089901" cy="18885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744F45E8-0DF6-584C-AF0B-B197670E8909}"/>
              </a:ext>
            </a:extLst>
          </p:cNvPr>
          <p:cNvCxnSpPr>
            <a:cxnSpLocks/>
          </p:cNvCxnSpPr>
          <p:nvPr/>
        </p:nvCxnSpPr>
        <p:spPr>
          <a:xfrm>
            <a:off x="7934409" y="1127632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11 CuadroTexto">
            <a:extLst>
              <a:ext uri="{FF2B5EF4-FFF2-40B4-BE49-F238E27FC236}">
                <a16:creationId xmlns:a16="http://schemas.microsoft.com/office/drawing/2014/main" id="{FFBB5B88-67B8-AF4D-B545-3B0F11306E63}"/>
              </a:ext>
            </a:extLst>
          </p:cNvPr>
          <p:cNvSpPr txBox="1"/>
          <p:nvPr/>
        </p:nvSpPr>
        <p:spPr>
          <a:xfrm>
            <a:off x="4129362" y="172591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12 CuadroTexto">
            <a:extLst>
              <a:ext uri="{FF2B5EF4-FFF2-40B4-BE49-F238E27FC236}">
                <a16:creationId xmlns:a16="http://schemas.microsoft.com/office/drawing/2014/main" id="{C8D1347D-99E0-8C4A-B668-1D21AD5B749D}"/>
              </a:ext>
            </a:extLst>
          </p:cNvPr>
          <p:cNvSpPr txBox="1"/>
          <p:nvPr/>
        </p:nvSpPr>
        <p:spPr>
          <a:xfrm>
            <a:off x="8044422" y="8506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13 CuadroTexto">
            <a:extLst>
              <a:ext uri="{FF2B5EF4-FFF2-40B4-BE49-F238E27FC236}">
                <a16:creationId xmlns:a16="http://schemas.microsoft.com/office/drawing/2014/main" id="{A61BE7B6-2E25-2848-8A09-BCC6DF420F81}"/>
              </a:ext>
            </a:extLst>
          </p:cNvPr>
          <p:cNvSpPr txBox="1"/>
          <p:nvPr/>
        </p:nvSpPr>
        <p:spPr>
          <a:xfrm>
            <a:off x="8044422" y="2312781"/>
            <a:ext cx="3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19 Conector recto">
            <a:extLst>
              <a:ext uri="{FF2B5EF4-FFF2-40B4-BE49-F238E27FC236}">
                <a16:creationId xmlns:a16="http://schemas.microsoft.com/office/drawing/2014/main" id="{FCB28829-E2BA-944B-AB1B-AFAB4301D8AE}"/>
              </a:ext>
            </a:extLst>
          </p:cNvPr>
          <p:cNvCxnSpPr/>
          <p:nvPr/>
        </p:nvCxnSpPr>
        <p:spPr>
          <a:xfrm>
            <a:off x="7936270" y="2577626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47 Rectángulo">
            <a:extLst>
              <a:ext uri="{FF2B5EF4-FFF2-40B4-BE49-F238E27FC236}">
                <a16:creationId xmlns:a16="http://schemas.microsoft.com/office/drawing/2014/main" id="{D56D1F8E-2209-2448-B171-35CC1EF8EF3F}"/>
              </a:ext>
            </a:extLst>
          </p:cNvPr>
          <p:cNvSpPr/>
          <p:nvPr/>
        </p:nvSpPr>
        <p:spPr>
          <a:xfrm>
            <a:off x="2967522" y="1335895"/>
            <a:ext cx="1090200" cy="1279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7 Rectángulo">
            <a:extLst>
              <a:ext uri="{FF2B5EF4-FFF2-40B4-BE49-F238E27FC236}">
                <a16:creationId xmlns:a16="http://schemas.microsoft.com/office/drawing/2014/main" id="{F0F11FF2-A895-BE4A-BC11-87A8A76CBB96}"/>
              </a:ext>
            </a:extLst>
          </p:cNvPr>
          <p:cNvSpPr/>
          <p:nvPr/>
        </p:nvSpPr>
        <p:spPr>
          <a:xfrm>
            <a:off x="2945981" y="3270147"/>
            <a:ext cx="1090200" cy="1252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</a:t>
            </a:r>
          </a:p>
        </p:txBody>
      </p:sp>
      <p:cxnSp>
        <p:nvCxnSpPr>
          <p:cNvPr id="43" name="16 Conector recto">
            <a:extLst>
              <a:ext uri="{FF2B5EF4-FFF2-40B4-BE49-F238E27FC236}">
                <a16:creationId xmlns:a16="http://schemas.microsoft.com/office/drawing/2014/main" id="{59AFEFF6-D4C0-CB41-9B29-68C16EF02FF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057722" y="1975887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26 CuadroTexto">
            <a:extLst>
              <a:ext uri="{FF2B5EF4-FFF2-40B4-BE49-F238E27FC236}">
                <a16:creationId xmlns:a16="http://schemas.microsoft.com/office/drawing/2014/main" id="{DBB6E20A-E0C4-5B48-B6A1-168673524B2F}"/>
              </a:ext>
            </a:extLst>
          </p:cNvPr>
          <p:cNvSpPr txBox="1"/>
          <p:nvPr/>
        </p:nvSpPr>
        <p:spPr>
          <a:xfrm>
            <a:off x="4113167" y="361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27 Conector recto">
            <a:extLst>
              <a:ext uri="{FF2B5EF4-FFF2-40B4-BE49-F238E27FC236}">
                <a16:creationId xmlns:a16="http://schemas.microsoft.com/office/drawing/2014/main" id="{B8D86BB7-B688-F447-BF26-109EABAA974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36181" y="3896450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48 Rectángulo">
            <a:extLst>
              <a:ext uri="{FF2B5EF4-FFF2-40B4-BE49-F238E27FC236}">
                <a16:creationId xmlns:a16="http://schemas.microsoft.com/office/drawing/2014/main" id="{9AD8CD60-EDD6-0D4B-BA5A-72DBA1E836CF}"/>
              </a:ext>
            </a:extLst>
          </p:cNvPr>
          <p:cNvSpPr/>
          <p:nvPr/>
        </p:nvSpPr>
        <p:spPr>
          <a:xfrm>
            <a:off x="8515987" y="4303438"/>
            <a:ext cx="1089901" cy="8095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49 Conector recto">
            <a:extLst>
              <a:ext uri="{FF2B5EF4-FFF2-40B4-BE49-F238E27FC236}">
                <a16:creationId xmlns:a16="http://schemas.microsoft.com/office/drawing/2014/main" id="{4B2D8392-5AA4-6041-99A4-353AD7AE8CDC}"/>
              </a:ext>
            </a:extLst>
          </p:cNvPr>
          <p:cNvCxnSpPr>
            <a:cxnSpLocks/>
          </p:cNvCxnSpPr>
          <p:nvPr/>
        </p:nvCxnSpPr>
        <p:spPr>
          <a:xfrm>
            <a:off x="7924805" y="4576763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50 CuadroTexto">
            <a:extLst>
              <a:ext uri="{FF2B5EF4-FFF2-40B4-BE49-F238E27FC236}">
                <a16:creationId xmlns:a16="http://schemas.microsoft.com/office/drawing/2014/main" id="{6ABFFAB8-0A71-0141-A52E-842F2BA5E7CD}"/>
              </a:ext>
            </a:extLst>
          </p:cNvPr>
          <p:cNvSpPr txBox="1"/>
          <p:nvPr/>
        </p:nvSpPr>
        <p:spPr>
          <a:xfrm>
            <a:off x="8026423" y="434204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A5F0F53-2C0D-4A7C-8536-916FFE34213E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sp>
        <p:nvSpPr>
          <p:cNvPr id="5" name="47 Rectángulo">
            <a:extLst>
              <a:ext uri="{FF2B5EF4-FFF2-40B4-BE49-F238E27FC236}">
                <a16:creationId xmlns:a16="http://schemas.microsoft.com/office/drawing/2014/main" id="{0C2D0A59-BB98-EC0C-7BA6-50E53B627A84}"/>
              </a:ext>
            </a:extLst>
          </p:cNvPr>
          <p:cNvSpPr/>
          <p:nvPr/>
        </p:nvSpPr>
        <p:spPr>
          <a:xfrm>
            <a:off x="5718055" y="2723134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Bodega</a:t>
            </a:r>
          </a:p>
        </p:txBody>
      </p:sp>
      <p:sp>
        <p:nvSpPr>
          <p:cNvPr id="13" name="21 CuadroTexto">
            <a:extLst>
              <a:ext uri="{FF2B5EF4-FFF2-40B4-BE49-F238E27FC236}">
                <a16:creationId xmlns:a16="http://schemas.microsoft.com/office/drawing/2014/main" id="{52939EDE-8CFD-8C8C-CF44-9373F4DFF106}"/>
              </a:ext>
            </a:extLst>
          </p:cNvPr>
          <p:cNvSpPr txBox="1"/>
          <p:nvPr/>
        </p:nvSpPr>
        <p:spPr>
          <a:xfrm>
            <a:off x="4691605" y="90747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10 Conector recto">
            <a:extLst>
              <a:ext uri="{FF2B5EF4-FFF2-40B4-BE49-F238E27FC236}">
                <a16:creationId xmlns:a16="http://schemas.microsoft.com/office/drawing/2014/main" id="{96D42B71-4A47-B300-C205-1A18EE094D59}"/>
              </a:ext>
            </a:extLst>
          </p:cNvPr>
          <p:cNvCxnSpPr>
            <a:cxnSpLocks/>
          </p:cNvCxnSpPr>
          <p:nvPr/>
        </p:nvCxnSpPr>
        <p:spPr>
          <a:xfrm>
            <a:off x="7923509" y="1454355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12 CuadroTexto">
            <a:extLst>
              <a:ext uri="{FF2B5EF4-FFF2-40B4-BE49-F238E27FC236}">
                <a16:creationId xmlns:a16="http://schemas.microsoft.com/office/drawing/2014/main" id="{589ED6E2-B7FC-51FE-567A-7F1401D781C0}"/>
              </a:ext>
            </a:extLst>
          </p:cNvPr>
          <p:cNvSpPr txBox="1"/>
          <p:nvPr/>
        </p:nvSpPr>
        <p:spPr>
          <a:xfrm>
            <a:off x="8033522" y="117735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10 Conector recto">
            <a:extLst>
              <a:ext uri="{FF2B5EF4-FFF2-40B4-BE49-F238E27FC236}">
                <a16:creationId xmlns:a16="http://schemas.microsoft.com/office/drawing/2014/main" id="{89330361-6E9B-7158-6EBB-3F7E69F3FCF1}"/>
              </a:ext>
            </a:extLst>
          </p:cNvPr>
          <p:cNvCxnSpPr>
            <a:cxnSpLocks/>
          </p:cNvCxnSpPr>
          <p:nvPr/>
        </p:nvCxnSpPr>
        <p:spPr>
          <a:xfrm>
            <a:off x="7928414" y="183659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12 CuadroTexto">
            <a:extLst>
              <a:ext uri="{FF2B5EF4-FFF2-40B4-BE49-F238E27FC236}">
                <a16:creationId xmlns:a16="http://schemas.microsoft.com/office/drawing/2014/main" id="{18A06620-C250-B8F1-DFCF-D1835AAD8C5B}"/>
              </a:ext>
            </a:extLst>
          </p:cNvPr>
          <p:cNvSpPr txBox="1"/>
          <p:nvPr/>
        </p:nvSpPr>
        <p:spPr>
          <a:xfrm>
            <a:off x="8038427" y="15595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10 Conector recto">
            <a:extLst>
              <a:ext uri="{FF2B5EF4-FFF2-40B4-BE49-F238E27FC236}">
                <a16:creationId xmlns:a16="http://schemas.microsoft.com/office/drawing/2014/main" id="{B3E39907-2C5B-9754-F9F0-5F44BFB8968F}"/>
              </a:ext>
            </a:extLst>
          </p:cNvPr>
          <p:cNvCxnSpPr>
            <a:cxnSpLocks/>
          </p:cNvCxnSpPr>
          <p:nvPr/>
        </p:nvCxnSpPr>
        <p:spPr>
          <a:xfrm>
            <a:off x="7925992" y="2184970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12 CuadroTexto">
            <a:extLst>
              <a:ext uri="{FF2B5EF4-FFF2-40B4-BE49-F238E27FC236}">
                <a16:creationId xmlns:a16="http://schemas.microsoft.com/office/drawing/2014/main" id="{7CCB23A2-0EEE-ABC5-A428-C25B05DE080C}"/>
              </a:ext>
            </a:extLst>
          </p:cNvPr>
          <p:cNvSpPr txBox="1"/>
          <p:nvPr/>
        </p:nvSpPr>
        <p:spPr>
          <a:xfrm>
            <a:off x="8036019" y="19538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47 Rectángulo">
            <a:extLst>
              <a:ext uri="{FF2B5EF4-FFF2-40B4-BE49-F238E27FC236}">
                <a16:creationId xmlns:a16="http://schemas.microsoft.com/office/drawing/2014/main" id="{858786E8-0F2A-050E-8518-3F0AFE71CA9C}"/>
              </a:ext>
            </a:extLst>
          </p:cNvPr>
          <p:cNvSpPr/>
          <p:nvPr/>
        </p:nvSpPr>
        <p:spPr>
          <a:xfrm>
            <a:off x="5716199" y="1400243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Mostrador</a:t>
            </a:r>
          </a:p>
        </p:txBody>
      </p:sp>
      <p:cxnSp>
        <p:nvCxnSpPr>
          <p:cNvPr id="3" name="10 Conector recto">
            <a:extLst>
              <a:ext uri="{FF2B5EF4-FFF2-40B4-BE49-F238E27FC236}">
                <a16:creationId xmlns:a16="http://schemas.microsoft.com/office/drawing/2014/main" id="{C3DB6384-5069-C101-C822-EA0571A9707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261299" y="2232672"/>
            <a:ext cx="1856" cy="49046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12 CuadroTexto">
            <a:extLst>
              <a:ext uri="{FF2B5EF4-FFF2-40B4-BE49-F238E27FC236}">
                <a16:creationId xmlns:a16="http://schemas.microsoft.com/office/drawing/2014/main" id="{9A85E3A1-FBD3-CCA1-89AD-D054B27F5FEB}"/>
              </a:ext>
            </a:extLst>
          </p:cNvPr>
          <p:cNvSpPr txBox="1"/>
          <p:nvPr/>
        </p:nvSpPr>
        <p:spPr>
          <a:xfrm>
            <a:off x="6261299" y="233915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48 Rectángulo">
            <a:extLst>
              <a:ext uri="{FF2B5EF4-FFF2-40B4-BE49-F238E27FC236}">
                <a16:creationId xmlns:a16="http://schemas.microsoft.com/office/drawing/2014/main" id="{6C868B81-5DC8-2F99-BCF4-A108F56D3609}"/>
              </a:ext>
            </a:extLst>
          </p:cNvPr>
          <p:cNvSpPr/>
          <p:nvPr/>
        </p:nvSpPr>
        <p:spPr>
          <a:xfrm>
            <a:off x="8512397" y="2925904"/>
            <a:ext cx="1089901" cy="12235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Online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10 Conector recto">
            <a:extLst>
              <a:ext uri="{FF2B5EF4-FFF2-40B4-BE49-F238E27FC236}">
                <a16:creationId xmlns:a16="http://schemas.microsoft.com/office/drawing/2014/main" id="{049F218D-3AFC-460F-4470-551EAFA65AB5}"/>
              </a:ext>
            </a:extLst>
          </p:cNvPr>
          <p:cNvCxnSpPr>
            <a:cxnSpLocks/>
          </p:cNvCxnSpPr>
          <p:nvPr/>
        </p:nvCxnSpPr>
        <p:spPr>
          <a:xfrm>
            <a:off x="7918271" y="312689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12 CuadroTexto">
            <a:extLst>
              <a:ext uri="{FF2B5EF4-FFF2-40B4-BE49-F238E27FC236}">
                <a16:creationId xmlns:a16="http://schemas.microsoft.com/office/drawing/2014/main" id="{5EABF0A0-5472-D7F2-0D8F-2D05640C8CE5}"/>
              </a:ext>
            </a:extLst>
          </p:cNvPr>
          <p:cNvSpPr txBox="1"/>
          <p:nvPr/>
        </p:nvSpPr>
        <p:spPr>
          <a:xfrm>
            <a:off x="8028284" y="28498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R5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10 Conector recto">
            <a:extLst>
              <a:ext uri="{FF2B5EF4-FFF2-40B4-BE49-F238E27FC236}">
                <a16:creationId xmlns:a16="http://schemas.microsoft.com/office/drawing/2014/main" id="{202F2CEC-CAB3-46EE-5078-31F2389952F8}"/>
              </a:ext>
            </a:extLst>
          </p:cNvPr>
          <p:cNvCxnSpPr>
            <a:cxnSpLocks/>
          </p:cNvCxnSpPr>
          <p:nvPr/>
        </p:nvCxnSpPr>
        <p:spPr>
          <a:xfrm>
            <a:off x="7918494" y="3432530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12 CuadroTexto">
            <a:extLst>
              <a:ext uri="{FF2B5EF4-FFF2-40B4-BE49-F238E27FC236}">
                <a16:creationId xmlns:a16="http://schemas.microsoft.com/office/drawing/2014/main" id="{85A8896B-DC45-56F1-2175-8BE86633DA0F}"/>
              </a:ext>
            </a:extLst>
          </p:cNvPr>
          <p:cNvSpPr txBox="1"/>
          <p:nvPr/>
        </p:nvSpPr>
        <p:spPr>
          <a:xfrm>
            <a:off x="8028507" y="315553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R6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10 Conector recto">
            <a:extLst>
              <a:ext uri="{FF2B5EF4-FFF2-40B4-BE49-F238E27FC236}">
                <a16:creationId xmlns:a16="http://schemas.microsoft.com/office/drawing/2014/main" id="{6F6CAD87-4FC1-C481-8391-7C08A80D3A4D}"/>
              </a:ext>
            </a:extLst>
          </p:cNvPr>
          <p:cNvCxnSpPr>
            <a:cxnSpLocks/>
          </p:cNvCxnSpPr>
          <p:nvPr/>
        </p:nvCxnSpPr>
        <p:spPr>
          <a:xfrm>
            <a:off x="7922209" y="3734415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12 CuadroTexto">
            <a:extLst>
              <a:ext uri="{FF2B5EF4-FFF2-40B4-BE49-F238E27FC236}">
                <a16:creationId xmlns:a16="http://schemas.microsoft.com/office/drawing/2014/main" id="{B25EFAEB-3397-04E8-D56A-233540095861}"/>
              </a:ext>
            </a:extLst>
          </p:cNvPr>
          <p:cNvSpPr txBox="1"/>
          <p:nvPr/>
        </p:nvSpPr>
        <p:spPr>
          <a:xfrm>
            <a:off x="8032236" y="35033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F300817B-0474-FC64-D84F-CC9CA6CD4E08}"/>
              </a:ext>
            </a:extLst>
          </p:cNvPr>
          <p:cNvSpPr txBox="1"/>
          <p:nvPr/>
        </p:nvSpPr>
        <p:spPr>
          <a:xfrm>
            <a:off x="8033522" y="380312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</a:p>
        </p:txBody>
      </p:sp>
      <p:cxnSp>
        <p:nvCxnSpPr>
          <p:cNvPr id="17" name="19 Conector recto">
            <a:extLst>
              <a:ext uri="{FF2B5EF4-FFF2-40B4-BE49-F238E27FC236}">
                <a16:creationId xmlns:a16="http://schemas.microsoft.com/office/drawing/2014/main" id="{741E6CB5-A68B-A8D0-7E7F-E475924E426E}"/>
              </a:ext>
            </a:extLst>
          </p:cNvPr>
          <p:cNvCxnSpPr/>
          <p:nvPr/>
        </p:nvCxnSpPr>
        <p:spPr>
          <a:xfrm>
            <a:off x="7925370" y="4067970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13 CuadroTexto">
            <a:extLst>
              <a:ext uri="{FF2B5EF4-FFF2-40B4-BE49-F238E27FC236}">
                <a16:creationId xmlns:a16="http://schemas.microsoft.com/office/drawing/2014/main" id="{288C567A-2B18-25CE-E4FD-345C509A0A0E}"/>
              </a:ext>
            </a:extLst>
          </p:cNvPr>
          <p:cNvSpPr txBox="1"/>
          <p:nvPr/>
        </p:nvSpPr>
        <p:spPr>
          <a:xfrm>
            <a:off x="8031671" y="462582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M3</a:t>
            </a:r>
          </a:p>
          <a:p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19 Conector recto">
            <a:extLst>
              <a:ext uri="{FF2B5EF4-FFF2-40B4-BE49-F238E27FC236}">
                <a16:creationId xmlns:a16="http://schemas.microsoft.com/office/drawing/2014/main" id="{CA116150-F8A2-6506-AB66-872F1AF5EA2A}"/>
              </a:ext>
            </a:extLst>
          </p:cNvPr>
          <p:cNvCxnSpPr/>
          <p:nvPr/>
        </p:nvCxnSpPr>
        <p:spPr>
          <a:xfrm>
            <a:off x="7918271" y="4868126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47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18</cp:revision>
  <dcterms:created xsi:type="dcterms:W3CDTF">2020-07-09T15:21:55Z</dcterms:created>
  <dcterms:modified xsi:type="dcterms:W3CDTF">2022-09-22T04:25:12Z</dcterms:modified>
</cp:coreProperties>
</file>