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BE5D6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36" y="96"/>
      </p:cViewPr>
      <p:guideLst>
        <p:guide orient="horz" pos="686"/>
        <p:guide pos="869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95E0-43A6-4D53-BDBE-E8A6E9BC4F1E}" type="datetimeFigureOut">
              <a:rPr lang="es-ES" smtClean="0"/>
              <a:t>11/08/2022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AE50-97D0-47A2-B9C8-25667F34B8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4896-D6AA-4EC7-8B4F-6C86BE10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3E415-3B5F-4CD5-87C3-D6636E6C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8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021D1-5A1B-45D0-B144-18EA43AB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9" y="190123"/>
            <a:ext cx="10840770" cy="760491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A9807-4099-4A7D-8963-DF2D2310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88" y="1167898"/>
            <a:ext cx="10840769" cy="5324978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441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2ACB-D71A-4A88-917F-0E40F0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219920"/>
            <a:ext cx="10833903" cy="717630"/>
          </a:xfrm>
        </p:spPr>
        <p:txBody>
          <a:bodyPr>
            <a:no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C3E24-68C7-480E-B805-C2E52C48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2272" y="1076446"/>
            <a:ext cx="5047527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2D536-8183-4920-A5A5-F62C8DB9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6446"/>
            <a:ext cx="5633976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724D8AF1-2A0F-4C57-9F8C-E4233EF3B5DC}"/>
              </a:ext>
            </a:extLst>
          </p:cNvPr>
          <p:cNvSpPr txBox="1">
            <a:spLocks/>
          </p:cNvSpPr>
          <p:nvPr userDrawn="1"/>
        </p:nvSpPr>
        <p:spPr>
          <a:xfrm>
            <a:off x="58092" y="6329921"/>
            <a:ext cx="578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581D2-D2F7-4C56-ADAA-56285F38747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8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6204-2F14-45CB-AF55-98EB4DDB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44" y="284103"/>
            <a:ext cx="10515600" cy="734470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3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BFA182-6939-4570-970C-87C91B49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135BA-0A36-44D6-ADC1-7BFAFF09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3C4E3-4164-4B76-98CB-38AE4F87C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ECDCA-D82A-45D8-9FEA-DA1D81C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0D469-E2EA-43B4-AC01-297EC7CD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81D2-D2F7-4C56-ADAA-56285F387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4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869F186-CEE2-EB45-A8AD-BE850987788A}"/>
              </a:ext>
            </a:extLst>
          </p:cNvPr>
          <p:cNvSpPr/>
          <p:nvPr/>
        </p:nvSpPr>
        <p:spPr>
          <a:xfrm>
            <a:off x="167308" y="159026"/>
            <a:ext cx="11857383" cy="653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8EC0C477-368C-2944-A3B9-6F265B21A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51416"/>
              </p:ext>
            </p:extLst>
          </p:nvPr>
        </p:nvGraphicFramePr>
        <p:xfrm>
          <a:off x="167307" y="6328134"/>
          <a:ext cx="118573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6230">
                  <a:extLst>
                    <a:ext uri="{9D8B030D-6E8A-4147-A177-3AD203B41FA5}">
                      <a16:colId xmlns:a16="http://schemas.microsoft.com/office/drawing/2014/main" val="1117461836"/>
                    </a:ext>
                  </a:extLst>
                </a:gridCol>
                <a:gridCol w="3648201">
                  <a:extLst>
                    <a:ext uri="{9D8B030D-6E8A-4147-A177-3AD203B41FA5}">
                      <a16:colId xmlns:a16="http://schemas.microsoft.com/office/drawing/2014/main" val="3200820855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3535256993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244332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BAC-09-Metamodelo – Diagrama de 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Negocio: Monopolio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j.yepes</a:t>
                      </a:r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s.pardog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Fecha:11/08/2022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8428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2547CD9-6011-449C-B74D-29ADD8ECCE93}"/>
              </a:ext>
            </a:extLst>
          </p:cNvPr>
          <p:cNvSpPr txBox="1"/>
          <p:nvPr/>
        </p:nvSpPr>
        <p:spPr>
          <a:xfrm>
            <a:off x="167306" y="598095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Playbook for Business Architecture Construction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5FC5FEB-93D7-F5FD-2BBF-251D3F0C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563" y="507713"/>
            <a:ext cx="6392874" cy="517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26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ARTI-4103 Arquitectura de Negocio &amp; Estrategia de TI  Sesión 14</dc:title>
  <dc:creator>Jorge Alberto Villalobos Salcedo</dc:creator>
  <cp:lastModifiedBy>Sergio</cp:lastModifiedBy>
  <cp:revision>15</cp:revision>
  <dcterms:created xsi:type="dcterms:W3CDTF">2020-07-09T15:21:55Z</dcterms:created>
  <dcterms:modified xsi:type="dcterms:W3CDTF">2022-08-11T22:44:52Z</dcterms:modified>
</cp:coreProperties>
</file>