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>
        <p:scale>
          <a:sx n="63" d="100"/>
          <a:sy n="63" d="100"/>
        </p:scale>
        <p:origin x="1160" y="56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06/09/2022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06410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051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4478380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BAC-07-Estructura del negocio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Óptica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 5-9-22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24" name="7 Rectángulo">
            <a:extLst>
              <a:ext uri="{FF2B5EF4-FFF2-40B4-BE49-F238E27FC236}">
                <a16:creationId xmlns:a16="http://schemas.microsoft.com/office/drawing/2014/main" id="{CC49BD6A-7197-1D4A-A511-A36E3D81FD87}"/>
              </a:ext>
            </a:extLst>
          </p:cNvPr>
          <p:cNvSpPr/>
          <p:nvPr/>
        </p:nvSpPr>
        <p:spPr>
          <a:xfrm>
            <a:off x="3903192" y="1540402"/>
            <a:ext cx="3381832" cy="31868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8 Rectángulo">
            <a:extLst>
              <a:ext uri="{FF2B5EF4-FFF2-40B4-BE49-F238E27FC236}">
                <a16:creationId xmlns:a16="http://schemas.microsoft.com/office/drawing/2014/main" id="{5BC68215-53EC-B548-A62D-04806426AE40}"/>
              </a:ext>
            </a:extLst>
          </p:cNvPr>
          <p:cNvSpPr/>
          <p:nvPr/>
        </p:nvSpPr>
        <p:spPr>
          <a:xfrm>
            <a:off x="7873159" y="1540402"/>
            <a:ext cx="1089901" cy="18885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10 Conector recto">
            <a:extLst>
              <a:ext uri="{FF2B5EF4-FFF2-40B4-BE49-F238E27FC236}">
                <a16:creationId xmlns:a16="http://schemas.microsoft.com/office/drawing/2014/main" id="{744F45E8-0DF6-584C-AF0B-B197670E8909}"/>
              </a:ext>
            </a:extLst>
          </p:cNvPr>
          <p:cNvCxnSpPr>
            <a:cxnSpLocks/>
          </p:cNvCxnSpPr>
          <p:nvPr/>
        </p:nvCxnSpPr>
        <p:spPr>
          <a:xfrm>
            <a:off x="7283164" y="1702218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11 CuadroTexto">
            <a:extLst>
              <a:ext uri="{FF2B5EF4-FFF2-40B4-BE49-F238E27FC236}">
                <a16:creationId xmlns:a16="http://schemas.microsoft.com/office/drawing/2014/main" id="{FFBB5B88-67B8-AF4D-B545-3B0F11306E63}"/>
              </a:ext>
            </a:extLst>
          </p:cNvPr>
          <p:cNvSpPr txBox="1"/>
          <p:nvPr/>
        </p:nvSpPr>
        <p:spPr>
          <a:xfrm>
            <a:off x="3470183" y="193042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12 CuadroTexto">
            <a:extLst>
              <a:ext uri="{FF2B5EF4-FFF2-40B4-BE49-F238E27FC236}">
                <a16:creationId xmlns:a16="http://schemas.microsoft.com/office/drawing/2014/main" id="{C8D1347D-99E0-8C4A-B668-1D21AD5B749D}"/>
              </a:ext>
            </a:extLst>
          </p:cNvPr>
          <p:cNvSpPr txBox="1"/>
          <p:nvPr/>
        </p:nvSpPr>
        <p:spPr>
          <a:xfrm>
            <a:off x="7393177" y="142521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13 CuadroTexto">
            <a:extLst>
              <a:ext uri="{FF2B5EF4-FFF2-40B4-BE49-F238E27FC236}">
                <a16:creationId xmlns:a16="http://schemas.microsoft.com/office/drawing/2014/main" id="{A61BE7B6-2E25-2848-8A09-BCC6DF420F81}"/>
              </a:ext>
            </a:extLst>
          </p:cNvPr>
          <p:cNvSpPr txBox="1"/>
          <p:nvPr/>
        </p:nvSpPr>
        <p:spPr>
          <a:xfrm>
            <a:off x="7393177" y="2543387"/>
            <a:ext cx="39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19 Conector recto">
            <a:extLst>
              <a:ext uri="{FF2B5EF4-FFF2-40B4-BE49-F238E27FC236}">
                <a16:creationId xmlns:a16="http://schemas.microsoft.com/office/drawing/2014/main" id="{FCB28829-E2BA-944B-AB1B-AFAB4301D8AE}"/>
              </a:ext>
            </a:extLst>
          </p:cNvPr>
          <p:cNvCxnSpPr/>
          <p:nvPr/>
        </p:nvCxnSpPr>
        <p:spPr>
          <a:xfrm>
            <a:off x="7285025" y="2808232"/>
            <a:ext cx="588134" cy="2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20 Conector recto">
            <a:extLst>
              <a:ext uri="{FF2B5EF4-FFF2-40B4-BE49-F238E27FC236}">
                <a16:creationId xmlns:a16="http://schemas.microsoft.com/office/drawing/2014/main" id="{2F8051A0-EA10-1744-8DD0-4AD3BD51D09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240024" y="3466240"/>
            <a:ext cx="54510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21 CuadroTexto">
            <a:extLst>
              <a:ext uri="{FF2B5EF4-FFF2-40B4-BE49-F238E27FC236}">
                <a16:creationId xmlns:a16="http://schemas.microsoft.com/office/drawing/2014/main" id="{0850C348-FB90-F749-81B9-D8F02E8750C8}"/>
              </a:ext>
            </a:extLst>
          </p:cNvPr>
          <p:cNvSpPr txBox="1"/>
          <p:nvPr/>
        </p:nvSpPr>
        <p:spPr>
          <a:xfrm>
            <a:off x="5321787" y="319765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47 Rectángulo">
            <a:extLst>
              <a:ext uri="{FF2B5EF4-FFF2-40B4-BE49-F238E27FC236}">
                <a16:creationId xmlns:a16="http://schemas.microsoft.com/office/drawing/2014/main" id="{D56D1F8E-2209-2448-B171-35CC1EF8EF3F}"/>
              </a:ext>
            </a:extLst>
          </p:cNvPr>
          <p:cNvSpPr/>
          <p:nvPr/>
        </p:nvSpPr>
        <p:spPr>
          <a:xfrm>
            <a:off x="2308343" y="1540402"/>
            <a:ext cx="1090200" cy="12799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 lentes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47 Rectángulo">
            <a:extLst>
              <a:ext uri="{FF2B5EF4-FFF2-40B4-BE49-F238E27FC236}">
                <a16:creationId xmlns:a16="http://schemas.microsoft.com/office/drawing/2014/main" id="{F0F11FF2-A895-BE4A-BC11-87A8A76CBB96}"/>
              </a:ext>
            </a:extLst>
          </p:cNvPr>
          <p:cNvSpPr/>
          <p:nvPr/>
        </p:nvSpPr>
        <p:spPr>
          <a:xfrm>
            <a:off x="2286802" y="3474654"/>
            <a:ext cx="1090200" cy="1252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 monturas</a:t>
            </a:r>
          </a:p>
        </p:txBody>
      </p:sp>
      <p:cxnSp>
        <p:nvCxnSpPr>
          <p:cNvPr id="43" name="16 Conector recto">
            <a:extLst>
              <a:ext uri="{FF2B5EF4-FFF2-40B4-BE49-F238E27FC236}">
                <a16:creationId xmlns:a16="http://schemas.microsoft.com/office/drawing/2014/main" id="{59AFEFF6-D4C0-CB41-9B29-68C16EF02FF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98543" y="2180394"/>
            <a:ext cx="52619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26 CuadroTexto">
            <a:extLst>
              <a:ext uri="{FF2B5EF4-FFF2-40B4-BE49-F238E27FC236}">
                <a16:creationId xmlns:a16="http://schemas.microsoft.com/office/drawing/2014/main" id="{DBB6E20A-E0C4-5B48-B6A1-168673524B2F}"/>
              </a:ext>
            </a:extLst>
          </p:cNvPr>
          <p:cNvSpPr txBox="1"/>
          <p:nvPr/>
        </p:nvSpPr>
        <p:spPr>
          <a:xfrm>
            <a:off x="3453988" y="382395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27 Conector recto">
            <a:extLst>
              <a:ext uri="{FF2B5EF4-FFF2-40B4-BE49-F238E27FC236}">
                <a16:creationId xmlns:a16="http://schemas.microsoft.com/office/drawing/2014/main" id="{B8D86BB7-B688-F447-BF26-109EABAA974C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377002" y="4100957"/>
            <a:ext cx="52619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48 Rectángulo">
            <a:extLst>
              <a:ext uri="{FF2B5EF4-FFF2-40B4-BE49-F238E27FC236}">
                <a16:creationId xmlns:a16="http://schemas.microsoft.com/office/drawing/2014/main" id="{9AD8CD60-EDD6-0D4B-BA5A-72DBA1E836CF}"/>
              </a:ext>
            </a:extLst>
          </p:cNvPr>
          <p:cNvSpPr/>
          <p:nvPr/>
        </p:nvSpPr>
        <p:spPr>
          <a:xfrm>
            <a:off x="7877974" y="4108038"/>
            <a:ext cx="1089901" cy="6534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49 Conector recto">
            <a:extLst>
              <a:ext uri="{FF2B5EF4-FFF2-40B4-BE49-F238E27FC236}">
                <a16:creationId xmlns:a16="http://schemas.microsoft.com/office/drawing/2014/main" id="{4B2D8392-5AA4-6041-99A4-353AD7AE8CDC}"/>
              </a:ext>
            </a:extLst>
          </p:cNvPr>
          <p:cNvCxnSpPr>
            <a:endCxn id="52" idx="1"/>
          </p:cNvCxnSpPr>
          <p:nvPr/>
        </p:nvCxnSpPr>
        <p:spPr>
          <a:xfrm>
            <a:off x="7287979" y="4434763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50 CuadroTexto">
            <a:extLst>
              <a:ext uri="{FF2B5EF4-FFF2-40B4-BE49-F238E27FC236}">
                <a16:creationId xmlns:a16="http://schemas.microsoft.com/office/drawing/2014/main" id="{6ABFFAB8-0A71-0141-A52E-842F2BA5E7CD}"/>
              </a:ext>
            </a:extLst>
          </p:cNvPr>
          <p:cNvSpPr txBox="1"/>
          <p:nvPr/>
        </p:nvSpPr>
        <p:spPr>
          <a:xfrm>
            <a:off x="7388975" y="415776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R4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A5F0F53-2C0D-4A7C-8536-916FFE34213E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sp>
        <p:nvSpPr>
          <p:cNvPr id="5" name="47 Rectángulo">
            <a:extLst>
              <a:ext uri="{FF2B5EF4-FFF2-40B4-BE49-F238E27FC236}">
                <a16:creationId xmlns:a16="http://schemas.microsoft.com/office/drawing/2014/main" id="{0C2D0A59-BB98-EC0C-7BA6-50E53B627A84}"/>
              </a:ext>
            </a:extLst>
          </p:cNvPr>
          <p:cNvSpPr/>
          <p:nvPr/>
        </p:nvSpPr>
        <p:spPr>
          <a:xfrm>
            <a:off x="4149824" y="3050025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Lentes sin fórmula</a:t>
            </a:r>
          </a:p>
        </p:txBody>
      </p:sp>
      <p:sp>
        <p:nvSpPr>
          <p:cNvPr id="10" name="47 Rectángulo">
            <a:extLst>
              <a:ext uri="{FF2B5EF4-FFF2-40B4-BE49-F238E27FC236}">
                <a16:creationId xmlns:a16="http://schemas.microsoft.com/office/drawing/2014/main" id="{9EDD96F8-2720-D4B3-6DDD-69F9546C0A84}"/>
              </a:ext>
            </a:extLst>
          </p:cNvPr>
          <p:cNvSpPr/>
          <p:nvPr/>
        </p:nvSpPr>
        <p:spPr>
          <a:xfrm>
            <a:off x="5785124" y="3050025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Lentes con fórmula aplicada</a:t>
            </a:r>
          </a:p>
        </p:txBody>
      </p:sp>
      <p:sp>
        <p:nvSpPr>
          <p:cNvPr id="13" name="21 CuadroTexto">
            <a:extLst>
              <a:ext uri="{FF2B5EF4-FFF2-40B4-BE49-F238E27FC236}">
                <a16:creationId xmlns:a16="http://schemas.microsoft.com/office/drawing/2014/main" id="{52939EDE-8CFD-8C8C-CF44-9373F4DFF106}"/>
              </a:ext>
            </a:extLst>
          </p:cNvPr>
          <p:cNvSpPr txBox="1"/>
          <p:nvPr/>
        </p:nvSpPr>
        <p:spPr>
          <a:xfrm>
            <a:off x="5116194" y="1979914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Óptica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10 Conector recto">
            <a:extLst>
              <a:ext uri="{FF2B5EF4-FFF2-40B4-BE49-F238E27FC236}">
                <a16:creationId xmlns:a16="http://schemas.microsoft.com/office/drawing/2014/main" id="{96D42B71-4A47-B300-C205-1A18EE094D59}"/>
              </a:ext>
            </a:extLst>
          </p:cNvPr>
          <p:cNvCxnSpPr>
            <a:cxnSpLocks/>
          </p:cNvCxnSpPr>
          <p:nvPr/>
        </p:nvCxnSpPr>
        <p:spPr>
          <a:xfrm>
            <a:off x="7285745" y="1950089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12 CuadroTexto">
            <a:extLst>
              <a:ext uri="{FF2B5EF4-FFF2-40B4-BE49-F238E27FC236}">
                <a16:creationId xmlns:a16="http://schemas.microsoft.com/office/drawing/2014/main" id="{589ED6E2-B7FC-51FE-567A-7F1401D781C0}"/>
              </a:ext>
            </a:extLst>
          </p:cNvPr>
          <p:cNvSpPr txBox="1"/>
          <p:nvPr/>
        </p:nvSpPr>
        <p:spPr>
          <a:xfrm>
            <a:off x="7395758" y="167309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10 Conector recto">
            <a:extLst>
              <a:ext uri="{FF2B5EF4-FFF2-40B4-BE49-F238E27FC236}">
                <a16:creationId xmlns:a16="http://schemas.microsoft.com/office/drawing/2014/main" id="{89330361-6E9B-7158-6EBB-3F7E69F3FCF1}"/>
              </a:ext>
            </a:extLst>
          </p:cNvPr>
          <p:cNvCxnSpPr>
            <a:cxnSpLocks/>
          </p:cNvCxnSpPr>
          <p:nvPr/>
        </p:nvCxnSpPr>
        <p:spPr>
          <a:xfrm>
            <a:off x="7285744" y="2235538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12 CuadroTexto">
            <a:extLst>
              <a:ext uri="{FF2B5EF4-FFF2-40B4-BE49-F238E27FC236}">
                <a16:creationId xmlns:a16="http://schemas.microsoft.com/office/drawing/2014/main" id="{18A06620-C250-B8F1-DFCF-D1835AAD8C5B}"/>
              </a:ext>
            </a:extLst>
          </p:cNvPr>
          <p:cNvSpPr txBox="1"/>
          <p:nvPr/>
        </p:nvSpPr>
        <p:spPr>
          <a:xfrm>
            <a:off x="7395757" y="195853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10 Conector recto">
            <a:extLst>
              <a:ext uri="{FF2B5EF4-FFF2-40B4-BE49-F238E27FC236}">
                <a16:creationId xmlns:a16="http://schemas.microsoft.com/office/drawing/2014/main" id="{B3E39907-2C5B-9754-F9F0-5F44BFB8968F}"/>
              </a:ext>
            </a:extLst>
          </p:cNvPr>
          <p:cNvCxnSpPr>
            <a:cxnSpLocks/>
          </p:cNvCxnSpPr>
          <p:nvPr/>
        </p:nvCxnSpPr>
        <p:spPr>
          <a:xfrm>
            <a:off x="7278962" y="2498767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12 CuadroTexto">
            <a:extLst>
              <a:ext uri="{FF2B5EF4-FFF2-40B4-BE49-F238E27FC236}">
                <a16:creationId xmlns:a16="http://schemas.microsoft.com/office/drawing/2014/main" id="{7CCB23A2-0EEE-ABC5-A428-C25B05DE080C}"/>
              </a:ext>
            </a:extLst>
          </p:cNvPr>
          <p:cNvSpPr txBox="1"/>
          <p:nvPr/>
        </p:nvSpPr>
        <p:spPr>
          <a:xfrm>
            <a:off x="7388975" y="222176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4" name="10 Conector recto">
            <a:extLst>
              <a:ext uri="{FF2B5EF4-FFF2-40B4-BE49-F238E27FC236}">
                <a16:creationId xmlns:a16="http://schemas.microsoft.com/office/drawing/2014/main" id="{588D08F8-6561-B4F5-A124-0061A42AC029}"/>
              </a:ext>
            </a:extLst>
          </p:cNvPr>
          <p:cNvCxnSpPr>
            <a:cxnSpLocks/>
          </p:cNvCxnSpPr>
          <p:nvPr/>
        </p:nvCxnSpPr>
        <p:spPr>
          <a:xfrm>
            <a:off x="7285744" y="3122318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5" name="12 CuadroTexto">
            <a:extLst>
              <a:ext uri="{FF2B5EF4-FFF2-40B4-BE49-F238E27FC236}">
                <a16:creationId xmlns:a16="http://schemas.microsoft.com/office/drawing/2014/main" id="{27977BF3-9103-9F1D-112C-8B4E273C300A}"/>
              </a:ext>
            </a:extLst>
          </p:cNvPr>
          <p:cNvSpPr txBox="1"/>
          <p:nvPr/>
        </p:nvSpPr>
        <p:spPr>
          <a:xfrm>
            <a:off x="7395757" y="284531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48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Sergio</cp:lastModifiedBy>
  <cp:revision>13</cp:revision>
  <dcterms:created xsi:type="dcterms:W3CDTF">2020-07-09T15:21:55Z</dcterms:created>
  <dcterms:modified xsi:type="dcterms:W3CDTF">2022-09-06T06:17:25Z</dcterms:modified>
</cp:coreProperties>
</file>