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48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73588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51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4478380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BAC-07-Estructura del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20" name="21 Rectángulo">
            <a:extLst>
              <a:ext uri="{FF2B5EF4-FFF2-40B4-BE49-F238E27FC236}">
                <a16:creationId xmlns:a16="http://schemas.microsoft.com/office/drawing/2014/main" id="{49C8C3BF-BD22-2646-92E5-E3670DA78C3D}"/>
              </a:ext>
            </a:extLst>
          </p:cNvPr>
          <p:cNvSpPr/>
          <p:nvPr/>
        </p:nvSpPr>
        <p:spPr>
          <a:xfrm>
            <a:off x="2154475" y="1555896"/>
            <a:ext cx="8041007" cy="27477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4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7 Rectángulo">
            <a:extLst>
              <a:ext uri="{FF2B5EF4-FFF2-40B4-BE49-F238E27FC236}">
                <a16:creationId xmlns:a16="http://schemas.microsoft.com/office/drawing/2014/main" id="{CC49BD6A-7197-1D4A-A511-A36E3D81FD87}"/>
              </a:ext>
            </a:extLst>
          </p:cNvPr>
          <p:cNvSpPr/>
          <p:nvPr/>
        </p:nvSpPr>
        <p:spPr>
          <a:xfrm>
            <a:off x="3903193" y="1888724"/>
            <a:ext cx="3381832" cy="2151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5BC68215-53EC-B548-A62D-04806426AE40}"/>
              </a:ext>
            </a:extLst>
          </p:cNvPr>
          <p:cNvSpPr/>
          <p:nvPr/>
        </p:nvSpPr>
        <p:spPr>
          <a:xfrm>
            <a:off x="7873159" y="1888724"/>
            <a:ext cx="1089901" cy="1105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Librería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9 Conector recto">
            <a:extLst>
              <a:ext uri="{FF2B5EF4-FFF2-40B4-BE49-F238E27FC236}">
                <a16:creationId xmlns:a16="http://schemas.microsoft.com/office/drawing/2014/main" id="{192AC648-B264-C646-8D34-35AAC53B7189}"/>
              </a:ext>
            </a:extLst>
          </p:cNvPr>
          <p:cNvCxnSpPr>
            <a:endCxn id="26" idx="1"/>
          </p:cNvCxnSpPr>
          <p:nvPr/>
        </p:nvCxnSpPr>
        <p:spPr>
          <a:xfrm>
            <a:off x="7285025" y="2441528"/>
            <a:ext cx="588134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744F45E8-0DF6-584C-AF0B-B197670E8909}"/>
              </a:ext>
            </a:extLst>
          </p:cNvPr>
          <p:cNvCxnSpPr/>
          <p:nvPr/>
        </p:nvCxnSpPr>
        <p:spPr>
          <a:xfrm>
            <a:off x="7285025" y="2068922"/>
            <a:ext cx="588134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11 CuadroTexto">
            <a:extLst>
              <a:ext uri="{FF2B5EF4-FFF2-40B4-BE49-F238E27FC236}">
                <a16:creationId xmlns:a16="http://schemas.microsoft.com/office/drawing/2014/main" id="{FFBB5B88-67B8-AF4D-B545-3B0F11306E63}"/>
              </a:ext>
            </a:extLst>
          </p:cNvPr>
          <p:cNvSpPr txBox="1"/>
          <p:nvPr/>
        </p:nvSpPr>
        <p:spPr>
          <a:xfrm>
            <a:off x="3454521" y="19586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12 CuadroTexto">
            <a:extLst>
              <a:ext uri="{FF2B5EF4-FFF2-40B4-BE49-F238E27FC236}">
                <a16:creationId xmlns:a16="http://schemas.microsoft.com/office/drawing/2014/main" id="{C8D1347D-99E0-8C4A-B668-1D21AD5B749D}"/>
              </a:ext>
            </a:extLst>
          </p:cNvPr>
          <p:cNvSpPr txBox="1"/>
          <p:nvPr/>
        </p:nvSpPr>
        <p:spPr>
          <a:xfrm>
            <a:off x="7388045" y="17787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13 CuadroTexto">
            <a:extLst>
              <a:ext uri="{FF2B5EF4-FFF2-40B4-BE49-F238E27FC236}">
                <a16:creationId xmlns:a16="http://schemas.microsoft.com/office/drawing/2014/main" id="{A61BE7B6-2E25-2848-8A09-BCC6DF420F81}"/>
              </a:ext>
            </a:extLst>
          </p:cNvPr>
          <p:cNvSpPr txBox="1"/>
          <p:nvPr/>
        </p:nvSpPr>
        <p:spPr>
          <a:xfrm>
            <a:off x="7393177" y="2543387"/>
            <a:ext cx="3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14 CuadroTexto">
            <a:extLst>
              <a:ext uri="{FF2B5EF4-FFF2-40B4-BE49-F238E27FC236}">
                <a16:creationId xmlns:a16="http://schemas.microsoft.com/office/drawing/2014/main" id="{E52DF6A3-DDCC-9B47-AA53-3B94DF29C6D2}"/>
              </a:ext>
            </a:extLst>
          </p:cNvPr>
          <p:cNvSpPr txBox="1"/>
          <p:nvPr/>
        </p:nvSpPr>
        <p:spPr>
          <a:xfrm>
            <a:off x="7388045" y="21324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15 Rectángulo">
            <a:extLst>
              <a:ext uri="{FF2B5EF4-FFF2-40B4-BE49-F238E27FC236}">
                <a16:creationId xmlns:a16="http://schemas.microsoft.com/office/drawing/2014/main" id="{D953EF91-3027-534C-A03A-A455D49E08BD}"/>
              </a:ext>
            </a:extLst>
          </p:cNvPr>
          <p:cNvSpPr/>
          <p:nvPr/>
        </p:nvSpPr>
        <p:spPr>
          <a:xfrm>
            <a:off x="4121716" y="2053303"/>
            <a:ext cx="700172" cy="179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Depósito de insumos y contenidos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18 Rectángulo">
            <a:extLst>
              <a:ext uri="{FF2B5EF4-FFF2-40B4-BE49-F238E27FC236}">
                <a16:creationId xmlns:a16="http://schemas.microsoft.com/office/drawing/2014/main" id="{99372550-EFB0-A94A-B984-433218CFE58D}"/>
              </a:ext>
            </a:extLst>
          </p:cNvPr>
          <p:cNvSpPr/>
          <p:nvPr/>
        </p:nvSpPr>
        <p:spPr>
          <a:xfrm>
            <a:off x="5318105" y="2053303"/>
            <a:ext cx="588134" cy="179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Bodega central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19 Conector recto">
            <a:extLst>
              <a:ext uri="{FF2B5EF4-FFF2-40B4-BE49-F238E27FC236}">
                <a16:creationId xmlns:a16="http://schemas.microsoft.com/office/drawing/2014/main" id="{FCB28829-E2BA-944B-AB1B-AFAB4301D8AE}"/>
              </a:ext>
            </a:extLst>
          </p:cNvPr>
          <p:cNvCxnSpPr/>
          <p:nvPr/>
        </p:nvCxnSpPr>
        <p:spPr>
          <a:xfrm>
            <a:off x="7285025" y="2808232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20 Conector recto">
            <a:extLst>
              <a:ext uri="{FF2B5EF4-FFF2-40B4-BE49-F238E27FC236}">
                <a16:creationId xmlns:a16="http://schemas.microsoft.com/office/drawing/2014/main" id="{2F8051A0-EA10-1744-8DD0-4AD3BD51D09A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821887" y="2949588"/>
            <a:ext cx="496218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21 CuadroTexto">
            <a:extLst>
              <a:ext uri="{FF2B5EF4-FFF2-40B4-BE49-F238E27FC236}">
                <a16:creationId xmlns:a16="http://schemas.microsoft.com/office/drawing/2014/main" id="{0850C348-FB90-F749-81B9-D8F02E8750C8}"/>
              </a:ext>
            </a:extLst>
          </p:cNvPr>
          <p:cNvSpPr txBox="1"/>
          <p:nvPr/>
        </p:nvSpPr>
        <p:spPr>
          <a:xfrm>
            <a:off x="4887895" y="268188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47 Rectángulo">
            <a:extLst>
              <a:ext uri="{FF2B5EF4-FFF2-40B4-BE49-F238E27FC236}">
                <a16:creationId xmlns:a16="http://schemas.microsoft.com/office/drawing/2014/main" id="{D56D1F8E-2209-2448-B171-35CC1EF8EF3F}"/>
              </a:ext>
            </a:extLst>
          </p:cNvPr>
          <p:cNvSpPr/>
          <p:nvPr/>
        </p:nvSpPr>
        <p:spPr>
          <a:xfrm>
            <a:off x="2308343" y="1865590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insumos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7 Rectángulo">
            <a:extLst>
              <a:ext uri="{FF2B5EF4-FFF2-40B4-BE49-F238E27FC236}">
                <a16:creationId xmlns:a16="http://schemas.microsoft.com/office/drawing/2014/main" id="{F0F11FF2-A895-BE4A-BC11-87A8A76CBB96}"/>
              </a:ext>
            </a:extLst>
          </p:cNvPr>
          <p:cNvSpPr/>
          <p:nvPr/>
        </p:nvSpPr>
        <p:spPr>
          <a:xfrm>
            <a:off x="2286802" y="3202584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16 Conector recto">
            <a:extLst>
              <a:ext uri="{FF2B5EF4-FFF2-40B4-BE49-F238E27FC236}">
                <a16:creationId xmlns:a16="http://schemas.microsoft.com/office/drawing/2014/main" id="{59AFEFF6-D4C0-CB41-9B29-68C16EF02FF0}"/>
              </a:ext>
            </a:extLst>
          </p:cNvPr>
          <p:cNvCxnSpPr>
            <a:stCxn id="41" idx="3"/>
          </p:cNvCxnSpPr>
          <p:nvPr/>
        </p:nvCxnSpPr>
        <p:spPr>
          <a:xfrm>
            <a:off x="3398544" y="2281805"/>
            <a:ext cx="504649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26 CuadroTexto">
            <a:extLst>
              <a:ext uri="{FF2B5EF4-FFF2-40B4-BE49-F238E27FC236}">
                <a16:creationId xmlns:a16="http://schemas.microsoft.com/office/drawing/2014/main" id="{DBB6E20A-E0C4-5B48-B6A1-168673524B2F}"/>
              </a:ext>
            </a:extLst>
          </p:cNvPr>
          <p:cNvSpPr txBox="1"/>
          <p:nvPr/>
        </p:nvSpPr>
        <p:spPr>
          <a:xfrm>
            <a:off x="3470761" y="331497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27 Conector recto">
            <a:extLst>
              <a:ext uri="{FF2B5EF4-FFF2-40B4-BE49-F238E27FC236}">
                <a16:creationId xmlns:a16="http://schemas.microsoft.com/office/drawing/2014/main" id="{B8D86BB7-B688-F447-BF26-109EABAA974C}"/>
              </a:ext>
            </a:extLst>
          </p:cNvPr>
          <p:cNvCxnSpPr>
            <a:stCxn id="42" idx="3"/>
          </p:cNvCxnSpPr>
          <p:nvPr/>
        </p:nvCxnSpPr>
        <p:spPr>
          <a:xfrm>
            <a:off x="3377002" y="3618799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32 Rectángulo">
            <a:extLst>
              <a:ext uri="{FF2B5EF4-FFF2-40B4-BE49-F238E27FC236}">
                <a16:creationId xmlns:a16="http://schemas.microsoft.com/office/drawing/2014/main" id="{89321B16-36F6-8E41-8984-91987241C1EB}"/>
              </a:ext>
            </a:extLst>
          </p:cNvPr>
          <p:cNvSpPr/>
          <p:nvPr/>
        </p:nvSpPr>
        <p:spPr>
          <a:xfrm>
            <a:off x="9421792" y="1839479"/>
            <a:ext cx="479114" cy="2151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Estudiante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33 Conector recto">
            <a:extLst>
              <a:ext uri="{FF2B5EF4-FFF2-40B4-BE49-F238E27FC236}">
                <a16:creationId xmlns:a16="http://schemas.microsoft.com/office/drawing/2014/main" id="{B5C2A552-50DC-2C4F-A7DE-32EDE5345121}"/>
              </a:ext>
            </a:extLst>
          </p:cNvPr>
          <p:cNvCxnSpPr>
            <a:stCxn id="26" idx="3"/>
          </p:cNvCxnSpPr>
          <p:nvPr/>
        </p:nvCxnSpPr>
        <p:spPr>
          <a:xfrm>
            <a:off x="8963059" y="2441528"/>
            <a:ext cx="458733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37 CuadroTexto">
            <a:extLst>
              <a:ext uri="{FF2B5EF4-FFF2-40B4-BE49-F238E27FC236}">
                <a16:creationId xmlns:a16="http://schemas.microsoft.com/office/drawing/2014/main" id="{19A7A04E-7A45-EE45-991B-9CC257B01595}"/>
              </a:ext>
            </a:extLst>
          </p:cNvPr>
          <p:cNvSpPr txBox="1"/>
          <p:nvPr/>
        </p:nvSpPr>
        <p:spPr>
          <a:xfrm>
            <a:off x="9032491" y="2141973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41 Rectángulo">
            <a:extLst>
              <a:ext uri="{FF2B5EF4-FFF2-40B4-BE49-F238E27FC236}">
                <a16:creationId xmlns:a16="http://schemas.microsoft.com/office/drawing/2014/main" id="{593E0C14-7D4F-EA41-8174-CD4B4A267755}"/>
              </a:ext>
            </a:extLst>
          </p:cNvPr>
          <p:cNvSpPr/>
          <p:nvPr/>
        </p:nvSpPr>
        <p:spPr>
          <a:xfrm>
            <a:off x="6457190" y="2053303"/>
            <a:ext cx="588134" cy="179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Bodega ciudad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42 Conector recto">
            <a:extLst>
              <a:ext uri="{FF2B5EF4-FFF2-40B4-BE49-F238E27FC236}">
                <a16:creationId xmlns:a16="http://schemas.microsoft.com/office/drawing/2014/main" id="{61FBA81F-5CAE-D24E-A0A5-A902A240C309}"/>
              </a:ext>
            </a:extLst>
          </p:cNvPr>
          <p:cNvCxnSpPr>
            <a:stCxn id="37" idx="3"/>
            <a:endCxn id="49" idx="1"/>
          </p:cNvCxnSpPr>
          <p:nvPr/>
        </p:nvCxnSpPr>
        <p:spPr>
          <a:xfrm>
            <a:off x="5906239" y="2949588"/>
            <a:ext cx="55095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45 CuadroTexto">
            <a:extLst>
              <a:ext uri="{FF2B5EF4-FFF2-40B4-BE49-F238E27FC236}">
                <a16:creationId xmlns:a16="http://schemas.microsoft.com/office/drawing/2014/main" id="{FD69FCD3-C2AD-C64D-9F20-BC50F806C288}"/>
              </a:ext>
            </a:extLst>
          </p:cNvPr>
          <p:cNvSpPr txBox="1"/>
          <p:nvPr/>
        </p:nvSpPr>
        <p:spPr>
          <a:xfrm>
            <a:off x="5977244" y="26731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s-CO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48 Rectángulo">
            <a:extLst>
              <a:ext uri="{FF2B5EF4-FFF2-40B4-BE49-F238E27FC236}">
                <a16:creationId xmlns:a16="http://schemas.microsoft.com/office/drawing/2014/main" id="{9AD8CD60-EDD6-0D4B-BA5A-72DBA1E836CF}"/>
              </a:ext>
            </a:extLst>
          </p:cNvPr>
          <p:cNvSpPr/>
          <p:nvPr/>
        </p:nvSpPr>
        <p:spPr>
          <a:xfrm>
            <a:off x="7873159" y="3386359"/>
            <a:ext cx="1089901" cy="65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Colegio</a:t>
            </a:r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49 Conector recto">
            <a:extLst>
              <a:ext uri="{FF2B5EF4-FFF2-40B4-BE49-F238E27FC236}">
                <a16:creationId xmlns:a16="http://schemas.microsoft.com/office/drawing/2014/main" id="{4B2D8392-5AA4-6041-99A4-353AD7AE8CDC}"/>
              </a:ext>
            </a:extLst>
          </p:cNvPr>
          <p:cNvCxnSpPr>
            <a:endCxn id="52" idx="1"/>
          </p:cNvCxnSpPr>
          <p:nvPr/>
        </p:nvCxnSpPr>
        <p:spPr>
          <a:xfrm>
            <a:off x="7283164" y="3713084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50 CuadroTexto">
            <a:extLst>
              <a:ext uri="{FF2B5EF4-FFF2-40B4-BE49-F238E27FC236}">
                <a16:creationId xmlns:a16="http://schemas.microsoft.com/office/drawing/2014/main" id="{6ABFFAB8-0A71-0141-A52E-842F2BA5E7CD}"/>
              </a:ext>
            </a:extLst>
          </p:cNvPr>
          <p:cNvSpPr txBox="1"/>
          <p:nvPr/>
        </p:nvSpPr>
        <p:spPr>
          <a:xfrm>
            <a:off x="7384160" y="343608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56 Conector recto">
            <a:extLst>
              <a:ext uri="{FF2B5EF4-FFF2-40B4-BE49-F238E27FC236}">
                <a16:creationId xmlns:a16="http://schemas.microsoft.com/office/drawing/2014/main" id="{692C658D-FB0C-B643-BFB2-4D0E83F3A749}"/>
              </a:ext>
            </a:extLst>
          </p:cNvPr>
          <p:cNvCxnSpPr/>
          <p:nvPr/>
        </p:nvCxnSpPr>
        <p:spPr>
          <a:xfrm flipV="1">
            <a:off x="8963059" y="3713086"/>
            <a:ext cx="458733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ot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57 CuadroTexto">
            <a:extLst>
              <a:ext uri="{FF2B5EF4-FFF2-40B4-BE49-F238E27FC236}">
                <a16:creationId xmlns:a16="http://schemas.microsoft.com/office/drawing/2014/main" id="{DE0722DC-DBF5-B949-B248-9242659830A1}"/>
              </a:ext>
            </a:extLst>
          </p:cNvPr>
          <p:cNvSpPr txBox="1"/>
          <p:nvPr/>
        </p:nvSpPr>
        <p:spPr>
          <a:xfrm>
            <a:off x="9032491" y="3429000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A5F0F53-2C0D-4A7C-8536-916FFE34213E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Jorge Villalobos</cp:lastModifiedBy>
  <cp:revision>11</cp:revision>
  <dcterms:created xsi:type="dcterms:W3CDTF">2020-07-09T15:21:55Z</dcterms:created>
  <dcterms:modified xsi:type="dcterms:W3CDTF">2021-09-16T16:33:50Z</dcterms:modified>
</cp:coreProperties>
</file>