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4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99945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Jorge Villalobos</cp:lastModifiedBy>
  <cp:revision>13</cp:revision>
  <dcterms:created xsi:type="dcterms:W3CDTF">2020-07-09T15:21:55Z</dcterms:created>
  <dcterms:modified xsi:type="dcterms:W3CDTF">2021-09-16T16:36:11Z</dcterms:modified>
</cp:coreProperties>
</file>