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5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869" userDrawn="1">
          <p15:clr>
            <a:srgbClr val="A4A3A4"/>
          </p15:clr>
        </p15:guide>
        <p15:guide id="3" pos="39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BE5D6"/>
    <a:srgbClr val="EE8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 autoAdjust="0"/>
    <p:restoredTop sz="94660"/>
  </p:normalViewPr>
  <p:slideViewPr>
    <p:cSldViewPr snapToGrid="0">
      <p:cViewPr>
        <p:scale>
          <a:sx n="100" d="100"/>
          <a:sy n="100" d="100"/>
        </p:scale>
        <p:origin x="1632" y="318"/>
      </p:cViewPr>
      <p:guideLst>
        <p:guide orient="horz" pos="686"/>
        <p:guide pos="869"/>
        <p:guide pos="39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E95E0-43A6-4D53-BDBE-E8A6E9BC4F1E}" type="datetimeFigureOut">
              <a:rPr lang="es-ES" smtClean="0"/>
              <a:t>06/09/2022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AE50-97D0-47A2-B9C8-25667F34B8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91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94896-D6AA-4EC7-8B4F-6C86BE107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33E415-3B5F-4CD5-87C3-D6636E6C9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2287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021D1-5A1B-45D0-B144-18EA43AB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89" y="190123"/>
            <a:ext cx="10840770" cy="760491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EA9807-4099-4A7D-8963-DF2D2310F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888" y="1167898"/>
            <a:ext cx="10840769" cy="5324978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4415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82ACB-D71A-4A88-917F-0E40F083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273" y="219920"/>
            <a:ext cx="10833903" cy="717630"/>
          </a:xfrm>
        </p:spPr>
        <p:txBody>
          <a:bodyPr>
            <a:no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CC3E24-68C7-480E-B805-C2E52C481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2272" y="1076446"/>
            <a:ext cx="5047527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52D536-8183-4920-A5A5-F62C8DB9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76446"/>
            <a:ext cx="5633976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724D8AF1-2A0F-4C57-9F8C-E4233EF3B5DC}"/>
              </a:ext>
            </a:extLst>
          </p:cNvPr>
          <p:cNvSpPr txBox="1">
            <a:spLocks/>
          </p:cNvSpPr>
          <p:nvPr userDrawn="1"/>
        </p:nvSpPr>
        <p:spPr>
          <a:xfrm>
            <a:off x="58092" y="6329921"/>
            <a:ext cx="578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800" kern="120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581D2-D2F7-4C56-ADAA-56285F38747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485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66204-2F14-45CB-AF55-98EB4DDB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544" y="284103"/>
            <a:ext cx="10515600" cy="734470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733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10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BFA182-6939-4570-970C-87C91B49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2135BA-0A36-44D6-ADC1-7BFAFF090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E3C4E3-4164-4B76-98CB-38AE4F87C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8ECDCA-D82A-45D8-9FEA-DA1D81C39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20D469-E2EA-43B4-AC01-297EC7CD5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581D2-D2F7-4C56-ADAA-56285F3874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345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A869F186-CEE2-EB45-A8AD-BE850987788A}"/>
              </a:ext>
            </a:extLst>
          </p:cNvPr>
          <p:cNvSpPr/>
          <p:nvPr/>
        </p:nvSpPr>
        <p:spPr>
          <a:xfrm>
            <a:off x="167308" y="159026"/>
            <a:ext cx="11857383" cy="653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8EC0C477-368C-2944-A3B9-6F265B21A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292391"/>
              </p:ext>
            </p:extLst>
          </p:nvPr>
        </p:nvGraphicFramePr>
        <p:xfrm>
          <a:off x="167307" y="6328134"/>
          <a:ext cx="118573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6230">
                  <a:extLst>
                    <a:ext uri="{9D8B030D-6E8A-4147-A177-3AD203B41FA5}">
                      <a16:colId xmlns:a16="http://schemas.microsoft.com/office/drawing/2014/main" val="1117461836"/>
                    </a:ext>
                  </a:extLst>
                </a:gridCol>
                <a:gridCol w="3648201">
                  <a:extLst>
                    <a:ext uri="{9D8B030D-6E8A-4147-A177-3AD203B41FA5}">
                      <a16:colId xmlns:a16="http://schemas.microsoft.com/office/drawing/2014/main" val="3200820855"/>
                    </a:ext>
                  </a:extLst>
                </a:gridCol>
                <a:gridCol w="2371477">
                  <a:extLst>
                    <a:ext uri="{9D8B030D-6E8A-4147-A177-3AD203B41FA5}">
                      <a16:colId xmlns:a16="http://schemas.microsoft.com/office/drawing/2014/main" val="3535256993"/>
                    </a:ext>
                  </a:extLst>
                </a:gridCol>
                <a:gridCol w="2371477">
                  <a:extLst>
                    <a:ext uri="{9D8B030D-6E8A-4147-A177-3AD203B41FA5}">
                      <a16:colId xmlns:a16="http://schemas.microsoft.com/office/drawing/2014/main" val="244332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BAC-09-Metamodelo – Diagrama de clases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Negocio: </a:t>
                      </a:r>
                      <a:r>
                        <a:rPr lang="es-CO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Óptica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Autor: </a:t>
                      </a:r>
                      <a:r>
                        <a:rPr lang="es-ES_tradnl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j.yepes</a:t>
                      </a:r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es-ES_tradnl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s.pardog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Fecha: 05/09/2022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384280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2547CD9-6011-449C-B74D-29ADD8ECCE93}"/>
              </a:ext>
            </a:extLst>
          </p:cNvPr>
          <p:cNvSpPr txBox="1"/>
          <p:nvPr/>
        </p:nvSpPr>
        <p:spPr>
          <a:xfrm>
            <a:off x="167306" y="5980955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Playbook for Business Architecture Construction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924DEB-B862-F68C-CEE4-A452AC492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174" y="911140"/>
            <a:ext cx="8058301" cy="455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88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26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ARTI-4103 Arquitectura de Negocio &amp; Estrategia de TI  Sesión 14</dc:title>
  <dc:creator>Jorge Alberto Villalobos Salcedo</dc:creator>
  <cp:lastModifiedBy>Sergio</cp:lastModifiedBy>
  <cp:revision>15</cp:revision>
  <dcterms:created xsi:type="dcterms:W3CDTF">2020-07-09T15:21:55Z</dcterms:created>
  <dcterms:modified xsi:type="dcterms:W3CDTF">2022-09-07T02:12:56Z</dcterms:modified>
</cp:coreProperties>
</file>