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>
        <p:scale>
          <a:sx n="107" d="100"/>
          <a:sy n="107" d="100"/>
        </p:scale>
        <p:origin x="1632" y="52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20/8/22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80965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Club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Fecha:18/08/2022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19D1D-2D6F-DBF1-5B13-9987B5EB2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26" y="228902"/>
            <a:ext cx="6398848" cy="56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Juan Diego Yepes Parra</cp:lastModifiedBy>
  <cp:revision>29</cp:revision>
  <dcterms:created xsi:type="dcterms:W3CDTF">2020-07-09T15:21:55Z</dcterms:created>
  <dcterms:modified xsi:type="dcterms:W3CDTF">2022-08-21T00:59:52Z</dcterms:modified>
</cp:coreProperties>
</file>