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5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20/09/2022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699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</a:t>
                      </a:r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Óptica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12/09/2022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78B786-EF34-3001-58EF-07B68FF7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51" y="396888"/>
            <a:ext cx="8655495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20</cp:revision>
  <dcterms:created xsi:type="dcterms:W3CDTF">2020-07-09T15:21:55Z</dcterms:created>
  <dcterms:modified xsi:type="dcterms:W3CDTF">2022-09-20T22:29:54Z</dcterms:modified>
</cp:coreProperties>
</file>