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5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 userDrawn="1">
          <p15:clr>
            <a:srgbClr val="A4A3A4"/>
          </p15:clr>
        </p15:guide>
        <p15:guide id="2" pos="869" userDrawn="1">
          <p15:clr>
            <a:srgbClr val="A4A3A4"/>
          </p15:clr>
        </p15:guide>
        <p15:guide id="3" pos="39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FBE5D6"/>
    <a:srgbClr val="EE8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 autoAdjust="0"/>
    <p:restoredTop sz="94660"/>
  </p:normalViewPr>
  <p:slideViewPr>
    <p:cSldViewPr snapToGrid="0">
      <p:cViewPr>
        <p:scale>
          <a:sx n="134" d="100"/>
          <a:sy n="134" d="100"/>
        </p:scale>
        <p:origin x="616" y="144"/>
      </p:cViewPr>
      <p:guideLst>
        <p:guide orient="horz" pos="686"/>
        <p:guide pos="869"/>
        <p:guide pos="39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E95E0-43A6-4D53-BDBE-E8A6E9BC4F1E}" type="datetimeFigureOut">
              <a:rPr lang="es-ES" smtClean="0"/>
              <a:t>6/9/22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AE50-97D0-47A2-B9C8-25667F34B8E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916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94896-D6AA-4EC7-8B4F-6C86BE107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33E415-3B5F-4CD5-87C3-D6636E6C9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2287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021D1-5A1B-45D0-B144-18EA43AB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89" y="190123"/>
            <a:ext cx="10840770" cy="760491"/>
          </a:xfrm>
        </p:spPr>
        <p:txBody>
          <a:bodyPr>
            <a:norm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EA9807-4099-4A7D-8963-DF2D2310F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888" y="1167898"/>
            <a:ext cx="10840769" cy="5324978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14415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82ACB-D71A-4A88-917F-0E40F083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273" y="219920"/>
            <a:ext cx="10833903" cy="717630"/>
          </a:xfrm>
        </p:spPr>
        <p:txBody>
          <a:bodyPr>
            <a:no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CC3E24-68C7-480E-B805-C2E52C481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2272" y="1076446"/>
            <a:ext cx="5047527" cy="538222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52D536-8183-4920-A5A5-F62C8DB9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76446"/>
            <a:ext cx="5633976" cy="538222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724D8AF1-2A0F-4C57-9F8C-E4233EF3B5DC}"/>
              </a:ext>
            </a:extLst>
          </p:cNvPr>
          <p:cNvSpPr txBox="1">
            <a:spLocks/>
          </p:cNvSpPr>
          <p:nvPr userDrawn="1"/>
        </p:nvSpPr>
        <p:spPr>
          <a:xfrm>
            <a:off x="58092" y="6329921"/>
            <a:ext cx="578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800" kern="120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581D2-D2F7-4C56-ADAA-56285F38747F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485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66204-2F14-45CB-AF55-98EB4DDB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544" y="284103"/>
            <a:ext cx="10515600" cy="734470"/>
          </a:xfrm>
        </p:spPr>
        <p:txBody>
          <a:bodyPr>
            <a:norm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733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10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0BFA182-6939-4570-970C-87C91B49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2135BA-0A36-44D6-ADC1-7BFAFF090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E3C4E3-4164-4B76-98CB-38AE4F87C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8ECDCA-D82A-45D8-9FEA-DA1D81C39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20D469-E2EA-43B4-AC01-297EC7CD5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581D2-D2F7-4C56-ADAA-56285F38747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345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A869F186-CEE2-EB45-A8AD-BE850987788A}"/>
              </a:ext>
            </a:extLst>
          </p:cNvPr>
          <p:cNvSpPr/>
          <p:nvPr/>
        </p:nvSpPr>
        <p:spPr>
          <a:xfrm>
            <a:off x="167308" y="159026"/>
            <a:ext cx="11857383" cy="653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8EC0C477-368C-2944-A3B9-6F265B21A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806410"/>
              </p:ext>
            </p:extLst>
          </p:nvPr>
        </p:nvGraphicFramePr>
        <p:xfrm>
          <a:off x="167307" y="6328134"/>
          <a:ext cx="118573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6051">
                  <a:extLst>
                    <a:ext uri="{9D8B030D-6E8A-4147-A177-3AD203B41FA5}">
                      <a16:colId xmlns:a16="http://schemas.microsoft.com/office/drawing/2014/main" val="1117461836"/>
                    </a:ext>
                  </a:extLst>
                </a:gridCol>
                <a:gridCol w="4478380">
                  <a:extLst>
                    <a:ext uri="{9D8B030D-6E8A-4147-A177-3AD203B41FA5}">
                      <a16:colId xmlns:a16="http://schemas.microsoft.com/office/drawing/2014/main" val="3200820855"/>
                    </a:ext>
                  </a:extLst>
                </a:gridCol>
                <a:gridCol w="2371477">
                  <a:extLst>
                    <a:ext uri="{9D8B030D-6E8A-4147-A177-3AD203B41FA5}">
                      <a16:colId xmlns:a16="http://schemas.microsoft.com/office/drawing/2014/main" val="3535256993"/>
                    </a:ext>
                  </a:extLst>
                </a:gridCol>
                <a:gridCol w="2371477">
                  <a:extLst>
                    <a:ext uri="{9D8B030D-6E8A-4147-A177-3AD203B41FA5}">
                      <a16:colId xmlns:a16="http://schemas.microsoft.com/office/drawing/2014/main" val="244332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BAC-07-Estructura del negocio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Negocio: Óptica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Autor: </a:t>
                      </a:r>
                      <a:r>
                        <a:rPr lang="es-ES_tradnl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j.yepes</a:t>
                      </a:r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</a:t>
                      </a:r>
                      <a:r>
                        <a:rPr lang="es-ES_tradnl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s.pardog</a:t>
                      </a:r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Fecha: 5-9-22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384280"/>
                  </a:ext>
                </a:extLst>
              </a:tr>
            </a:tbl>
          </a:graphicData>
        </a:graphic>
      </p:graphicFrame>
      <p:sp>
        <p:nvSpPr>
          <p:cNvPr id="24" name="7 Rectángulo">
            <a:extLst>
              <a:ext uri="{FF2B5EF4-FFF2-40B4-BE49-F238E27FC236}">
                <a16:creationId xmlns:a16="http://schemas.microsoft.com/office/drawing/2014/main" id="{CC49BD6A-7197-1D4A-A511-A36E3D81FD87}"/>
              </a:ext>
            </a:extLst>
          </p:cNvPr>
          <p:cNvSpPr/>
          <p:nvPr/>
        </p:nvSpPr>
        <p:spPr>
          <a:xfrm>
            <a:off x="3903192" y="1540402"/>
            <a:ext cx="3381832" cy="318685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s-CO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8 Rectángulo">
            <a:extLst>
              <a:ext uri="{FF2B5EF4-FFF2-40B4-BE49-F238E27FC236}">
                <a16:creationId xmlns:a16="http://schemas.microsoft.com/office/drawing/2014/main" id="{5BC68215-53EC-B548-A62D-04806426AE40}"/>
              </a:ext>
            </a:extLst>
          </p:cNvPr>
          <p:cNvSpPr/>
          <p:nvPr/>
        </p:nvSpPr>
        <p:spPr>
          <a:xfrm>
            <a:off x="7873159" y="1540402"/>
            <a:ext cx="1089901" cy="18885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  <a:endParaRPr lang="es-CO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10 Conector recto">
            <a:extLst>
              <a:ext uri="{FF2B5EF4-FFF2-40B4-BE49-F238E27FC236}">
                <a16:creationId xmlns:a16="http://schemas.microsoft.com/office/drawing/2014/main" id="{744F45E8-0DF6-584C-AF0B-B197670E8909}"/>
              </a:ext>
            </a:extLst>
          </p:cNvPr>
          <p:cNvCxnSpPr>
            <a:cxnSpLocks/>
          </p:cNvCxnSpPr>
          <p:nvPr/>
        </p:nvCxnSpPr>
        <p:spPr>
          <a:xfrm>
            <a:off x="7283164" y="1702218"/>
            <a:ext cx="589995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11 CuadroTexto">
            <a:extLst>
              <a:ext uri="{FF2B5EF4-FFF2-40B4-BE49-F238E27FC236}">
                <a16:creationId xmlns:a16="http://schemas.microsoft.com/office/drawing/2014/main" id="{FFBB5B88-67B8-AF4D-B545-3B0F11306E63}"/>
              </a:ext>
            </a:extLst>
          </p:cNvPr>
          <p:cNvSpPr txBox="1"/>
          <p:nvPr/>
        </p:nvSpPr>
        <p:spPr>
          <a:xfrm>
            <a:off x="3470183" y="193042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12 CuadroTexto">
            <a:extLst>
              <a:ext uri="{FF2B5EF4-FFF2-40B4-BE49-F238E27FC236}">
                <a16:creationId xmlns:a16="http://schemas.microsoft.com/office/drawing/2014/main" id="{C8D1347D-99E0-8C4A-B668-1D21AD5B749D}"/>
              </a:ext>
            </a:extLst>
          </p:cNvPr>
          <p:cNvSpPr txBox="1"/>
          <p:nvPr/>
        </p:nvSpPr>
        <p:spPr>
          <a:xfrm>
            <a:off x="7393177" y="142521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13 CuadroTexto">
            <a:extLst>
              <a:ext uri="{FF2B5EF4-FFF2-40B4-BE49-F238E27FC236}">
                <a16:creationId xmlns:a16="http://schemas.microsoft.com/office/drawing/2014/main" id="{A61BE7B6-2E25-2848-8A09-BCC6DF420F81}"/>
              </a:ext>
            </a:extLst>
          </p:cNvPr>
          <p:cNvSpPr txBox="1"/>
          <p:nvPr/>
        </p:nvSpPr>
        <p:spPr>
          <a:xfrm>
            <a:off x="7388975" y="2630357"/>
            <a:ext cx="397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M1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19 Conector recto">
            <a:extLst>
              <a:ext uri="{FF2B5EF4-FFF2-40B4-BE49-F238E27FC236}">
                <a16:creationId xmlns:a16="http://schemas.microsoft.com/office/drawing/2014/main" id="{FCB28829-E2BA-944B-AB1B-AFAB4301D8AE}"/>
              </a:ext>
            </a:extLst>
          </p:cNvPr>
          <p:cNvCxnSpPr/>
          <p:nvPr/>
        </p:nvCxnSpPr>
        <p:spPr>
          <a:xfrm>
            <a:off x="7280823" y="2895202"/>
            <a:ext cx="588134" cy="2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20 Conector recto">
            <a:extLst>
              <a:ext uri="{FF2B5EF4-FFF2-40B4-BE49-F238E27FC236}">
                <a16:creationId xmlns:a16="http://schemas.microsoft.com/office/drawing/2014/main" id="{2F8051A0-EA10-1744-8DD0-4AD3BD51D09A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5240024" y="3466240"/>
            <a:ext cx="697775" cy="8414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21 CuadroTexto">
            <a:extLst>
              <a:ext uri="{FF2B5EF4-FFF2-40B4-BE49-F238E27FC236}">
                <a16:creationId xmlns:a16="http://schemas.microsoft.com/office/drawing/2014/main" id="{0850C348-FB90-F749-81B9-D8F02E8750C8}"/>
              </a:ext>
            </a:extLst>
          </p:cNvPr>
          <p:cNvSpPr txBox="1"/>
          <p:nvPr/>
        </p:nvSpPr>
        <p:spPr>
          <a:xfrm>
            <a:off x="5402012" y="319765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47 Rectángulo">
            <a:extLst>
              <a:ext uri="{FF2B5EF4-FFF2-40B4-BE49-F238E27FC236}">
                <a16:creationId xmlns:a16="http://schemas.microsoft.com/office/drawing/2014/main" id="{D56D1F8E-2209-2448-B171-35CC1EF8EF3F}"/>
              </a:ext>
            </a:extLst>
          </p:cNvPr>
          <p:cNvSpPr/>
          <p:nvPr/>
        </p:nvSpPr>
        <p:spPr>
          <a:xfrm>
            <a:off x="2308343" y="1540402"/>
            <a:ext cx="1090200" cy="12799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Proveedor lentes</a:t>
            </a:r>
            <a:endParaRPr lang="es-CO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47 Rectángulo">
            <a:extLst>
              <a:ext uri="{FF2B5EF4-FFF2-40B4-BE49-F238E27FC236}">
                <a16:creationId xmlns:a16="http://schemas.microsoft.com/office/drawing/2014/main" id="{F0F11FF2-A895-BE4A-BC11-87A8A76CBB96}"/>
              </a:ext>
            </a:extLst>
          </p:cNvPr>
          <p:cNvSpPr/>
          <p:nvPr/>
        </p:nvSpPr>
        <p:spPr>
          <a:xfrm>
            <a:off x="2286802" y="3474654"/>
            <a:ext cx="1090200" cy="12526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Proveedor monturas</a:t>
            </a:r>
          </a:p>
        </p:txBody>
      </p:sp>
      <p:cxnSp>
        <p:nvCxnSpPr>
          <p:cNvPr id="43" name="16 Conector recto">
            <a:extLst>
              <a:ext uri="{FF2B5EF4-FFF2-40B4-BE49-F238E27FC236}">
                <a16:creationId xmlns:a16="http://schemas.microsoft.com/office/drawing/2014/main" id="{59AFEFF6-D4C0-CB41-9B29-68C16EF02FF0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398543" y="2180394"/>
            <a:ext cx="526190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26 CuadroTexto">
            <a:extLst>
              <a:ext uri="{FF2B5EF4-FFF2-40B4-BE49-F238E27FC236}">
                <a16:creationId xmlns:a16="http://schemas.microsoft.com/office/drawing/2014/main" id="{DBB6E20A-E0C4-5B48-B6A1-168673524B2F}"/>
              </a:ext>
            </a:extLst>
          </p:cNvPr>
          <p:cNvSpPr txBox="1"/>
          <p:nvPr/>
        </p:nvSpPr>
        <p:spPr>
          <a:xfrm>
            <a:off x="3453988" y="3823957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A2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27 Conector recto">
            <a:extLst>
              <a:ext uri="{FF2B5EF4-FFF2-40B4-BE49-F238E27FC236}">
                <a16:creationId xmlns:a16="http://schemas.microsoft.com/office/drawing/2014/main" id="{B8D86BB7-B688-F447-BF26-109EABAA974C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377002" y="4100957"/>
            <a:ext cx="526190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48 Rectángulo">
            <a:extLst>
              <a:ext uri="{FF2B5EF4-FFF2-40B4-BE49-F238E27FC236}">
                <a16:creationId xmlns:a16="http://schemas.microsoft.com/office/drawing/2014/main" id="{9AD8CD60-EDD6-0D4B-BA5A-72DBA1E836CF}"/>
              </a:ext>
            </a:extLst>
          </p:cNvPr>
          <p:cNvSpPr/>
          <p:nvPr/>
        </p:nvSpPr>
        <p:spPr>
          <a:xfrm>
            <a:off x="7877974" y="4108038"/>
            <a:ext cx="1089901" cy="6534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Paciente</a:t>
            </a:r>
            <a:endParaRPr lang="es-CO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49 Conector recto">
            <a:extLst>
              <a:ext uri="{FF2B5EF4-FFF2-40B4-BE49-F238E27FC236}">
                <a16:creationId xmlns:a16="http://schemas.microsoft.com/office/drawing/2014/main" id="{4B2D8392-5AA4-6041-99A4-353AD7AE8CDC}"/>
              </a:ext>
            </a:extLst>
          </p:cNvPr>
          <p:cNvCxnSpPr>
            <a:endCxn id="52" idx="1"/>
          </p:cNvCxnSpPr>
          <p:nvPr/>
        </p:nvCxnSpPr>
        <p:spPr>
          <a:xfrm>
            <a:off x="7287979" y="4434763"/>
            <a:ext cx="589995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50 CuadroTexto">
            <a:extLst>
              <a:ext uri="{FF2B5EF4-FFF2-40B4-BE49-F238E27FC236}">
                <a16:creationId xmlns:a16="http://schemas.microsoft.com/office/drawing/2014/main" id="{6ABFFAB8-0A71-0141-A52E-842F2BA5E7CD}"/>
              </a:ext>
            </a:extLst>
          </p:cNvPr>
          <p:cNvSpPr txBox="1"/>
          <p:nvPr/>
        </p:nvSpPr>
        <p:spPr>
          <a:xfrm>
            <a:off x="7388975" y="415776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R4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FA5F0F53-2C0D-4A7C-8536-916FFE34213E}"/>
              </a:ext>
            </a:extLst>
          </p:cNvPr>
          <p:cNvSpPr txBox="1"/>
          <p:nvPr/>
        </p:nvSpPr>
        <p:spPr>
          <a:xfrm>
            <a:off x="167306" y="5980955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Playbook for Business Architecture Construction</a:t>
            </a:r>
          </a:p>
        </p:txBody>
      </p:sp>
      <p:sp>
        <p:nvSpPr>
          <p:cNvPr id="5" name="47 Rectángulo">
            <a:extLst>
              <a:ext uri="{FF2B5EF4-FFF2-40B4-BE49-F238E27FC236}">
                <a16:creationId xmlns:a16="http://schemas.microsoft.com/office/drawing/2014/main" id="{0C2D0A59-BB98-EC0C-7BA6-50E53B627A84}"/>
              </a:ext>
            </a:extLst>
          </p:cNvPr>
          <p:cNvSpPr/>
          <p:nvPr/>
        </p:nvSpPr>
        <p:spPr>
          <a:xfrm>
            <a:off x="4149824" y="3050025"/>
            <a:ext cx="1090200" cy="8324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s-CO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Montura</a:t>
            </a:r>
          </a:p>
        </p:txBody>
      </p:sp>
      <p:sp>
        <p:nvSpPr>
          <p:cNvPr id="10" name="47 Rectángulo">
            <a:extLst>
              <a:ext uri="{FF2B5EF4-FFF2-40B4-BE49-F238E27FC236}">
                <a16:creationId xmlns:a16="http://schemas.microsoft.com/office/drawing/2014/main" id="{9EDD96F8-2720-D4B3-6DDD-69F9546C0A84}"/>
              </a:ext>
            </a:extLst>
          </p:cNvPr>
          <p:cNvSpPr/>
          <p:nvPr/>
        </p:nvSpPr>
        <p:spPr>
          <a:xfrm>
            <a:off x="5937799" y="3058439"/>
            <a:ext cx="1090200" cy="8324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36000" rtlCol="0" anchor="ctr"/>
          <a:lstStyle/>
          <a:p>
            <a:pPr algn="ctr"/>
            <a:r>
              <a:rPr lang="es-CO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Montura con lentes</a:t>
            </a:r>
          </a:p>
        </p:txBody>
      </p:sp>
      <p:sp>
        <p:nvSpPr>
          <p:cNvPr id="13" name="21 CuadroTexto">
            <a:extLst>
              <a:ext uri="{FF2B5EF4-FFF2-40B4-BE49-F238E27FC236}">
                <a16:creationId xmlns:a16="http://schemas.microsoft.com/office/drawing/2014/main" id="{52939EDE-8CFD-8C8C-CF44-9373F4DFF106}"/>
              </a:ext>
            </a:extLst>
          </p:cNvPr>
          <p:cNvSpPr txBox="1"/>
          <p:nvPr/>
        </p:nvSpPr>
        <p:spPr>
          <a:xfrm>
            <a:off x="4040926" y="1658991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Óptica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10 Conector recto">
            <a:extLst>
              <a:ext uri="{FF2B5EF4-FFF2-40B4-BE49-F238E27FC236}">
                <a16:creationId xmlns:a16="http://schemas.microsoft.com/office/drawing/2014/main" id="{96D42B71-4A47-B300-C205-1A18EE094D59}"/>
              </a:ext>
            </a:extLst>
          </p:cNvPr>
          <p:cNvCxnSpPr>
            <a:cxnSpLocks/>
          </p:cNvCxnSpPr>
          <p:nvPr/>
        </p:nvCxnSpPr>
        <p:spPr>
          <a:xfrm>
            <a:off x="7277284" y="2008401"/>
            <a:ext cx="589995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12 CuadroTexto">
            <a:extLst>
              <a:ext uri="{FF2B5EF4-FFF2-40B4-BE49-F238E27FC236}">
                <a16:creationId xmlns:a16="http://schemas.microsoft.com/office/drawing/2014/main" id="{589ED6E2-B7FC-51FE-567A-7F1401D781C0}"/>
              </a:ext>
            </a:extLst>
          </p:cNvPr>
          <p:cNvSpPr txBox="1"/>
          <p:nvPr/>
        </p:nvSpPr>
        <p:spPr>
          <a:xfrm>
            <a:off x="7387297" y="173140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10 Conector recto">
            <a:extLst>
              <a:ext uri="{FF2B5EF4-FFF2-40B4-BE49-F238E27FC236}">
                <a16:creationId xmlns:a16="http://schemas.microsoft.com/office/drawing/2014/main" id="{89330361-6E9B-7158-6EBB-3F7E69F3FCF1}"/>
              </a:ext>
            </a:extLst>
          </p:cNvPr>
          <p:cNvCxnSpPr>
            <a:cxnSpLocks/>
          </p:cNvCxnSpPr>
          <p:nvPr/>
        </p:nvCxnSpPr>
        <p:spPr>
          <a:xfrm>
            <a:off x="7286168" y="2297624"/>
            <a:ext cx="589995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12 CuadroTexto">
            <a:extLst>
              <a:ext uri="{FF2B5EF4-FFF2-40B4-BE49-F238E27FC236}">
                <a16:creationId xmlns:a16="http://schemas.microsoft.com/office/drawing/2014/main" id="{18A06620-C250-B8F1-DFCF-D1835AAD8C5B}"/>
              </a:ext>
            </a:extLst>
          </p:cNvPr>
          <p:cNvSpPr txBox="1"/>
          <p:nvPr/>
        </p:nvSpPr>
        <p:spPr>
          <a:xfrm>
            <a:off x="7396181" y="202062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10 Conector recto">
            <a:extLst>
              <a:ext uri="{FF2B5EF4-FFF2-40B4-BE49-F238E27FC236}">
                <a16:creationId xmlns:a16="http://schemas.microsoft.com/office/drawing/2014/main" id="{B3E39907-2C5B-9754-F9F0-5F44BFB8968F}"/>
              </a:ext>
            </a:extLst>
          </p:cNvPr>
          <p:cNvCxnSpPr>
            <a:cxnSpLocks/>
          </p:cNvCxnSpPr>
          <p:nvPr/>
        </p:nvCxnSpPr>
        <p:spPr>
          <a:xfrm>
            <a:off x="7278962" y="2593753"/>
            <a:ext cx="589995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12 CuadroTexto">
            <a:extLst>
              <a:ext uri="{FF2B5EF4-FFF2-40B4-BE49-F238E27FC236}">
                <a16:creationId xmlns:a16="http://schemas.microsoft.com/office/drawing/2014/main" id="{7CCB23A2-0EEE-ABC5-A428-C25B05DE080C}"/>
              </a:ext>
            </a:extLst>
          </p:cNvPr>
          <p:cNvSpPr txBox="1"/>
          <p:nvPr/>
        </p:nvSpPr>
        <p:spPr>
          <a:xfrm>
            <a:off x="7388989" y="236268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D1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4" name="10 Conector recto">
            <a:extLst>
              <a:ext uri="{FF2B5EF4-FFF2-40B4-BE49-F238E27FC236}">
                <a16:creationId xmlns:a16="http://schemas.microsoft.com/office/drawing/2014/main" id="{588D08F8-6561-B4F5-A124-0061A42AC029}"/>
              </a:ext>
            </a:extLst>
          </p:cNvPr>
          <p:cNvCxnSpPr>
            <a:cxnSpLocks/>
          </p:cNvCxnSpPr>
          <p:nvPr/>
        </p:nvCxnSpPr>
        <p:spPr>
          <a:xfrm>
            <a:off x="7283163" y="3210149"/>
            <a:ext cx="589995" cy="0"/>
          </a:xfrm>
          <a:prstGeom prst="lin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25" name="12 CuadroTexto">
            <a:extLst>
              <a:ext uri="{FF2B5EF4-FFF2-40B4-BE49-F238E27FC236}">
                <a16:creationId xmlns:a16="http://schemas.microsoft.com/office/drawing/2014/main" id="{27977BF3-9103-9F1D-112C-8B4E273C300A}"/>
              </a:ext>
            </a:extLst>
          </p:cNvPr>
          <p:cNvSpPr txBox="1"/>
          <p:nvPr/>
        </p:nvSpPr>
        <p:spPr>
          <a:xfrm>
            <a:off x="7381808" y="296841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M2</a:t>
            </a:r>
            <a:endParaRPr lang="es-CO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8880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45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ARTI-4103 Arquitectura de Negocio &amp; Estrategia de TI  Sesión 14</dc:title>
  <dc:creator>Jorge Alberto Villalobos Salcedo</dc:creator>
  <cp:lastModifiedBy>Juan Diego Yepes Parra</cp:lastModifiedBy>
  <cp:revision>14</cp:revision>
  <dcterms:created xsi:type="dcterms:W3CDTF">2020-07-09T15:21:55Z</dcterms:created>
  <dcterms:modified xsi:type="dcterms:W3CDTF">2022-09-06T21:18:15Z</dcterms:modified>
</cp:coreProperties>
</file>