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6" r:id="rId6"/>
    <p:sldId id="268" r:id="rId7"/>
    <p:sldId id="267" r:id="rId8"/>
    <p:sldId id="269" r:id="rId9"/>
    <p:sldId id="260" r:id="rId10"/>
    <p:sldId id="280" r:id="rId11"/>
  </p:sldIdLst>
  <p:sldSz cx="9144000" cy="5143500" type="screen16x9"/>
  <p:notesSz cx="6858000" cy="9144000"/>
  <p:embeddedFontLst>
    <p:embeddedFont>
      <p:font typeface="Josefin Slab" panose="020B0604020202020204" charset="0"/>
      <p:regular r:id="rId13"/>
      <p:bold r:id="rId14"/>
      <p:italic r:id="rId15"/>
      <p:boldItalic r:id="rId16"/>
    </p:embeddedFont>
    <p:embeddedFont>
      <p:font typeface="Catamaran" panose="020B0604020202020204" charset="0"/>
      <p:regular r:id="rId17"/>
      <p:bold r:id="rId18"/>
    </p:embeddedFont>
    <p:embeddedFont>
      <p:font typeface="Josefin Sans" panose="020B0604020202020204" charset="0"/>
      <p:regular r:id="rId19"/>
      <p:bold r:id="rId20"/>
      <p:italic r:id="rId21"/>
      <p:boldItalic r:id="rId22"/>
    </p:embeddedFont>
    <p:embeddedFont>
      <p:font typeface="Roboto Condense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9AA0A6"/>
          </p15:clr>
        </p15:guide>
        <p15:guide id="2" orient="horz" pos="1543">
          <p15:clr>
            <a:srgbClr val="9AA0A6"/>
          </p15:clr>
        </p15:guide>
        <p15:guide id="3" orient="horz" pos="169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7FFA3-C136-46DF-8E6A-5EEBFB3B0FE6}">
  <a:tblStyle styleId="{5C57FFA3-C136-46DF-8E6A-5EEBFB3B0F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24"/>
      </p:cViewPr>
      <p:guideLst>
        <p:guide orient="horz" pos="1008"/>
        <p:guide orient="horz" pos="1543"/>
        <p:guide orient="horz" pos="16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9f444b5ad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9f444b5ad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6327c7807a_0_3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6327c7807a_0_3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327c7807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327c7807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327c780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327c7807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830b860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830b860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226127153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8226127153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6327c7807a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6327c7807a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8815d227b5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8815d227b5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327c7807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327c7807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9300" y="896800"/>
            <a:ext cx="30330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9300" y="3979475"/>
            <a:ext cx="1994700" cy="5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57745" y="158584"/>
            <a:ext cx="10036747" cy="4508685"/>
            <a:chOff x="-457745" y="158584"/>
            <a:chExt cx="10036747" cy="450868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7614180" y="3126797"/>
              <a:ext cx="1072672" cy="414947"/>
              <a:chOff x="3982050" y="663325"/>
              <a:chExt cx="992388" cy="5583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982050" y="9311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 rot="10800000">
                <a:off x="4169563" y="6633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5727630" y="293522"/>
              <a:ext cx="1072672" cy="414947"/>
              <a:chOff x="3982050" y="663325"/>
              <a:chExt cx="992388" cy="5583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982050" y="9311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 rot="10800000">
                <a:off x="4169563" y="6633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8" name="Google Shape;18;p2"/>
            <p:cNvSpPr/>
            <p:nvPr/>
          </p:nvSpPr>
          <p:spPr>
            <a:xfrm rot="10800000">
              <a:off x="3472862" y="1126547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" name="Google Shape;19;p2"/>
            <p:cNvGrpSpPr/>
            <p:nvPr/>
          </p:nvGrpSpPr>
          <p:grpSpPr>
            <a:xfrm>
              <a:off x="4464580" y="4252322"/>
              <a:ext cx="1072672" cy="414947"/>
              <a:chOff x="4094664" y="28704"/>
              <a:chExt cx="992388" cy="55832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94664" y="296504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 rot="10800000">
                <a:off x="4282177" y="28704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-457745" y="3630659"/>
              <a:ext cx="1072672" cy="414947"/>
              <a:chOff x="3982050" y="663325"/>
              <a:chExt cx="992388" cy="55832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3982050" y="9311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" name="Google Shape;24;p2"/>
              <p:cNvSpPr/>
              <p:nvPr/>
            </p:nvSpPr>
            <p:spPr>
              <a:xfrm rot="10800000">
                <a:off x="4169563" y="6633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5" name="Google Shape;25;p2"/>
            <p:cNvSpPr/>
            <p:nvPr/>
          </p:nvSpPr>
          <p:spPr>
            <a:xfrm rot="10800000">
              <a:off x="8709012" y="1996909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" name="Google Shape;26;p2"/>
            <p:cNvSpPr/>
            <p:nvPr/>
          </p:nvSpPr>
          <p:spPr>
            <a:xfrm rot="10800000">
              <a:off x="-156763" y="158584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7" name="Google Shape;27;p2"/>
          <p:cNvSpPr/>
          <p:nvPr/>
        </p:nvSpPr>
        <p:spPr>
          <a:xfrm>
            <a:off x="0" y="4946300"/>
            <a:ext cx="9144000" cy="19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1"/>
          <p:cNvGrpSpPr/>
          <p:nvPr/>
        </p:nvGrpSpPr>
        <p:grpSpPr>
          <a:xfrm>
            <a:off x="-360225" y="215198"/>
            <a:ext cx="9504225" cy="4943002"/>
            <a:chOff x="-360225" y="215198"/>
            <a:chExt cx="9504225" cy="4943002"/>
          </a:xfrm>
        </p:grpSpPr>
        <p:grpSp>
          <p:nvGrpSpPr>
            <p:cNvPr id="259" name="Google Shape;259;p21"/>
            <p:cNvGrpSpPr/>
            <p:nvPr/>
          </p:nvGrpSpPr>
          <p:grpSpPr>
            <a:xfrm flipH="1">
              <a:off x="8266818" y="616527"/>
              <a:ext cx="877171" cy="545763"/>
              <a:chOff x="3982050" y="663325"/>
              <a:chExt cx="992388" cy="558325"/>
            </a:xfrm>
          </p:grpSpPr>
          <p:sp>
            <p:nvSpPr>
              <p:cNvPr id="260" name="Google Shape;260;p21"/>
              <p:cNvSpPr/>
              <p:nvPr/>
            </p:nvSpPr>
            <p:spPr>
              <a:xfrm>
                <a:off x="3982050" y="9311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1" name="Google Shape;261;p21"/>
              <p:cNvSpPr/>
              <p:nvPr/>
            </p:nvSpPr>
            <p:spPr>
              <a:xfrm rot="10800000">
                <a:off x="4169563" y="6633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62" name="Google Shape;262;p21"/>
            <p:cNvSpPr/>
            <p:nvPr/>
          </p:nvSpPr>
          <p:spPr>
            <a:xfrm rot="10800000">
              <a:off x="-360225" y="4357661"/>
              <a:ext cx="869989" cy="324313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3" name="Google Shape;263;p21"/>
            <p:cNvSpPr/>
            <p:nvPr/>
          </p:nvSpPr>
          <p:spPr>
            <a:xfrm rot="10800000" flipH="1">
              <a:off x="7396837" y="4745409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4" name="Google Shape;264;p21"/>
            <p:cNvSpPr/>
            <p:nvPr/>
          </p:nvSpPr>
          <p:spPr>
            <a:xfrm rot="10800000">
              <a:off x="4211775" y="215198"/>
              <a:ext cx="869989" cy="324313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5" name="Google Shape;265;p21"/>
            <p:cNvSpPr/>
            <p:nvPr/>
          </p:nvSpPr>
          <p:spPr>
            <a:xfrm>
              <a:off x="0" y="4947300"/>
              <a:ext cx="9144000" cy="21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_2">
    <p:bg>
      <p:bgPr>
        <a:solidFill>
          <a:schemeClr val="accent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2"/>
          <p:cNvGrpSpPr/>
          <p:nvPr/>
        </p:nvGrpSpPr>
        <p:grpSpPr>
          <a:xfrm>
            <a:off x="-360225" y="616527"/>
            <a:ext cx="9504225" cy="4541673"/>
            <a:chOff x="-360225" y="616527"/>
            <a:chExt cx="9504225" cy="4541673"/>
          </a:xfrm>
        </p:grpSpPr>
        <p:grpSp>
          <p:nvGrpSpPr>
            <p:cNvPr id="268" name="Google Shape;268;p22"/>
            <p:cNvGrpSpPr/>
            <p:nvPr/>
          </p:nvGrpSpPr>
          <p:grpSpPr>
            <a:xfrm flipH="1">
              <a:off x="8266818" y="616527"/>
              <a:ext cx="877171" cy="545763"/>
              <a:chOff x="3982050" y="663325"/>
              <a:chExt cx="992388" cy="558325"/>
            </a:xfrm>
          </p:grpSpPr>
          <p:sp>
            <p:nvSpPr>
              <p:cNvPr id="269" name="Google Shape;269;p22"/>
              <p:cNvSpPr/>
              <p:nvPr/>
            </p:nvSpPr>
            <p:spPr>
              <a:xfrm>
                <a:off x="3982050" y="9311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solidFill>
                <a:srgbClr val="373A5A">
                  <a:alpha val="13390"/>
                </a:srgbClr>
              </a:solidFill>
              <a:ln>
                <a:noFill/>
              </a:ln>
            </p:spPr>
          </p:sp>
          <p:sp>
            <p:nvSpPr>
              <p:cNvPr id="270" name="Google Shape;270;p22"/>
              <p:cNvSpPr/>
              <p:nvPr/>
            </p:nvSpPr>
            <p:spPr>
              <a:xfrm rot="10800000">
                <a:off x="4169563" y="6633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solidFill>
                <a:srgbClr val="373A5A">
                  <a:alpha val="13390"/>
                </a:srgbClr>
              </a:solidFill>
              <a:ln>
                <a:noFill/>
              </a:ln>
            </p:spPr>
          </p:sp>
        </p:grpSp>
        <p:sp>
          <p:nvSpPr>
            <p:cNvPr id="271" name="Google Shape;271;p22"/>
            <p:cNvSpPr/>
            <p:nvPr/>
          </p:nvSpPr>
          <p:spPr>
            <a:xfrm rot="10800000">
              <a:off x="-360225" y="4357661"/>
              <a:ext cx="869989" cy="324313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solidFill>
              <a:srgbClr val="373A5A">
                <a:alpha val="13390"/>
              </a:srgbClr>
            </a:solidFill>
            <a:ln>
              <a:noFill/>
            </a:ln>
          </p:spPr>
        </p:sp>
        <p:sp>
          <p:nvSpPr>
            <p:cNvPr id="272" name="Google Shape;272;p22"/>
            <p:cNvSpPr/>
            <p:nvPr/>
          </p:nvSpPr>
          <p:spPr>
            <a:xfrm rot="10800000" flipH="1">
              <a:off x="7396837" y="4745409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solidFill>
              <a:srgbClr val="373A5A">
                <a:alpha val="13390"/>
              </a:srgbClr>
            </a:solidFill>
            <a:ln>
              <a:noFill/>
            </a:ln>
          </p:spPr>
        </p:sp>
        <p:sp>
          <p:nvSpPr>
            <p:cNvPr id="273" name="Google Shape;273;p22"/>
            <p:cNvSpPr/>
            <p:nvPr/>
          </p:nvSpPr>
          <p:spPr>
            <a:xfrm>
              <a:off x="0" y="4947300"/>
              <a:ext cx="9144000" cy="21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19300" y="1580325"/>
            <a:ext cx="7704600" cy="30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-457745" y="158584"/>
            <a:ext cx="10036747" cy="4983916"/>
            <a:chOff x="-457745" y="158584"/>
            <a:chExt cx="10036747" cy="4983916"/>
          </a:xfrm>
        </p:grpSpPr>
        <p:sp>
          <p:nvSpPr>
            <p:cNvPr id="42" name="Google Shape;42;p4"/>
            <p:cNvSpPr/>
            <p:nvPr/>
          </p:nvSpPr>
          <p:spPr>
            <a:xfrm rot="10800000" flipH="1">
              <a:off x="5736905" y="4599422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3" name="Google Shape;43;p4"/>
            <p:cNvGrpSpPr/>
            <p:nvPr/>
          </p:nvGrpSpPr>
          <p:grpSpPr>
            <a:xfrm flipH="1">
              <a:off x="8506330" y="3630659"/>
              <a:ext cx="1072672" cy="414947"/>
              <a:chOff x="3982050" y="663325"/>
              <a:chExt cx="992388" cy="558325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3982050" y="9311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" name="Google Shape;45;p4"/>
              <p:cNvSpPr/>
              <p:nvPr/>
            </p:nvSpPr>
            <p:spPr>
              <a:xfrm rot="10800000">
                <a:off x="4169563" y="6633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6" name="Google Shape;46;p4"/>
            <p:cNvSpPr/>
            <p:nvPr/>
          </p:nvSpPr>
          <p:spPr>
            <a:xfrm rot="10800000" flipH="1">
              <a:off x="-457745" y="1996909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Google Shape;47;p4"/>
            <p:cNvSpPr/>
            <p:nvPr/>
          </p:nvSpPr>
          <p:spPr>
            <a:xfrm rot="10800000" flipH="1">
              <a:off x="8408030" y="158584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" name="Google Shape;48;p4"/>
            <p:cNvSpPr/>
            <p:nvPr/>
          </p:nvSpPr>
          <p:spPr>
            <a:xfrm>
              <a:off x="0" y="4946300"/>
              <a:ext cx="9144000" cy="19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6"/>
          <p:cNvGrpSpPr/>
          <p:nvPr/>
        </p:nvGrpSpPr>
        <p:grpSpPr>
          <a:xfrm>
            <a:off x="-350713" y="158584"/>
            <a:ext cx="9494713" cy="4983916"/>
            <a:chOff x="-350713" y="158584"/>
            <a:chExt cx="9494713" cy="4983916"/>
          </a:xfrm>
        </p:grpSpPr>
        <p:sp>
          <p:nvSpPr>
            <p:cNvPr id="67" name="Google Shape;67;p6"/>
            <p:cNvSpPr/>
            <p:nvPr/>
          </p:nvSpPr>
          <p:spPr>
            <a:xfrm rot="10800000" flipH="1">
              <a:off x="-350713" y="158584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solidFill>
              <a:srgbClr val="373A5A">
                <a:alpha val="13390"/>
              </a:srgbClr>
            </a:solidFill>
            <a:ln>
              <a:noFill/>
            </a:ln>
          </p:spPr>
        </p:sp>
        <p:grpSp>
          <p:nvGrpSpPr>
            <p:cNvPr id="68" name="Google Shape;68;p6"/>
            <p:cNvGrpSpPr/>
            <p:nvPr/>
          </p:nvGrpSpPr>
          <p:grpSpPr>
            <a:xfrm flipH="1">
              <a:off x="88258" y="2919272"/>
              <a:ext cx="535195" cy="414947"/>
              <a:chOff x="3982050" y="663325"/>
              <a:chExt cx="992388" cy="558325"/>
            </a:xfrm>
          </p:grpSpPr>
          <p:sp>
            <p:nvSpPr>
              <p:cNvPr id="69" name="Google Shape;69;p6"/>
              <p:cNvSpPr/>
              <p:nvPr/>
            </p:nvSpPr>
            <p:spPr>
              <a:xfrm>
                <a:off x="3982050" y="9311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solidFill>
                <a:srgbClr val="373A5A">
                  <a:alpha val="13390"/>
                </a:srgbClr>
              </a:solidFill>
              <a:ln>
                <a:noFill/>
              </a:ln>
            </p:spPr>
          </p:sp>
          <p:sp>
            <p:nvSpPr>
              <p:cNvPr id="70" name="Google Shape;70;p6"/>
              <p:cNvSpPr/>
              <p:nvPr/>
            </p:nvSpPr>
            <p:spPr>
              <a:xfrm rot="10800000">
                <a:off x="4169563" y="6633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solidFill>
                <a:srgbClr val="373A5A">
                  <a:alpha val="13390"/>
                </a:srgbClr>
              </a:solidFill>
              <a:ln>
                <a:noFill/>
              </a:ln>
            </p:spPr>
          </p:sp>
        </p:grpSp>
        <p:sp>
          <p:nvSpPr>
            <p:cNvPr id="71" name="Google Shape;71;p6"/>
            <p:cNvSpPr/>
            <p:nvPr/>
          </p:nvSpPr>
          <p:spPr>
            <a:xfrm rot="10800000" flipH="1">
              <a:off x="8091062" y="4591134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solidFill>
              <a:srgbClr val="373A5A">
                <a:alpha val="13390"/>
              </a:srgbClr>
            </a:solidFill>
            <a:ln>
              <a:noFill/>
            </a:ln>
          </p:spPr>
        </p:sp>
        <p:sp>
          <p:nvSpPr>
            <p:cNvPr id="72" name="Google Shape;72;p6"/>
            <p:cNvSpPr/>
            <p:nvPr/>
          </p:nvSpPr>
          <p:spPr>
            <a:xfrm rot="10800000" flipH="1">
              <a:off x="7765237" y="552372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solidFill>
              <a:srgbClr val="373A5A">
                <a:alpha val="13390"/>
              </a:srgbClr>
            </a:solidFill>
            <a:ln>
              <a:noFill/>
            </a:ln>
          </p:spPr>
        </p:sp>
        <p:sp>
          <p:nvSpPr>
            <p:cNvPr id="73" name="Google Shape;73;p6"/>
            <p:cNvSpPr/>
            <p:nvPr/>
          </p:nvSpPr>
          <p:spPr>
            <a:xfrm>
              <a:off x="0" y="4946300"/>
              <a:ext cx="9144000" cy="19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6"/>
          <p:cNvSpPr txBox="1">
            <a:spLocks noGrp="1"/>
          </p:cNvSpPr>
          <p:nvPr>
            <p:ph type="ctrTitle"/>
          </p:nvPr>
        </p:nvSpPr>
        <p:spPr>
          <a:xfrm>
            <a:off x="2249838" y="371425"/>
            <a:ext cx="4640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ctrTitle"/>
          </p:nvPr>
        </p:nvSpPr>
        <p:spPr>
          <a:xfrm>
            <a:off x="4296425" y="917288"/>
            <a:ext cx="4128300" cy="1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>
            <a:off x="-255463" y="158584"/>
            <a:ext cx="9623464" cy="4983916"/>
            <a:chOff x="-255463" y="158584"/>
            <a:chExt cx="9623464" cy="4983916"/>
          </a:xfrm>
        </p:grpSpPr>
        <p:sp>
          <p:nvSpPr>
            <p:cNvPr id="78" name="Google Shape;78;p7"/>
            <p:cNvSpPr/>
            <p:nvPr/>
          </p:nvSpPr>
          <p:spPr>
            <a:xfrm rot="10800000">
              <a:off x="8498012" y="158584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solidFill>
              <a:srgbClr val="373A5A">
                <a:alpha val="13390"/>
              </a:srgbClr>
            </a:solidFill>
            <a:ln>
              <a:noFill/>
            </a:ln>
          </p:spPr>
        </p:sp>
        <p:sp>
          <p:nvSpPr>
            <p:cNvPr id="79" name="Google Shape;79;p7"/>
            <p:cNvSpPr/>
            <p:nvPr/>
          </p:nvSpPr>
          <p:spPr>
            <a:xfrm rot="10800000">
              <a:off x="5891387" y="4491472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solidFill>
              <a:srgbClr val="373A5A">
                <a:alpha val="13390"/>
              </a:srgbClr>
            </a:solidFill>
            <a:ln>
              <a:noFill/>
            </a:ln>
          </p:spPr>
        </p:sp>
        <p:grpSp>
          <p:nvGrpSpPr>
            <p:cNvPr id="80" name="Google Shape;80;p7"/>
            <p:cNvGrpSpPr/>
            <p:nvPr/>
          </p:nvGrpSpPr>
          <p:grpSpPr>
            <a:xfrm>
              <a:off x="8608811" y="2804647"/>
              <a:ext cx="535195" cy="414947"/>
              <a:chOff x="3982050" y="663325"/>
              <a:chExt cx="992388" cy="558325"/>
            </a:xfrm>
          </p:grpSpPr>
          <p:sp>
            <p:nvSpPr>
              <p:cNvPr id="81" name="Google Shape;81;p7"/>
              <p:cNvSpPr/>
              <p:nvPr/>
            </p:nvSpPr>
            <p:spPr>
              <a:xfrm>
                <a:off x="3982050" y="9311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solidFill>
                <a:srgbClr val="373A5A">
                  <a:alpha val="13390"/>
                </a:srgbClr>
              </a:solidFill>
              <a:ln>
                <a:noFill/>
              </a:ln>
            </p:spPr>
          </p:sp>
          <p:sp>
            <p:nvSpPr>
              <p:cNvPr id="82" name="Google Shape;82;p7"/>
              <p:cNvSpPr/>
              <p:nvPr/>
            </p:nvSpPr>
            <p:spPr>
              <a:xfrm rot="10800000">
                <a:off x="4169563" y="6633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solidFill>
                <a:srgbClr val="373A5A">
                  <a:alpha val="13390"/>
                </a:srgbClr>
              </a:solidFill>
              <a:ln>
                <a:noFill/>
              </a:ln>
            </p:spPr>
          </p:sp>
        </p:grpSp>
        <p:sp>
          <p:nvSpPr>
            <p:cNvPr id="83" name="Google Shape;83;p7"/>
            <p:cNvSpPr/>
            <p:nvPr/>
          </p:nvSpPr>
          <p:spPr>
            <a:xfrm rot="10800000">
              <a:off x="-255463" y="1453984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solidFill>
              <a:srgbClr val="373A5A">
                <a:alpha val="13390"/>
              </a:srgbClr>
            </a:solidFill>
            <a:ln>
              <a:noFill/>
            </a:ln>
          </p:spPr>
        </p:sp>
        <p:sp>
          <p:nvSpPr>
            <p:cNvPr id="84" name="Google Shape;84;p7"/>
            <p:cNvSpPr/>
            <p:nvPr/>
          </p:nvSpPr>
          <p:spPr>
            <a:xfrm>
              <a:off x="0" y="4946300"/>
              <a:ext cx="9144000" cy="19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7"/>
          <p:cNvSpPr txBox="1">
            <a:spLocks noGrp="1"/>
          </p:cNvSpPr>
          <p:nvPr>
            <p:ph type="subTitle" idx="1"/>
          </p:nvPr>
        </p:nvSpPr>
        <p:spPr>
          <a:xfrm>
            <a:off x="4665775" y="2552288"/>
            <a:ext cx="3756300" cy="17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8"/>
          <p:cNvGrpSpPr/>
          <p:nvPr/>
        </p:nvGrpSpPr>
        <p:grpSpPr>
          <a:xfrm>
            <a:off x="-360225" y="377348"/>
            <a:ext cx="9504225" cy="4780852"/>
            <a:chOff x="-360225" y="377348"/>
            <a:chExt cx="9504225" cy="4780852"/>
          </a:xfrm>
        </p:grpSpPr>
        <p:grpSp>
          <p:nvGrpSpPr>
            <p:cNvPr id="88" name="Google Shape;88;p8"/>
            <p:cNvGrpSpPr/>
            <p:nvPr/>
          </p:nvGrpSpPr>
          <p:grpSpPr>
            <a:xfrm flipH="1">
              <a:off x="8266818" y="616527"/>
              <a:ext cx="877171" cy="545763"/>
              <a:chOff x="3982050" y="663325"/>
              <a:chExt cx="992388" cy="558325"/>
            </a:xfrm>
          </p:grpSpPr>
          <p:sp>
            <p:nvSpPr>
              <p:cNvPr id="89" name="Google Shape;89;p8"/>
              <p:cNvSpPr/>
              <p:nvPr/>
            </p:nvSpPr>
            <p:spPr>
              <a:xfrm>
                <a:off x="3982050" y="9311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" name="Google Shape;90;p8"/>
              <p:cNvSpPr/>
              <p:nvPr/>
            </p:nvSpPr>
            <p:spPr>
              <a:xfrm rot="10800000">
                <a:off x="4169563" y="6633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1" name="Google Shape;91;p8"/>
            <p:cNvSpPr/>
            <p:nvPr/>
          </p:nvSpPr>
          <p:spPr>
            <a:xfrm rot="10800000">
              <a:off x="-360225" y="4357661"/>
              <a:ext cx="869989" cy="324313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" name="Google Shape;92;p8"/>
            <p:cNvSpPr/>
            <p:nvPr/>
          </p:nvSpPr>
          <p:spPr>
            <a:xfrm rot="10800000" flipH="1">
              <a:off x="7396837" y="4745409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" name="Google Shape;93;p8"/>
            <p:cNvSpPr/>
            <p:nvPr/>
          </p:nvSpPr>
          <p:spPr>
            <a:xfrm rot="10800000">
              <a:off x="1944825" y="377348"/>
              <a:ext cx="869989" cy="324313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" name="Google Shape;94;p8"/>
            <p:cNvSpPr/>
            <p:nvPr/>
          </p:nvSpPr>
          <p:spPr>
            <a:xfrm>
              <a:off x="0" y="4947300"/>
              <a:ext cx="9144000" cy="21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713225" y="1648025"/>
            <a:ext cx="38589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-360225" y="616523"/>
            <a:ext cx="9789965" cy="4541677"/>
            <a:chOff x="-360225" y="616523"/>
            <a:chExt cx="9789965" cy="4541677"/>
          </a:xfrm>
        </p:grpSpPr>
        <p:sp>
          <p:nvSpPr>
            <p:cNvPr id="100" name="Google Shape;100;p10"/>
            <p:cNvSpPr/>
            <p:nvPr/>
          </p:nvSpPr>
          <p:spPr>
            <a:xfrm rot="10800000" flipH="1">
              <a:off x="8274000" y="4357661"/>
              <a:ext cx="869989" cy="324313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1" name="Google Shape;101;p10"/>
            <p:cNvGrpSpPr/>
            <p:nvPr/>
          </p:nvGrpSpPr>
          <p:grpSpPr>
            <a:xfrm>
              <a:off x="-360225" y="616527"/>
              <a:ext cx="877171" cy="545763"/>
              <a:chOff x="3982050" y="663325"/>
              <a:chExt cx="992388" cy="558325"/>
            </a:xfrm>
          </p:grpSpPr>
          <p:sp>
            <p:nvSpPr>
              <p:cNvPr id="102" name="Google Shape;102;p10"/>
              <p:cNvSpPr/>
              <p:nvPr/>
            </p:nvSpPr>
            <p:spPr>
              <a:xfrm>
                <a:off x="3982050" y="9311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" name="Google Shape;103;p10"/>
              <p:cNvSpPr/>
              <p:nvPr/>
            </p:nvSpPr>
            <p:spPr>
              <a:xfrm rot="10800000">
                <a:off x="4169563" y="6633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4" name="Google Shape;104;p10"/>
            <p:cNvSpPr/>
            <p:nvPr/>
          </p:nvSpPr>
          <p:spPr>
            <a:xfrm rot="10800000">
              <a:off x="516938" y="4745409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" name="Google Shape;105;p10"/>
            <p:cNvSpPr/>
            <p:nvPr/>
          </p:nvSpPr>
          <p:spPr>
            <a:xfrm rot="10800000" flipH="1">
              <a:off x="8559750" y="616523"/>
              <a:ext cx="869989" cy="324313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" name="Google Shape;106;p10"/>
            <p:cNvSpPr/>
            <p:nvPr/>
          </p:nvSpPr>
          <p:spPr>
            <a:xfrm>
              <a:off x="0" y="4947300"/>
              <a:ext cx="9144000" cy="21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ctrTitle"/>
          </p:nvPr>
        </p:nvSpPr>
        <p:spPr>
          <a:xfrm>
            <a:off x="2940013" y="371425"/>
            <a:ext cx="3260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5920525" y="-42625"/>
            <a:ext cx="3266000" cy="5200650"/>
          </a:xfrm>
          <a:custGeom>
            <a:avLst/>
            <a:gdLst/>
            <a:ahLst/>
            <a:cxnLst/>
            <a:rect l="l" t="t" r="r" b="b"/>
            <a:pathLst>
              <a:path w="130640" h="208026" extrusionOk="0">
                <a:moveTo>
                  <a:pt x="1095" y="1599"/>
                </a:moveTo>
                <a:lnTo>
                  <a:pt x="0" y="207645"/>
                </a:lnTo>
                <a:lnTo>
                  <a:pt x="129582" y="208026"/>
                </a:lnTo>
                <a:lnTo>
                  <a:pt x="130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25" name="Google Shape;125;p13"/>
          <p:cNvSpPr txBox="1">
            <a:spLocks noGrp="1"/>
          </p:cNvSpPr>
          <p:nvPr>
            <p:ph type="subTitle" idx="1"/>
          </p:nvPr>
        </p:nvSpPr>
        <p:spPr>
          <a:xfrm>
            <a:off x="719300" y="771250"/>
            <a:ext cx="16938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2"/>
          </p:nvPr>
        </p:nvSpPr>
        <p:spPr>
          <a:xfrm>
            <a:off x="719300" y="1488750"/>
            <a:ext cx="1693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3"/>
          </p:nvPr>
        </p:nvSpPr>
        <p:spPr>
          <a:xfrm>
            <a:off x="3725100" y="771250"/>
            <a:ext cx="16938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4"/>
          </p:nvPr>
        </p:nvSpPr>
        <p:spPr>
          <a:xfrm>
            <a:off x="3725101" y="1488750"/>
            <a:ext cx="1693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5"/>
          </p:nvPr>
        </p:nvSpPr>
        <p:spPr>
          <a:xfrm>
            <a:off x="6730900" y="771250"/>
            <a:ext cx="16938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6"/>
          </p:nvPr>
        </p:nvSpPr>
        <p:spPr>
          <a:xfrm>
            <a:off x="6730901" y="1488750"/>
            <a:ext cx="1693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7"/>
          </p:nvPr>
        </p:nvSpPr>
        <p:spPr>
          <a:xfrm>
            <a:off x="719300" y="2804650"/>
            <a:ext cx="18300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8"/>
          </p:nvPr>
        </p:nvSpPr>
        <p:spPr>
          <a:xfrm>
            <a:off x="719301" y="3522150"/>
            <a:ext cx="1693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9"/>
          </p:nvPr>
        </p:nvSpPr>
        <p:spPr>
          <a:xfrm>
            <a:off x="3725100" y="2804650"/>
            <a:ext cx="16938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3"/>
          </p:nvPr>
        </p:nvSpPr>
        <p:spPr>
          <a:xfrm>
            <a:off x="3725101" y="3522150"/>
            <a:ext cx="1693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4"/>
          </p:nvPr>
        </p:nvSpPr>
        <p:spPr>
          <a:xfrm>
            <a:off x="6730900" y="2804650"/>
            <a:ext cx="16938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5"/>
          </p:nvPr>
        </p:nvSpPr>
        <p:spPr>
          <a:xfrm>
            <a:off x="6730901" y="3522150"/>
            <a:ext cx="1693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grpSp>
        <p:nvGrpSpPr>
          <p:cNvPr id="137" name="Google Shape;137;p13"/>
          <p:cNvGrpSpPr/>
          <p:nvPr/>
        </p:nvGrpSpPr>
        <p:grpSpPr>
          <a:xfrm>
            <a:off x="-686345" y="-147400"/>
            <a:ext cx="10054347" cy="5324475"/>
            <a:chOff x="-686345" y="-147400"/>
            <a:chExt cx="10054347" cy="5324475"/>
          </a:xfrm>
        </p:grpSpPr>
        <p:grpSp>
          <p:nvGrpSpPr>
            <p:cNvPr id="138" name="Google Shape;138;p13"/>
            <p:cNvGrpSpPr/>
            <p:nvPr/>
          </p:nvGrpSpPr>
          <p:grpSpPr>
            <a:xfrm>
              <a:off x="-686345" y="3630659"/>
              <a:ext cx="1072672" cy="414947"/>
              <a:chOff x="3982050" y="663325"/>
              <a:chExt cx="992388" cy="558325"/>
            </a:xfrm>
          </p:grpSpPr>
          <p:sp>
            <p:nvSpPr>
              <p:cNvPr id="139" name="Google Shape;139;p13"/>
              <p:cNvSpPr/>
              <p:nvPr/>
            </p:nvSpPr>
            <p:spPr>
              <a:xfrm>
                <a:off x="3982050" y="9311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0" name="Google Shape;140;p13"/>
              <p:cNvSpPr/>
              <p:nvPr/>
            </p:nvSpPr>
            <p:spPr>
              <a:xfrm rot="10800000">
                <a:off x="4169563" y="6633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41" name="Google Shape;141;p13"/>
            <p:cNvSpPr/>
            <p:nvPr/>
          </p:nvSpPr>
          <p:spPr>
            <a:xfrm rot="10800000">
              <a:off x="-369763" y="158584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2" name="Google Shape;142;p13"/>
            <p:cNvSpPr/>
            <p:nvPr/>
          </p:nvSpPr>
          <p:spPr>
            <a:xfrm rot="10800000">
              <a:off x="5021387" y="4797259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" name="Google Shape;143;p13"/>
            <p:cNvSpPr/>
            <p:nvPr/>
          </p:nvSpPr>
          <p:spPr>
            <a:xfrm rot="10800000">
              <a:off x="8498012" y="158584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solidFill>
              <a:srgbClr val="373A5A">
                <a:alpha val="13390"/>
              </a:srgbClr>
            </a:solidFill>
            <a:ln>
              <a:noFill/>
            </a:ln>
          </p:spPr>
        </p:sp>
        <p:sp>
          <p:nvSpPr>
            <p:cNvPr id="144" name="Google Shape;144;p13"/>
            <p:cNvSpPr/>
            <p:nvPr/>
          </p:nvSpPr>
          <p:spPr>
            <a:xfrm rot="10800000">
              <a:off x="5891387" y="4491472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solidFill>
              <a:srgbClr val="373A5A">
                <a:alpha val="13390"/>
              </a:srgbClr>
            </a:solidFill>
            <a:ln>
              <a:noFill/>
            </a:ln>
          </p:spPr>
        </p:sp>
        <p:grpSp>
          <p:nvGrpSpPr>
            <p:cNvPr id="145" name="Google Shape;145;p13"/>
            <p:cNvGrpSpPr/>
            <p:nvPr/>
          </p:nvGrpSpPr>
          <p:grpSpPr>
            <a:xfrm>
              <a:off x="8608811" y="2804647"/>
              <a:ext cx="535195" cy="414947"/>
              <a:chOff x="3982050" y="663325"/>
              <a:chExt cx="992388" cy="558325"/>
            </a:xfrm>
          </p:grpSpPr>
          <p:sp>
            <p:nvSpPr>
              <p:cNvPr id="146" name="Google Shape;146;p13"/>
              <p:cNvSpPr/>
              <p:nvPr/>
            </p:nvSpPr>
            <p:spPr>
              <a:xfrm>
                <a:off x="3982050" y="9311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solidFill>
                <a:srgbClr val="373A5A">
                  <a:alpha val="13390"/>
                </a:srgbClr>
              </a:solidFill>
              <a:ln>
                <a:noFill/>
              </a:ln>
            </p:spPr>
          </p:sp>
          <p:sp>
            <p:nvSpPr>
              <p:cNvPr id="147" name="Google Shape;147;p13"/>
              <p:cNvSpPr/>
              <p:nvPr/>
            </p:nvSpPr>
            <p:spPr>
              <a:xfrm rot="10800000">
                <a:off x="4169563" y="6633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solidFill>
                <a:srgbClr val="373A5A">
                  <a:alpha val="13390"/>
                </a:srgbClr>
              </a:solidFill>
              <a:ln>
                <a:noFill/>
              </a:ln>
            </p:spPr>
          </p:sp>
        </p:grpSp>
        <p:sp>
          <p:nvSpPr>
            <p:cNvPr id="148" name="Google Shape;148;p13"/>
            <p:cNvSpPr/>
            <p:nvPr/>
          </p:nvSpPr>
          <p:spPr>
            <a:xfrm>
              <a:off x="5784000" y="-147400"/>
              <a:ext cx="254000" cy="5324475"/>
            </a:xfrm>
            <a:custGeom>
              <a:avLst/>
              <a:gdLst/>
              <a:ahLst/>
              <a:cxnLst/>
              <a:rect l="l" t="t" r="r" b="b"/>
              <a:pathLst>
                <a:path w="10160" h="212979" extrusionOk="0">
                  <a:moveTo>
                    <a:pt x="0" y="5790"/>
                  </a:moveTo>
                  <a:lnTo>
                    <a:pt x="1016" y="212598"/>
                  </a:lnTo>
                  <a:lnTo>
                    <a:pt x="6773" y="21297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49" name="Google Shape;149;p13"/>
            <p:cNvSpPr/>
            <p:nvPr/>
          </p:nvSpPr>
          <p:spPr>
            <a:xfrm>
              <a:off x="0" y="4946300"/>
              <a:ext cx="9144000" cy="19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">
  <p:cSld name="TITLE_AND_TWO_COLUMNS_1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/>
          <p:nvPr/>
        </p:nvSpPr>
        <p:spPr>
          <a:xfrm>
            <a:off x="-98474" y="-42625"/>
            <a:ext cx="4670380" cy="5200650"/>
          </a:xfrm>
          <a:custGeom>
            <a:avLst/>
            <a:gdLst/>
            <a:ahLst/>
            <a:cxnLst/>
            <a:rect l="l" t="t" r="r" b="b"/>
            <a:pathLst>
              <a:path w="130640" h="208026" extrusionOk="0">
                <a:moveTo>
                  <a:pt x="1095" y="1599"/>
                </a:moveTo>
                <a:lnTo>
                  <a:pt x="0" y="207645"/>
                </a:lnTo>
                <a:lnTo>
                  <a:pt x="129582" y="208026"/>
                </a:lnTo>
                <a:lnTo>
                  <a:pt x="130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>
            <a:off x="844313" y="2571750"/>
            <a:ext cx="3033000" cy="7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4445000" y="-147400"/>
            <a:ext cx="254000" cy="5324475"/>
          </a:xfrm>
          <a:custGeom>
            <a:avLst/>
            <a:gdLst/>
            <a:ahLst/>
            <a:cxnLst/>
            <a:rect l="l" t="t" r="r" b="b"/>
            <a:pathLst>
              <a:path w="10160" h="212979" extrusionOk="0">
                <a:moveTo>
                  <a:pt x="0" y="5790"/>
                </a:moveTo>
                <a:lnTo>
                  <a:pt x="1016" y="212598"/>
                </a:lnTo>
                <a:lnTo>
                  <a:pt x="6773" y="212979"/>
                </a:lnTo>
                <a:lnTo>
                  <a:pt x="101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54" name="Google Shape;154;p14"/>
          <p:cNvSpPr txBox="1">
            <a:spLocks noGrp="1"/>
          </p:cNvSpPr>
          <p:nvPr>
            <p:ph type="subTitle" idx="1"/>
          </p:nvPr>
        </p:nvSpPr>
        <p:spPr>
          <a:xfrm>
            <a:off x="5135564" y="3332225"/>
            <a:ext cx="3295200" cy="1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2"/>
          </p:nvPr>
        </p:nvSpPr>
        <p:spPr>
          <a:xfrm>
            <a:off x="713213" y="3332225"/>
            <a:ext cx="3295200" cy="1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56" name="Google Shape;156;p14"/>
          <p:cNvGrpSpPr/>
          <p:nvPr/>
        </p:nvGrpSpPr>
        <p:grpSpPr>
          <a:xfrm>
            <a:off x="-360225" y="387452"/>
            <a:ext cx="9939227" cy="4827748"/>
            <a:chOff x="-360225" y="387452"/>
            <a:chExt cx="9939227" cy="4827748"/>
          </a:xfrm>
        </p:grpSpPr>
        <p:sp>
          <p:nvSpPr>
            <p:cNvPr id="157" name="Google Shape;157;p14"/>
            <p:cNvSpPr/>
            <p:nvPr/>
          </p:nvSpPr>
          <p:spPr>
            <a:xfrm rot="10800000" flipH="1">
              <a:off x="4572012" y="2614584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8" name="Google Shape;158;p14"/>
            <p:cNvGrpSpPr/>
            <p:nvPr/>
          </p:nvGrpSpPr>
          <p:grpSpPr>
            <a:xfrm flipH="1">
              <a:off x="3290168" y="387452"/>
              <a:ext cx="877171" cy="545763"/>
              <a:chOff x="3982050" y="663325"/>
              <a:chExt cx="992388" cy="558325"/>
            </a:xfrm>
          </p:grpSpPr>
          <p:sp>
            <p:nvSpPr>
              <p:cNvPr id="159" name="Google Shape;159;p14"/>
              <p:cNvSpPr/>
              <p:nvPr/>
            </p:nvSpPr>
            <p:spPr>
              <a:xfrm>
                <a:off x="3982050" y="9311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solidFill>
                <a:srgbClr val="373A5A">
                  <a:alpha val="13390"/>
                </a:srgbClr>
              </a:solidFill>
              <a:ln>
                <a:noFill/>
              </a:ln>
            </p:spPr>
          </p:sp>
          <p:sp>
            <p:nvSpPr>
              <p:cNvPr id="160" name="Google Shape;160;p14"/>
              <p:cNvSpPr/>
              <p:nvPr/>
            </p:nvSpPr>
            <p:spPr>
              <a:xfrm rot="10800000">
                <a:off x="4169563" y="663325"/>
                <a:ext cx="8048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32195" h="11621" extrusionOk="0">
                    <a:moveTo>
                      <a:pt x="0" y="0"/>
                    </a:moveTo>
                    <a:lnTo>
                      <a:pt x="0" y="11621"/>
                    </a:lnTo>
                    <a:lnTo>
                      <a:pt x="32195" y="11621"/>
                    </a:lnTo>
                    <a:lnTo>
                      <a:pt x="32195" y="762"/>
                    </a:lnTo>
                    <a:close/>
                  </a:path>
                </a:pathLst>
              </a:custGeom>
              <a:solidFill>
                <a:srgbClr val="373A5A">
                  <a:alpha val="13390"/>
                </a:srgbClr>
              </a:solidFill>
              <a:ln>
                <a:noFill/>
              </a:ln>
            </p:spPr>
          </p:sp>
        </p:grpSp>
        <p:sp>
          <p:nvSpPr>
            <p:cNvPr id="161" name="Google Shape;161;p14"/>
            <p:cNvSpPr/>
            <p:nvPr/>
          </p:nvSpPr>
          <p:spPr>
            <a:xfrm rot="10800000">
              <a:off x="-360225" y="4357661"/>
              <a:ext cx="869989" cy="324313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solidFill>
              <a:srgbClr val="373A5A">
                <a:alpha val="13390"/>
              </a:srgbClr>
            </a:solidFill>
            <a:ln>
              <a:noFill/>
            </a:ln>
          </p:spPr>
        </p:sp>
        <p:sp>
          <p:nvSpPr>
            <p:cNvPr id="162" name="Google Shape;162;p14"/>
            <p:cNvSpPr/>
            <p:nvPr/>
          </p:nvSpPr>
          <p:spPr>
            <a:xfrm>
              <a:off x="-175175" y="4947300"/>
              <a:ext cx="9319200" cy="267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rot="10800000" flipH="1">
              <a:off x="8709012" y="4357659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4"/>
            <p:cNvSpPr/>
            <p:nvPr/>
          </p:nvSpPr>
          <p:spPr>
            <a:xfrm rot="10800000" flipH="1">
              <a:off x="7765237" y="552372"/>
              <a:ext cx="869989" cy="215918"/>
            </a:xfrm>
            <a:custGeom>
              <a:avLst/>
              <a:gdLst/>
              <a:ahLst/>
              <a:cxnLst/>
              <a:rect l="l" t="t" r="r" b="b"/>
              <a:pathLst>
                <a:path w="32195" h="11621" extrusionOk="0">
                  <a:moveTo>
                    <a:pt x="0" y="0"/>
                  </a:moveTo>
                  <a:lnTo>
                    <a:pt x="0" y="11621"/>
                  </a:lnTo>
                  <a:lnTo>
                    <a:pt x="32195" y="11621"/>
                  </a:lnTo>
                  <a:lnTo>
                    <a:pt x="32195" y="76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5" name="Google Shape;165;p14"/>
          <p:cNvSpPr txBox="1">
            <a:spLocks noGrp="1"/>
          </p:cNvSpPr>
          <p:nvPr>
            <p:ph type="ctrTitle" idx="3"/>
          </p:nvPr>
        </p:nvSpPr>
        <p:spPr>
          <a:xfrm>
            <a:off x="5266664" y="2571750"/>
            <a:ext cx="3033000" cy="7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Char char="●"/>
              <a:defRPr sz="1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9" r:id="rId8"/>
    <p:sldLayoutId id="2147483660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ctrTitle"/>
          </p:nvPr>
        </p:nvSpPr>
        <p:spPr>
          <a:xfrm>
            <a:off x="719300" y="896800"/>
            <a:ext cx="30330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 smtClean="0"/>
              <a:t>TECHNEE</a:t>
            </a:r>
            <a:r>
              <a:rPr lang="en" sz="5700" dirty="0"/>
              <a:t/>
            </a:r>
            <a:br>
              <a:rPr lang="en" sz="5700" dirty="0"/>
            </a:br>
            <a:r>
              <a:rPr lang="en" sz="5700" dirty="0" smtClean="0"/>
              <a:t>2022</a:t>
            </a:r>
            <a:r>
              <a:rPr lang="en" sz="5700" dirty="0" smtClean="0">
                <a:solidFill>
                  <a:schemeClr val="dk1"/>
                </a:solidFill>
              </a:rPr>
              <a:t/>
            </a:r>
            <a:br>
              <a:rPr lang="en" sz="5700" dirty="0" smtClean="0">
                <a:solidFill>
                  <a:schemeClr val="dk1"/>
                </a:solidFill>
              </a:rPr>
            </a:br>
            <a:r>
              <a:rPr lang="en" sz="4200" dirty="0" smtClean="0">
                <a:solidFill>
                  <a:schemeClr val="lt2"/>
                </a:solidFill>
              </a:rPr>
              <a:t>SafraRent</a:t>
            </a:r>
            <a:endParaRPr sz="4200" dirty="0">
              <a:solidFill>
                <a:schemeClr val="lt2"/>
              </a:solidFill>
            </a:endParaRPr>
          </a:p>
        </p:txBody>
      </p:sp>
      <p:sp>
        <p:nvSpPr>
          <p:cNvPr id="283" name="Google Shape;283;p25"/>
          <p:cNvSpPr txBox="1">
            <a:spLocks noGrp="1"/>
          </p:cNvSpPr>
          <p:nvPr>
            <p:ph type="subTitle" idx="1"/>
          </p:nvPr>
        </p:nvSpPr>
        <p:spPr>
          <a:xfrm>
            <a:off x="775640" y="2924457"/>
            <a:ext cx="3894850" cy="5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 VOCÊ, PARA VOCÊ,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INDEPENDENTE DA DISTÂNCIA</a:t>
            </a:r>
            <a:endParaRPr dirty="0"/>
          </a:p>
        </p:txBody>
      </p:sp>
      <p:grpSp>
        <p:nvGrpSpPr>
          <p:cNvPr id="133" name="Google Shape;636;p35"/>
          <p:cNvGrpSpPr/>
          <p:nvPr/>
        </p:nvGrpSpPr>
        <p:grpSpPr>
          <a:xfrm>
            <a:off x="5035122" y="797603"/>
            <a:ext cx="2636106" cy="3408094"/>
            <a:chOff x="3306228" y="1536466"/>
            <a:chExt cx="2636106" cy="3408094"/>
          </a:xfrm>
        </p:grpSpPr>
        <p:grpSp>
          <p:nvGrpSpPr>
            <p:cNvPr id="134" name="Google Shape;637;p35"/>
            <p:cNvGrpSpPr/>
            <p:nvPr/>
          </p:nvGrpSpPr>
          <p:grpSpPr>
            <a:xfrm>
              <a:off x="3306228" y="1536466"/>
              <a:ext cx="2531580" cy="3408094"/>
              <a:chOff x="3306228" y="1536466"/>
              <a:chExt cx="2531580" cy="3408094"/>
            </a:xfrm>
          </p:grpSpPr>
          <p:grpSp>
            <p:nvGrpSpPr>
              <p:cNvPr id="147" name="Google Shape;638;p35"/>
              <p:cNvGrpSpPr/>
              <p:nvPr/>
            </p:nvGrpSpPr>
            <p:grpSpPr>
              <a:xfrm>
                <a:off x="3306228" y="1536466"/>
                <a:ext cx="2531580" cy="3408094"/>
                <a:chOff x="3850016" y="1536466"/>
                <a:chExt cx="2531580" cy="3408094"/>
              </a:xfrm>
            </p:grpSpPr>
            <p:sp>
              <p:nvSpPr>
                <p:cNvPr id="160" name="Google Shape;639;p35"/>
                <p:cNvSpPr/>
                <p:nvPr/>
              </p:nvSpPr>
              <p:spPr>
                <a:xfrm>
                  <a:off x="4896872" y="3143340"/>
                  <a:ext cx="1246326" cy="1801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3" h="14023" extrusionOk="0">
                      <a:moveTo>
                        <a:pt x="1" y="1"/>
                      </a:moveTo>
                      <a:lnTo>
                        <a:pt x="790" y="14022"/>
                      </a:lnTo>
                      <a:lnTo>
                        <a:pt x="9702" y="14022"/>
                      </a:lnTo>
                      <a:lnTo>
                        <a:pt x="9702" y="1652"/>
                      </a:lnTo>
                      <a:lnTo>
                        <a:pt x="9702" y="1"/>
                      </a:lnTo>
                      <a:close/>
                    </a:path>
                  </a:pathLst>
                </a:custGeom>
                <a:solidFill>
                  <a:srgbClr val="618D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640;p35"/>
                <p:cNvSpPr/>
                <p:nvPr/>
              </p:nvSpPr>
              <p:spPr>
                <a:xfrm>
                  <a:off x="5099048" y="2741075"/>
                  <a:ext cx="1282548" cy="6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5" h="4844" extrusionOk="0">
                      <a:moveTo>
                        <a:pt x="304" y="1"/>
                      </a:moveTo>
                      <a:lnTo>
                        <a:pt x="0" y="4843"/>
                      </a:lnTo>
                      <a:lnTo>
                        <a:pt x="9985" y="4843"/>
                      </a:lnTo>
                      <a:lnTo>
                        <a:pt x="7405" y="509"/>
                      </a:lnTo>
                      <a:lnTo>
                        <a:pt x="3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641;p35"/>
                <p:cNvSpPr/>
                <p:nvPr/>
              </p:nvSpPr>
              <p:spPr>
                <a:xfrm>
                  <a:off x="5177737" y="3902550"/>
                  <a:ext cx="783273" cy="1042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9" h="9058" extrusionOk="0">
                      <a:moveTo>
                        <a:pt x="1" y="0"/>
                      </a:moveTo>
                      <a:lnTo>
                        <a:pt x="1" y="9057"/>
                      </a:lnTo>
                      <a:lnTo>
                        <a:pt x="6809" y="9057"/>
                      </a:lnTo>
                      <a:lnTo>
                        <a:pt x="68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642;p35"/>
                <p:cNvSpPr/>
                <p:nvPr/>
              </p:nvSpPr>
              <p:spPr>
                <a:xfrm>
                  <a:off x="5220530" y="3941087"/>
                  <a:ext cx="697687" cy="100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5" h="8723" extrusionOk="0">
                      <a:moveTo>
                        <a:pt x="0" y="0"/>
                      </a:moveTo>
                      <a:lnTo>
                        <a:pt x="0" y="8722"/>
                      </a:lnTo>
                      <a:lnTo>
                        <a:pt x="6065" y="8722"/>
                      </a:lnTo>
                      <a:lnTo>
                        <a:pt x="60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643;p35"/>
                <p:cNvSpPr/>
                <p:nvPr/>
              </p:nvSpPr>
              <p:spPr>
                <a:xfrm>
                  <a:off x="5238414" y="3544644"/>
                  <a:ext cx="201277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522" extrusionOk="0">
                      <a:moveTo>
                        <a:pt x="0" y="0"/>
                      </a:moveTo>
                      <a:lnTo>
                        <a:pt x="0" y="522"/>
                      </a:lnTo>
                      <a:lnTo>
                        <a:pt x="1567" y="522"/>
                      </a:lnTo>
                      <a:lnTo>
                        <a:pt x="1567" y="0"/>
                      </a:lnTo>
                      <a:close/>
                    </a:path>
                  </a:pathLst>
                </a:custGeom>
                <a:solidFill>
                  <a:srgbClr val="373A5A">
                    <a:alpha val="16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644;p35"/>
                <p:cNvSpPr/>
                <p:nvPr/>
              </p:nvSpPr>
              <p:spPr>
                <a:xfrm>
                  <a:off x="5455362" y="3456401"/>
                  <a:ext cx="201277" cy="67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524" extrusionOk="0">
                      <a:moveTo>
                        <a:pt x="1" y="1"/>
                      </a:moveTo>
                      <a:lnTo>
                        <a:pt x="1" y="523"/>
                      </a:lnTo>
                      <a:lnTo>
                        <a:pt x="1567" y="523"/>
                      </a:lnTo>
                      <a:lnTo>
                        <a:pt x="1567" y="1"/>
                      </a:lnTo>
                      <a:close/>
                    </a:path>
                  </a:pathLst>
                </a:custGeom>
                <a:solidFill>
                  <a:srgbClr val="373A5A">
                    <a:alpha val="16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645;p35"/>
                <p:cNvSpPr/>
                <p:nvPr/>
              </p:nvSpPr>
              <p:spPr>
                <a:xfrm>
                  <a:off x="3956248" y="2173499"/>
                  <a:ext cx="1211892" cy="277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7" h="23659" extrusionOk="0">
                      <a:moveTo>
                        <a:pt x="10347" y="0"/>
                      </a:moveTo>
                      <a:lnTo>
                        <a:pt x="1" y="376"/>
                      </a:lnTo>
                      <a:lnTo>
                        <a:pt x="1" y="23659"/>
                      </a:lnTo>
                      <a:lnTo>
                        <a:pt x="9463" y="23659"/>
                      </a:lnTo>
                      <a:lnTo>
                        <a:pt x="103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646;p35"/>
                <p:cNvSpPr/>
                <p:nvPr/>
              </p:nvSpPr>
              <p:spPr>
                <a:xfrm>
                  <a:off x="4297901" y="3158401"/>
                  <a:ext cx="465806" cy="52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7" h="4494" extrusionOk="0">
                      <a:moveTo>
                        <a:pt x="1" y="0"/>
                      </a:moveTo>
                      <a:lnTo>
                        <a:pt x="1" y="4494"/>
                      </a:lnTo>
                      <a:lnTo>
                        <a:pt x="3977" y="4494"/>
                      </a:lnTo>
                      <a:lnTo>
                        <a:pt x="397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647;p35"/>
                <p:cNvSpPr/>
                <p:nvPr/>
              </p:nvSpPr>
              <p:spPr>
                <a:xfrm>
                  <a:off x="4329994" y="3194710"/>
                  <a:ext cx="401739" cy="453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3874" extrusionOk="0">
                      <a:moveTo>
                        <a:pt x="0" y="0"/>
                      </a:moveTo>
                      <a:lnTo>
                        <a:pt x="0" y="3873"/>
                      </a:lnTo>
                      <a:lnTo>
                        <a:pt x="3429" y="3873"/>
                      </a:lnTo>
                      <a:lnTo>
                        <a:pt x="342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648;p35"/>
                <p:cNvSpPr/>
                <p:nvPr/>
              </p:nvSpPr>
              <p:spPr>
                <a:xfrm>
                  <a:off x="4254331" y="3663440"/>
                  <a:ext cx="547325" cy="6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" h="565" extrusionOk="0">
                      <a:moveTo>
                        <a:pt x="1" y="1"/>
                      </a:moveTo>
                      <a:lnTo>
                        <a:pt x="1" y="564"/>
                      </a:lnTo>
                      <a:lnTo>
                        <a:pt x="4672" y="564"/>
                      </a:lnTo>
                      <a:lnTo>
                        <a:pt x="467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649;p35"/>
                <p:cNvSpPr/>
                <p:nvPr/>
              </p:nvSpPr>
              <p:spPr>
                <a:xfrm>
                  <a:off x="4310785" y="3370513"/>
                  <a:ext cx="434885" cy="36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3" h="311" extrusionOk="0">
                      <a:moveTo>
                        <a:pt x="1" y="1"/>
                      </a:moveTo>
                      <a:lnTo>
                        <a:pt x="1" y="311"/>
                      </a:lnTo>
                      <a:lnTo>
                        <a:pt x="3713" y="311"/>
                      </a:lnTo>
                      <a:lnTo>
                        <a:pt x="371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650;p35"/>
                <p:cNvSpPr/>
                <p:nvPr/>
              </p:nvSpPr>
              <p:spPr>
                <a:xfrm>
                  <a:off x="4515754" y="3174330"/>
                  <a:ext cx="32209" cy="47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4092" extrusionOk="0">
                      <a:moveTo>
                        <a:pt x="1" y="0"/>
                      </a:moveTo>
                      <a:lnTo>
                        <a:pt x="1" y="4092"/>
                      </a:lnTo>
                      <a:lnTo>
                        <a:pt x="274" y="4092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651;p35"/>
                <p:cNvSpPr/>
                <p:nvPr/>
              </p:nvSpPr>
              <p:spPr>
                <a:xfrm>
                  <a:off x="4297901" y="2404122"/>
                  <a:ext cx="465806" cy="52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7" h="4495" extrusionOk="0">
                      <a:moveTo>
                        <a:pt x="1" y="1"/>
                      </a:moveTo>
                      <a:lnTo>
                        <a:pt x="1" y="4495"/>
                      </a:lnTo>
                      <a:lnTo>
                        <a:pt x="3977" y="4495"/>
                      </a:lnTo>
                      <a:lnTo>
                        <a:pt x="397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652;p35"/>
                <p:cNvSpPr/>
                <p:nvPr/>
              </p:nvSpPr>
              <p:spPr>
                <a:xfrm>
                  <a:off x="4329994" y="2440430"/>
                  <a:ext cx="401739" cy="453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3874" extrusionOk="0">
                      <a:moveTo>
                        <a:pt x="0" y="1"/>
                      </a:moveTo>
                      <a:lnTo>
                        <a:pt x="0" y="3874"/>
                      </a:lnTo>
                      <a:lnTo>
                        <a:pt x="3429" y="3874"/>
                      </a:lnTo>
                      <a:lnTo>
                        <a:pt x="342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653;p35"/>
                <p:cNvSpPr/>
                <p:nvPr/>
              </p:nvSpPr>
              <p:spPr>
                <a:xfrm>
                  <a:off x="4254331" y="2909395"/>
                  <a:ext cx="547325" cy="65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" h="563" extrusionOk="0">
                      <a:moveTo>
                        <a:pt x="1" y="0"/>
                      </a:moveTo>
                      <a:lnTo>
                        <a:pt x="1" y="563"/>
                      </a:lnTo>
                      <a:lnTo>
                        <a:pt x="4672" y="563"/>
                      </a:lnTo>
                      <a:lnTo>
                        <a:pt x="46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654;p35"/>
                <p:cNvSpPr/>
                <p:nvPr/>
              </p:nvSpPr>
              <p:spPr>
                <a:xfrm>
                  <a:off x="4310785" y="2616351"/>
                  <a:ext cx="434885" cy="36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3" h="312" extrusionOk="0">
                      <a:moveTo>
                        <a:pt x="1" y="1"/>
                      </a:moveTo>
                      <a:lnTo>
                        <a:pt x="1" y="311"/>
                      </a:lnTo>
                      <a:lnTo>
                        <a:pt x="3713" y="311"/>
                      </a:lnTo>
                      <a:lnTo>
                        <a:pt x="371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655;p35"/>
                <p:cNvSpPr/>
                <p:nvPr/>
              </p:nvSpPr>
              <p:spPr>
                <a:xfrm>
                  <a:off x="4515754" y="2420168"/>
                  <a:ext cx="32209" cy="479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4092" extrusionOk="0">
                      <a:moveTo>
                        <a:pt x="1" y="0"/>
                      </a:moveTo>
                      <a:lnTo>
                        <a:pt x="1" y="4092"/>
                      </a:lnTo>
                      <a:lnTo>
                        <a:pt x="274" y="4092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656;p35"/>
                <p:cNvSpPr/>
                <p:nvPr/>
              </p:nvSpPr>
              <p:spPr>
                <a:xfrm>
                  <a:off x="3850016" y="1536466"/>
                  <a:ext cx="1444034" cy="738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" h="6303" extrusionOk="0">
                      <a:moveTo>
                        <a:pt x="10138" y="0"/>
                      </a:moveTo>
                      <a:lnTo>
                        <a:pt x="2464" y="478"/>
                      </a:lnTo>
                      <a:lnTo>
                        <a:pt x="0" y="6303"/>
                      </a:lnTo>
                      <a:lnTo>
                        <a:pt x="12329" y="6027"/>
                      </a:lnTo>
                      <a:lnTo>
                        <a:pt x="101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657;p35"/>
                <p:cNvSpPr/>
                <p:nvPr/>
              </p:nvSpPr>
              <p:spPr>
                <a:xfrm>
                  <a:off x="4242576" y="3906920"/>
                  <a:ext cx="562350" cy="1037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9" h="9058" extrusionOk="0">
                      <a:moveTo>
                        <a:pt x="1" y="0"/>
                      </a:moveTo>
                      <a:lnTo>
                        <a:pt x="1" y="9057"/>
                      </a:lnTo>
                      <a:lnTo>
                        <a:pt x="4908" y="9057"/>
                      </a:lnTo>
                      <a:lnTo>
                        <a:pt x="49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658;p35"/>
                <p:cNvSpPr/>
                <p:nvPr/>
              </p:nvSpPr>
              <p:spPr>
                <a:xfrm>
                  <a:off x="4285190" y="3945296"/>
                  <a:ext cx="477122" cy="99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8723" extrusionOk="0">
                      <a:moveTo>
                        <a:pt x="1" y="0"/>
                      </a:moveTo>
                      <a:lnTo>
                        <a:pt x="1" y="8722"/>
                      </a:lnTo>
                      <a:lnTo>
                        <a:pt x="4164" y="8722"/>
                      </a:lnTo>
                      <a:lnTo>
                        <a:pt x="41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659;p35"/>
                <p:cNvSpPr/>
                <p:nvPr/>
              </p:nvSpPr>
              <p:spPr>
                <a:xfrm>
                  <a:off x="4680080" y="4448055"/>
                  <a:ext cx="50129" cy="50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427" extrusionOk="0">
                      <a:moveTo>
                        <a:pt x="215" y="0"/>
                      </a:moveTo>
                      <a:cubicBezTo>
                        <a:pt x="96" y="0"/>
                        <a:pt x="1" y="96"/>
                        <a:pt x="1" y="212"/>
                      </a:cubicBezTo>
                      <a:cubicBezTo>
                        <a:pt x="1" y="332"/>
                        <a:pt x="96" y="427"/>
                        <a:pt x="215" y="427"/>
                      </a:cubicBezTo>
                      <a:cubicBezTo>
                        <a:pt x="331" y="427"/>
                        <a:pt x="427" y="332"/>
                        <a:pt x="427" y="212"/>
                      </a:cubicBezTo>
                      <a:cubicBezTo>
                        <a:pt x="427" y="96"/>
                        <a:pt x="33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8" name="Google Shape;660;p35"/>
              <p:cNvGrpSpPr/>
              <p:nvPr/>
            </p:nvGrpSpPr>
            <p:grpSpPr>
              <a:xfrm>
                <a:off x="4747550" y="2926975"/>
                <a:ext cx="288625" cy="327500"/>
                <a:chOff x="4747550" y="2926975"/>
                <a:chExt cx="288625" cy="327500"/>
              </a:xfrm>
            </p:grpSpPr>
            <p:sp>
              <p:nvSpPr>
                <p:cNvPr id="155" name="Google Shape;661;p35"/>
                <p:cNvSpPr/>
                <p:nvPr/>
              </p:nvSpPr>
              <p:spPr>
                <a:xfrm>
                  <a:off x="4747550" y="2926975"/>
                  <a:ext cx="288625" cy="3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5" h="13100" extrusionOk="0">
                      <a:moveTo>
                        <a:pt x="0" y="222"/>
                      </a:moveTo>
                      <a:lnTo>
                        <a:pt x="1628" y="13100"/>
                      </a:lnTo>
                      <a:lnTo>
                        <a:pt x="11545" y="13100"/>
                      </a:lnTo>
                      <a:lnTo>
                        <a:pt x="93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6" name="Google Shape;662;p35"/>
                <p:cNvSpPr/>
                <p:nvPr/>
              </p:nvSpPr>
              <p:spPr>
                <a:xfrm>
                  <a:off x="4754355" y="2982525"/>
                  <a:ext cx="241500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0" h="1590" extrusionOk="0">
                      <a:moveTo>
                        <a:pt x="0" y="332"/>
                      </a:moveTo>
                      <a:lnTo>
                        <a:pt x="149" y="1590"/>
                      </a:lnTo>
                      <a:lnTo>
                        <a:pt x="9660" y="1166"/>
                      </a:lnTo>
                      <a:lnTo>
                        <a:pt x="9494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7" name="Google Shape;663;p35"/>
                <p:cNvSpPr/>
                <p:nvPr/>
              </p:nvSpPr>
              <p:spPr>
                <a:xfrm>
                  <a:off x="4762700" y="3046800"/>
                  <a:ext cx="244475" cy="3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9" h="1591" extrusionOk="0">
                      <a:moveTo>
                        <a:pt x="0" y="333"/>
                      </a:moveTo>
                      <a:lnTo>
                        <a:pt x="149" y="1591"/>
                      </a:lnTo>
                      <a:lnTo>
                        <a:pt x="9779" y="1262"/>
                      </a:lnTo>
                      <a:lnTo>
                        <a:pt x="958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8" name="Google Shape;664;p35"/>
                <p:cNvSpPr/>
                <p:nvPr/>
              </p:nvSpPr>
              <p:spPr>
                <a:xfrm>
                  <a:off x="4771125" y="3110500"/>
                  <a:ext cx="245575" cy="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3" h="1615" extrusionOk="0">
                      <a:moveTo>
                        <a:pt x="0" y="357"/>
                      </a:moveTo>
                      <a:lnTo>
                        <a:pt x="149" y="1615"/>
                      </a:lnTo>
                      <a:lnTo>
                        <a:pt x="9823" y="1215"/>
                      </a:lnTo>
                      <a:lnTo>
                        <a:pt x="965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9" name="Google Shape;665;p35"/>
                <p:cNvSpPr/>
                <p:nvPr/>
              </p:nvSpPr>
              <p:spPr>
                <a:xfrm>
                  <a:off x="4779475" y="3175400"/>
                  <a:ext cx="247350" cy="3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4" h="1544" extrusionOk="0">
                      <a:moveTo>
                        <a:pt x="0" y="286"/>
                      </a:moveTo>
                      <a:lnTo>
                        <a:pt x="149" y="1544"/>
                      </a:lnTo>
                      <a:lnTo>
                        <a:pt x="9894" y="1143"/>
                      </a:lnTo>
                      <a:lnTo>
                        <a:pt x="975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49" name="Google Shape;666;p35"/>
              <p:cNvGrpSpPr/>
              <p:nvPr/>
            </p:nvGrpSpPr>
            <p:grpSpPr>
              <a:xfrm>
                <a:off x="5095200" y="2926975"/>
                <a:ext cx="288625" cy="327500"/>
                <a:chOff x="5095200" y="2926975"/>
                <a:chExt cx="288625" cy="327500"/>
              </a:xfrm>
            </p:grpSpPr>
            <p:sp>
              <p:nvSpPr>
                <p:cNvPr id="150" name="Google Shape;667;p35"/>
                <p:cNvSpPr/>
                <p:nvPr/>
              </p:nvSpPr>
              <p:spPr>
                <a:xfrm>
                  <a:off x="5095200" y="2926975"/>
                  <a:ext cx="288625" cy="3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5" h="13100" extrusionOk="0">
                      <a:moveTo>
                        <a:pt x="0" y="222"/>
                      </a:moveTo>
                      <a:lnTo>
                        <a:pt x="1628" y="13100"/>
                      </a:lnTo>
                      <a:lnTo>
                        <a:pt x="11545" y="13100"/>
                      </a:lnTo>
                      <a:lnTo>
                        <a:pt x="93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1" name="Google Shape;668;p35"/>
                <p:cNvSpPr/>
                <p:nvPr/>
              </p:nvSpPr>
              <p:spPr>
                <a:xfrm>
                  <a:off x="5102005" y="2982525"/>
                  <a:ext cx="241500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0" h="1590" extrusionOk="0">
                      <a:moveTo>
                        <a:pt x="0" y="332"/>
                      </a:moveTo>
                      <a:lnTo>
                        <a:pt x="149" y="1590"/>
                      </a:lnTo>
                      <a:lnTo>
                        <a:pt x="9660" y="1166"/>
                      </a:lnTo>
                      <a:lnTo>
                        <a:pt x="9494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2" name="Google Shape;669;p35"/>
                <p:cNvSpPr/>
                <p:nvPr/>
              </p:nvSpPr>
              <p:spPr>
                <a:xfrm>
                  <a:off x="5110350" y="3046800"/>
                  <a:ext cx="244475" cy="3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9" h="1591" extrusionOk="0">
                      <a:moveTo>
                        <a:pt x="0" y="333"/>
                      </a:moveTo>
                      <a:lnTo>
                        <a:pt x="149" y="1591"/>
                      </a:lnTo>
                      <a:lnTo>
                        <a:pt x="9779" y="1262"/>
                      </a:lnTo>
                      <a:lnTo>
                        <a:pt x="958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3" name="Google Shape;670;p35"/>
                <p:cNvSpPr/>
                <p:nvPr/>
              </p:nvSpPr>
              <p:spPr>
                <a:xfrm>
                  <a:off x="5118775" y="3110500"/>
                  <a:ext cx="245575" cy="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3" h="1615" extrusionOk="0">
                      <a:moveTo>
                        <a:pt x="0" y="357"/>
                      </a:moveTo>
                      <a:lnTo>
                        <a:pt x="149" y="1615"/>
                      </a:lnTo>
                      <a:lnTo>
                        <a:pt x="9823" y="1215"/>
                      </a:lnTo>
                      <a:lnTo>
                        <a:pt x="965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4" name="Google Shape;671;p35"/>
                <p:cNvSpPr/>
                <p:nvPr/>
              </p:nvSpPr>
              <p:spPr>
                <a:xfrm>
                  <a:off x="5127125" y="3175400"/>
                  <a:ext cx="247350" cy="3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4" h="1544" extrusionOk="0">
                      <a:moveTo>
                        <a:pt x="0" y="286"/>
                      </a:moveTo>
                      <a:lnTo>
                        <a:pt x="149" y="1544"/>
                      </a:lnTo>
                      <a:lnTo>
                        <a:pt x="9894" y="1143"/>
                      </a:lnTo>
                      <a:lnTo>
                        <a:pt x="975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135" name="Google Shape;672;p35"/>
            <p:cNvGrpSpPr/>
            <p:nvPr/>
          </p:nvGrpSpPr>
          <p:grpSpPr>
            <a:xfrm>
              <a:off x="5557213" y="4533878"/>
              <a:ext cx="385121" cy="410647"/>
              <a:chOff x="5557213" y="4533878"/>
              <a:chExt cx="385121" cy="410647"/>
            </a:xfrm>
          </p:grpSpPr>
          <p:grpSp>
            <p:nvGrpSpPr>
              <p:cNvPr id="136" name="Google Shape;673;p35"/>
              <p:cNvGrpSpPr/>
              <p:nvPr/>
            </p:nvGrpSpPr>
            <p:grpSpPr>
              <a:xfrm>
                <a:off x="5557213" y="4533878"/>
                <a:ext cx="385121" cy="410647"/>
                <a:chOff x="5667375" y="4352925"/>
                <a:chExt cx="554850" cy="591625"/>
              </a:xfrm>
            </p:grpSpPr>
            <p:sp>
              <p:nvSpPr>
                <p:cNvPr id="145" name="Google Shape;674;p35"/>
                <p:cNvSpPr/>
                <p:nvPr/>
              </p:nvSpPr>
              <p:spPr>
                <a:xfrm>
                  <a:off x="5705475" y="4411150"/>
                  <a:ext cx="47865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94" h="27623" extrusionOk="0">
                      <a:moveTo>
                        <a:pt x="1714" y="27528"/>
                      </a:moveTo>
                      <a:lnTo>
                        <a:pt x="0" y="0"/>
                      </a:lnTo>
                      <a:lnTo>
                        <a:pt x="30194" y="0"/>
                      </a:lnTo>
                      <a:lnTo>
                        <a:pt x="28003" y="2762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" name="Google Shape;675;p35"/>
                <p:cNvSpPr/>
                <p:nvPr/>
              </p:nvSpPr>
              <p:spPr>
                <a:xfrm>
                  <a:off x="5667375" y="4352925"/>
                  <a:ext cx="554850" cy="9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4" h="3715" extrusionOk="0">
                      <a:moveTo>
                        <a:pt x="953" y="0"/>
                      </a:moveTo>
                      <a:lnTo>
                        <a:pt x="0" y="3715"/>
                      </a:lnTo>
                      <a:lnTo>
                        <a:pt x="22194" y="3715"/>
                      </a:lnTo>
                      <a:lnTo>
                        <a:pt x="21273" y="27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37" name="Google Shape;676;p35"/>
              <p:cNvGrpSpPr/>
              <p:nvPr/>
            </p:nvGrpSpPr>
            <p:grpSpPr>
              <a:xfrm>
                <a:off x="5668094" y="4664177"/>
                <a:ext cx="163361" cy="150037"/>
                <a:chOff x="1190625" y="450950"/>
                <a:chExt cx="5219200" cy="4793525"/>
              </a:xfrm>
            </p:grpSpPr>
            <p:sp>
              <p:nvSpPr>
                <p:cNvPr id="138" name="Google Shape;677;p35"/>
                <p:cNvSpPr/>
                <p:nvPr/>
              </p:nvSpPr>
              <p:spPr>
                <a:xfrm>
                  <a:off x="1190625" y="2473400"/>
                  <a:ext cx="1692175" cy="17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87" h="71503" extrusionOk="0">
                      <a:moveTo>
                        <a:pt x="57672" y="0"/>
                      </a:moveTo>
                      <a:lnTo>
                        <a:pt x="19213" y="10634"/>
                      </a:lnTo>
                      <a:lnTo>
                        <a:pt x="28673" y="16114"/>
                      </a:lnTo>
                      <a:lnTo>
                        <a:pt x="0" y="65794"/>
                      </a:lnTo>
                      <a:lnTo>
                        <a:pt x="21301" y="71503"/>
                      </a:lnTo>
                      <a:lnTo>
                        <a:pt x="39372" y="65794"/>
                      </a:lnTo>
                      <a:lnTo>
                        <a:pt x="58194" y="33174"/>
                      </a:lnTo>
                      <a:lnTo>
                        <a:pt x="67686" y="38655"/>
                      </a:lnTo>
                      <a:lnTo>
                        <a:pt x="57672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678;p35"/>
                <p:cNvSpPr/>
                <p:nvPr/>
              </p:nvSpPr>
              <p:spPr>
                <a:xfrm>
                  <a:off x="3800200" y="450950"/>
                  <a:ext cx="1446725" cy="20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9" h="82823" extrusionOk="0">
                      <a:moveTo>
                        <a:pt x="19670" y="1"/>
                      </a:moveTo>
                      <a:lnTo>
                        <a:pt x="4111" y="11842"/>
                      </a:lnTo>
                      <a:lnTo>
                        <a:pt x="1" y="34089"/>
                      </a:lnTo>
                      <a:lnTo>
                        <a:pt x="18855" y="66708"/>
                      </a:lnTo>
                      <a:lnTo>
                        <a:pt x="9362" y="72189"/>
                      </a:lnTo>
                      <a:lnTo>
                        <a:pt x="47821" y="82823"/>
                      </a:lnTo>
                      <a:lnTo>
                        <a:pt x="57868" y="44201"/>
                      </a:lnTo>
                      <a:lnTo>
                        <a:pt x="48376" y="49681"/>
                      </a:lnTo>
                      <a:lnTo>
                        <a:pt x="19670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679;p35"/>
                <p:cNvSpPr/>
                <p:nvPr/>
              </p:nvSpPr>
              <p:spPr>
                <a:xfrm>
                  <a:off x="1190625" y="4118250"/>
                  <a:ext cx="1992275" cy="85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91" h="34089" extrusionOk="0">
                      <a:moveTo>
                        <a:pt x="0" y="0"/>
                      </a:moveTo>
                      <a:lnTo>
                        <a:pt x="19670" y="34088"/>
                      </a:lnTo>
                      <a:lnTo>
                        <a:pt x="79690" y="34088"/>
                      </a:lnTo>
                      <a:lnTo>
                        <a:pt x="796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680;p35"/>
                <p:cNvSpPr/>
                <p:nvPr/>
              </p:nvSpPr>
              <p:spPr>
                <a:xfrm>
                  <a:off x="3772475" y="3844250"/>
                  <a:ext cx="2145600" cy="14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24" h="56009" extrusionOk="0">
                      <a:moveTo>
                        <a:pt x="28445" y="0"/>
                      </a:moveTo>
                      <a:lnTo>
                        <a:pt x="0" y="28021"/>
                      </a:lnTo>
                      <a:lnTo>
                        <a:pt x="28445" y="56008"/>
                      </a:lnTo>
                      <a:lnTo>
                        <a:pt x="28445" y="45048"/>
                      </a:lnTo>
                      <a:lnTo>
                        <a:pt x="85823" y="45048"/>
                      </a:lnTo>
                      <a:lnTo>
                        <a:pt x="81452" y="27596"/>
                      </a:lnTo>
                      <a:lnTo>
                        <a:pt x="66121" y="10960"/>
                      </a:lnTo>
                      <a:lnTo>
                        <a:pt x="28445" y="10960"/>
                      </a:lnTo>
                      <a:lnTo>
                        <a:pt x="28445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681;p35"/>
                <p:cNvSpPr/>
                <p:nvPr/>
              </p:nvSpPr>
              <p:spPr>
                <a:xfrm>
                  <a:off x="2558200" y="450950"/>
                  <a:ext cx="1733775" cy="17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51" h="69025" extrusionOk="0">
                      <a:moveTo>
                        <a:pt x="29978" y="1"/>
                      </a:moveTo>
                      <a:lnTo>
                        <a:pt x="1" y="51964"/>
                      </a:lnTo>
                      <a:lnTo>
                        <a:pt x="29521" y="69024"/>
                      </a:lnTo>
                      <a:lnTo>
                        <a:pt x="49681" y="34089"/>
                      </a:lnTo>
                      <a:lnTo>
                        <a:pt x="69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682;p35"/>
                <p:cNvSpPr/>
                <p:nvPr/>
              </p:nvSpPr>
              <p:spPr>
                <a:xfrm>
                  <a:off x="3800200" y="450950"/>
                  <a:ext cx="491775" cy="85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71" h="34089" extrusionOk="0">
                      <a:moveTo>
                        <a:pt x="1" y="1"/>
                      </a:moveTo>
                      <a:lnTo>
                        <a:pt x="1" y="34089"/>
                      </a:lnTo>
                      <a:lnTo>
                        <a:pt x="196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683;p35"/>
                <p:cNvSpPr/>
                <p:nvPr/>
              </p:nvSpPr>
              <p:spPr>
                <a:xfrm>
                  <a:off x="4921500" y="2819150"/>
                  <a:ext cx="1488325" cy="215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3" h="86053" extrusionOk="0">
                      <a:moveTo>
                        <a:pt x="29522" y="1"/>
                      </a:moveTo>
                      <a:lnTo>
                        <a:pt x="1" y="17061"/>
                      </a:lnTo>
                      <a:lnTo>
                        <a:pt x="39862" y="86052"/>
                      </a:lnTo>
                      <a:lnTo>
                        <a:pt x="59532" y="51964"/>
                      </a:lnTo>
                      <a:lnTo>
                        <a:pt x="295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2" name="Google Shape;1432;p49"/>
          <p:cNvCxnSpPr>
            <a:stCxn id="1433" idx="0"/>
            <a:endCxn id="1434" idx="2"/>
          </p:cNvCxnSpPr>
          <p:nvPr/>
        </p:nvCxnSpPr>
        <p:spPr>
          <a:xfrm rot="-5400000">
            <a:off x="2728600" y="834725"/>
            <a:ext cx="747900" cy="29391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49"/>
          <p:cNvCxnSpPr>
            <a:stCxn id="1436" idx="0"/>
            <a:endCxn id="1434" idx="2"/>
          </p:cNvCxnSpPr>
          <p:nvPr/>
        </p:nvCxnSpPr>
        <p:spPr>
          <a:xfrm rot="16200000" flipV="1">
            <a:off x="5660107" y="842144"/>
            <a:ext cx="747975" cy="292418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49"/>
          <p:cNvCxnSpPr>
            <a:stCxn id="1438" idx="0"/>
            <a:endCxn id="1434" idx="2"/>
          </p:cNvCxnSpPr>
          <p:nvPr/>
        </p:nvCxnSpPr>
        <p:spPr>
          <a:xfrm rot="5400000" flipH="1" flipV="1">
            <a:off x="3722770" y="1799781"/>
            <a:ext cx="718761" cy="979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49"/>
          <p:cNvCxnSpPr>
            <a:stCxn id="1440" idx="0"/>
            <a:endCxn id="1434" idx="2"/>
          </p:cNvCxnSpPr>
          <p:nvPr/>
        </p:nvCxnSpPr>
        <p:spPr>
          <a:xfrm rot="5400000" flipH="1">
            <a:off x="4687879" y="1814375"/>
            <a:ext cx="747900" cy="9798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49"/>
          <p:cNvCxnSpPr>
            <a:stCxn id="1433" idx="2"/>
            <a:endCxn id="1442" idx="0"/>
          </p:cNvCxnSpPr>
          <p:nvPr/>
        </p:nvCxnSpPr>
        <p:spPr>
          <a:xfrm flipH="1">
            <a:off x="1627959" y="2889125"/>
            <a:ext cx="5041" cy="37071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49"/>
          <p:cNvCxnSpPr>
            <a:stCxn id="1442" idx="2"/>
            <a:endCxn id="1444" idx="0"/>
          </p:cNvCxnSpPr>
          <p:nvPr/>
        </p:nvCxnSpPr>
        <p:spPr>
          <a:xfrm>
            <a:off x="1627959" y="3470737"/>
            <a:ext cx="5016" cy="38207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49"/>
          <p:cNvCxnSpPr>
            <a:stCxn id="1438" idx="2"/>
            <a:endCxn id="1446" idx="0"/>
          </p:cNvCxnSpPr>
          <p:nvPr/>
        </p:nvCxnSpPr>
        <p:spPr>
          <a:xfrm>
            <a:off x="3592300" y="2859911"/>
            <a:ext cx="0" cy="39693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49"/>
          <p:cNvCxnSpPr>
            <a:stCxn id="1446" idx="2"/>
            <a:endCxn id="1448" idx="0"/>
          </p:cNvCxnSpPr>
          <p:nvPr/>
        </p:nvCxnSpPr>
        <p:spPr>
          <a:xfrm>
            <a:off x="3592300" y="3467745"/>
            <a:ext cx="41" cy="3850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9" name="Google Shape;1449;p49"/>
          <p:cNvCxnSpPr>
            <a:stCxn id="1440" idx="2"/>
            <a:endCxn id="1450" idx="0"/>
          </p:cNvCxnSpPr>
          <p:nvPr/>
        </p:nvCxnSpPr>
        <p:spPr>
          <a:xfrm>
            <a:off x="5551729" y="2889125"/>
            <a:ext cx="0" cy="37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49"/>
          <p:cNvCxnSpPr>
            <a:stCxn id="1450" idx="2"/>
            <a:endCxn id="1452" idx="0"/>
          </p:cNvCxnSpPr>
          <p:nvPr/>
        </p:nvCxnSpPr>
        <p:spPr>
          <a:xfrm>
            <a:off x="5551721" y="3476439"/>
            <a:ext cx="0" cy="37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3" name="Google Shape;1453;p49"/>
          <p:cNvCxnSpPr>
            <a:stCxn id="1436" idx="2"/>
            <a:endCxn id="1454" idx="0"/>
          </p:cNvCxnSpPr>
          <p:nvPr/>
        </p:nvCxnSpPr>
        <p:spPr>
          <a:xfrm>
            <a:off x="7496188" y="2889125"/>
            <a:ext cx="14912" cy="37641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5" name="Google Shape;1455;p49"/>
          <p:cNvSpPr/>
          <p:nvPr/>
        </p:nvSpPr>
        <p:spPr>
          <a:xfrm rot="10800000" flipH="1">
            <a:off x="2773250" y="1528770"/>
            <a:ext cx="3597550" cy="403655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cxnSp>
        <p:nvCxnSpPr>
          <p:cNvPr id="1456" name="Google Shape;1456;p49"/>
          <p:cNvCxnSpPr>
            <a:stCxn id="1454" idx="2"/>
            <a:endCxn id="1457" idx="0"/>
          </p:cNvCxnSpPr>
          <p:nvPr/>
        </p:nvCxnSpPr>
        <p:spPr>
          <a:xfrm>
            <a:off x="7511100" y="3476439"/>
            <a:ext cx="0" cy="36000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8" name="Google Shape;1458;p49"/>
          <p:cNvSpPr/>
          <p:nvPr/>
        </p:nvSpPr>
        <p:spPr>
          <a:xfrm rot="10800000" flipH="1">
            <a:off x="2888142" y="2603292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459" name="Google Shape;1459;p49"/>
          <p:cNvSpPr/>
          <p:nvPr/>
        </p:nvSpPr>
        <p:spPr>
          <a:xfrm rot="10800000" flipH="1">
            <a:off x="4847492" y="2603292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460" name="Google Shape;1460;p49"/>
          <p:cNvSpPr/>
          <p:nvPr/>
        </p:nvSpPr>
        <p:spPr>
          <a:xfrm rot="10800000" flipH="1">
            <a:off x="6806842" y="2603292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461" name="Google Shape;1461;p49"/>
          <p:cNvSpPr/>
          <p:nvPr/>
        </p:nvSpPr>
        <p:spPr>
          <a:xfrm flipH="1">
            <a:off x="6806842" y="3196255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462" name="Google Shape;1462;p49"/>
          <p:cNvSpPr/>
          <p:nvPr/>
        </p:nvSpPr>
        <p:spPr>
          <a:xfrm flipH="1">
            <a:off x="2888142" y="3196255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463" name="Google Shape;1463;p49"/>
          <p:cNvSpPr/>
          <p:nvPr/>
        </p:nvSpPr>
        <p:spPr>
          <a:xfrm flipH="1">
            <a:off x="928742" y="3196255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64" name="Google Shape;1464;p49"/>
          <p:cNvSpPr/>
          <p:nvPr/>
        </p:nvSpPr>
        <p:spPr>
          <a:xfrm rot="10800000" flipH="1">
            <a:off x="2888142" y="3789217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465" name="Google Shape;1465;p49"/>
          <p:cNvSpPr/>
          <p:nvPr/>
        </p:nvSpPr>
        <p:spPr>
          <a:xfrm rot="10800000" flipH="1">
            <a:off x="4847492" y="3789217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466" name="Google Shape;1466;p49"/>
          <p:cNvSpPr/>
          <p:nvPr/>
        </p:nvSpPr>
        <p:spPr>
          <a:xfrm rot="10800000" flipH="1">
            <a:off x="6806842" y="3789217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467" name="Google Shape;1467;p49"/>
          <p:cNvSpPr/>
          <p:nvPr/>
        </p:nvSpPr>
        <p:spPr>
          <a:xfrm rot="10800000" flipH="1">
            <a:off x="928742" y="3789217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68" name="Google Shape;1468;p49"/>
          <p:cNvSpPr/>
          <p:nvPr/>
        </p:nvSpPr>
        <p:spPr>
          <a:xfrm rot="10800000" flipH="1">
            <a:off x="928730" y="2603280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69" name="Google Shape;1469;p49"/>
          <p:cNvSpPr/>
          <p:nvPr/>
        </p:nvSpPr>
        <p:spPr>
          <a:xfrm flipH="1">
            <a:off x="4847492" y="3196255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1470" name="Google Shape;1470;p49"/>
          <p:cNvGrpSpPr/>
          <p:nvPr/>
        </p:nvGrpSpPr>
        <p:grpSpPr>
          <a:xfrm>
            <a:off x="1576400" y="341325"/>
            <a:ext cx="5991225" cy="623731"/>
            <a:chOff x="1576400" y="341325"/>
            <a:chExt cx="5991225" cy="623731"/>
          </a:xfrm>
        </p:grpSpPr>
        <p:sp>
          <p:nvSpPr>
            <p:cNvPr id="1471" name="Google Shape;1471;p49"/>
            <p:cNvSpPr/>
            <p:nvPr/>
          </p:nvSpPr>
          <p:spPr>
            <a:xfrm>
              <a:off x="1576400" y="341325"/>
              <a:ext cx="5991225" cy="623731"/>
            </a:xfrm>
            <a:custGeom>
              <a:avLst/>
              <a:gdLst/>
              <a:ahLst/>
              <a:cxnLst/>
              <a:rect l="l" t="t" r="r" b="b"/>
              <a:pathLst>
                <a:path w="239649" h="27870" extrusionOk="0">
                  <a:moveTo>
                    <a:pt x="0" y="572"/>
                  </a:moveTo>
                  <a:lnTo>
                    <a:pt x="381" y="27870"/>
                  </a:lnTo>
                  <a:lnTo>
                    <a:pt x="239649" y="27813"/>
                  </a:lnTo>
                  <a:lnTo>
                    <a:pt x="239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472" name="Google Shape;1472;p49"/>
            <p:cNvSpPr/>
            <p:nvPr/>
          </p:nvSpPr>
          <p:spPr>
            <a:xfrm>
              <a:off x="1647838" y="418062"/>
              <a:ext cx="5848350" cy="494553"/>
            </a:xfrm>
            <a:custGeom>
              <a:avLst/>
              <a:gdLst/>
              <a:ahLst/>
              <a:cxnLst/>
              <a:rect l="l" t="t" r="r" b="b"/>
              <a:pathLst>
                <a:path w="233934" h="22098" extrusionOk="0">
                  <a:moveTo>
                    <a:pt x="0" y="0"/>
                  </a:moveTo>
                  <a:lnTo>
                    <a:pt x="381" y="22098"/>
                  </a:lnTo>
                  <a:lnTo>
                    <a:pt x="233934" y="20193"/>
                  </a:lnTo>
                  <a:lnTo>
                    <a:pt x="233934" y="3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73" name="Google Shape;1473;p49"/>
            <p:cNvSpPr/>
            <p:nvPr/>
          </p:nvSpPr>
          <p:spPr>
            <a:xfrm>
              <a:off x="1920625" y="616525"/>
              <a:ext cx="87600" cy="8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7135800" y="616525"/>
              <a:ext cx="87600" cy="8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5" name="Google Shape;1475;p49"/>
          <p:cNvSpPr txBox="1">
            <a:spLocks noGrp="1"/>
          </p:cNvSpPr>
          <p:nvPr>
            <p:ph type="ctrTitle"/>
          </p:nvPr>
        </p:nvSpPr>
        <p:spPr>
          <a:xfrm>
            <a:off x="2249838" y="371425"/>
            <a:ext cx="4640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CARACTERÍSTICAS 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34" name="Google Shape;1434;p49"/>
          <p:cNvSpPr txBox="1"/>
          <p:nvPr/>
        </p:nvSpPr>
        <p:spPr>
          <a:xfrm>
            <a:off x="3721650" y="1530950"/>
            <a:ext cx="1700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SAFRARENT</a:t>
            </a:r>
            <a:endParaRPr sz="1800" b="1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44" name="Google Shape;1444;p49"/>
          <p:cNvSpPr txBox="1"/>
          <p:nvPr/>
        </p:nvSpPr>
        <p:spPr>
          <a:xfrm>
            <a:off x="825375" y="3852811"/>
            <a:ext cx="16152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INOVAÇÃO</a:t>
            </a:r>
            <a:endParaRPr sz="1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42" name="Google Shape;1442;p49"/>
          <p:cNvSpPr txBox="1"/>
          <p:nvPr/>
        </p:nvSpPr>
        <p:spPr>
          <a:xfrm>
            <a:off x="820359" y="3259837"/>
            <a:ext cx="16152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COMODIDADE</a:t>
            </a:r>
            <a:endParaRPr sz="12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33" name="Google Shape;1433;p49"/>
          <p:cNvSpPr txBox="1"/>
          <p:nvPr/>
        </p:nvSpPr>
        <p:spPr>
          <a:xfrm>
            <a:off x="825400" y="2678225"/>
            <a:ext cx="16152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DESBUROCRATIZAR</a:t>
            </a:r>
            <a:endParaRPr sz="1200" b="1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48" name="Google Shape;1448;p49"/>
          <p:cNvSpPr txBox="1"/>
          <p:nvPr/>
        </p:nvSpPr>
        <p:spPr>
          <a:xfrm>
            <a:off x="2784741" y="3852811"/>
            <a:ext cx="16152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TRANSPARÊNCIA</a:t>
            </a: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46" name="Google Shape;1446;p49"/>
          <p:cNvSpPr txBox="1"/>
          <p:nvPr/>
        </p:nvSpPr>
        <p:spPr>
          <a:xfrm>
            <a:off x="2784700" y="3256845"/>
            <a:ext cx="16152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AGILIDADE</a:t>
            </a: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38" name="Google Shape;1438;p49"/>
          <p:cNvSpPr txBox="1"/>
          <p:nvPr/>
        </p:nvSpPr>
        <p:spPr>
          <a:xfrm>
            <a:off x="2784700" y="2649011"/>
            <a:ext cx="16152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SEGURANÇA</a:t>
            </a:r>
            <a:endParaRPr sz="12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52" name="Google Shape;1452;p49"/>
          <p:cNvSpPr txBox="1"/>
          <p:nvPr/>
        </p:nvSpPr>
        <p:spPr>
          <a:xfrm>
            <a:off x="4744120" y="3852811"/>
            <a:ext cx="16152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PROXIMIDADE</a:t>
            </a:r>
            <a:endParaRPr sz="12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50" name="Google Shape;1450;p49"/>
          <p:cNvSpPr txBox="1"/>
          <p:nvPr/>
        </p:nvSpPr>
        <p:spPr>
          <a:xfrm>
            <a:off x="4744121" y="3265539"/>
            <a:ext cx="16152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MODERNIDADE</a:t>
            </a:r>
            <a:endParaRPr sz="12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40" name="Google Shape;1440;p49"/>
          <p:cNvSpPr txBox="1"/>
          <p:nvPr/>
        </p:nvSpPr>
        <p:spPr>
          <a:xfrm>
            <a:off x="4744129" y="2678225"/>
            <a:ext cx="16152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ECONOMIA</a:t>
            </a:r>
            <a:endParaRPr sz="1200" b="1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57" name="Google Shape;1457;p49"/>
          <p:cNvSpPr txBox="1"/>
          <p:nvPr/>
        </p:nvSpPr>
        <p:spPr>
          <a:xfrm>
            <a:off x="6703500" y="3836441"/>
            <a:ext cx="16152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DISPONIBILIDADE</a:t>
            </a: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54" name="Google Shape;1454;p49"/>
          <p:cNvSpPr txBox="1"/>
          <p:nvPr/>
        </p:nvSpPr>
        <p:spPr>
          <a:xfrm>
            <a:off x="6703500" y="3265539"/>
            <a:ext cx="16152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CONTROLE</a:t>
            </a: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36" name="Google Shape;1436;p49"/>
          <p:cNvSpPr txBox="1"/>
          <p:nvPr/>
        </p:nvSpPr>
        <p:spPr>
          <a:xfrm>
            <a:off x="6688588" y="2678225"/>
            <a:ext cx="16152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PIONEIRO</a:t>
            </a:r>
            <a:endParaRPr sz="12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76" name="Google Shape;1476;p49"/>
          <p:cNvSpPr/>
          <p:nvPr/>
        </p:nvSpPr>
        <p:spPr>
          <a:xfrm>
            <a:off x="0" y="4947300"/>
            <a:ext cx="9144000" cy="21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>
            <a:spLocks noGrp="1"/>
          </p:cNvSpPr>
          <p:nvPr>
            <p:ph type="subTitle" idx="2"/>
          </p:nvPr>
        </p:nvSpPr>
        <p:spPr>
          <a:xfrm>
            <a:off x="302002" y="1177790"/>
            <a:ext cx="2174998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Dificuldades de obtenção de Fiador para locação de imóveis.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p27"/>
          <p:cNvSpPr txBox="1">
            <a:spLocks noGrp="1"/>
          </p:cNvSpPr>
          <p:nvPr>
            <p:ph type="subTitle" idx="1"/>
          </p:nvPr>
        </p:nvSpPr>
        <p:spPr>
          <a:xfrm>
            <a:off x="302002" y="757967"/>
            <a:ext cx="2228339" cy="491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4"/>
                </a:solidFill>
              </a:rPr>
              <a:t>01.</a:t>
            </a:r>
            <a:r>
              <a:rPr lang="pt-BR" dirty="0"/>
              <a:t>Alta</a:t>
            </a:r>
            <a:r>
              <a:rPr lang="en" dirty="0" smtClean="0">
                <a:solidFill>
                  <a:schemeClr val="accent4"/>
                </a:solidFill>
              </a:rPr>
              <a:t> </a:t>
            </a:r>
            <a:r>
              <a:rPr lang="en" dirty="0" smtClean="0"/>
              <a:t>Burocracia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3"/>
          </p:nvPr>
        </p:nvSpPr>
        <p:spPr>
          <a:xfrm>
            <a:off x="2701798" y="1112551"/>
            <a:ext cx="2506245" cy="653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4"/>
                </a:solidFill>
              </a:rPr>
              <a:t>02.</a:t>
            </a:r>
            <a:r>
              <a:rPr lang="en" dirty="0"/>
              <a:t>Elevada Dem</a:t>
            </a:r>
            <a:r>
              <a:rPr lang="en" dirty="0" smtClean="0"/>
              <a:t>anda por </a:t>
            </a:r>
            <a:r>
              <a:rPr lang="en" dirty="0" smtClean="0">
                <a:solidFill>
                  <a:schemeClr val="dk1"/>
                </a:solidFill>
              </a:rPr>
              <a:t>Recursos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72" name="Google Shape;372;p27"/>
          <p:cNvSpPr txBox="1">
            <a:spLocks noGrp="1"/>
          </p:cNvSpPr>
          <p:nvPr>
            <p:ph type="subTitle" idx="4"/>
          </p:nvPr>
        </p:nvSpPr>
        <p:spPr>
          <a:xfrm>
            <a:off x="2703307" y="1709822"/>
            <a:ext cx="2031464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 fiadores ou recurso financeiro para cobrir as despesas iníciais</a:t>
            </a:r>
            <a:endParaRPr dirty="0"/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7"/>
          </p:nvPr>
        </p:nvSpPr>
        <p:spPr>
          <a:xfrm>
            <a:off x="302002" y="2455774"/>
            <a:ext cx="2459070" cy="585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 smtClean="0">
                <a:solidFill>
                  <a:schemeClr val="accent4"/>
                </a:solidFill>
              </a:rPr>
              <a:t>03. </a:t>
            </a:r>
            <a:r>
              <a:rPr lang="pt-BR" dirty="0" smtClean="0"/>
              <a:t>Taxas Elevadas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76" name="Google Shape;376;p27"/>
          <p:cNvSpPr txBox="1">
            <a:spLocks noGrp="1"/>
          </p:cNvSpPr>
          <p:nvPr>
            <p:ph type="subTitle" idx="8"/>
          </p:nvPr>
        </p:nvSpPr>
        <p:spPr>
          <a:xfrm>
            <a:off x="319030" y="2948735"/>
            <a:ext cx="1693800" cy="689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Seguro Fiança com custo elevado</a:t>
            </a:r>
            <a:endParaRPr dirty="0"/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9"/>
          </p:nvPr>
        </p:nvSpPr>
        <p:spPr>
          <a:xfrm>
            <a:off x="2696358" y="2264014"/>
            <a:ext cx="2426634" cy="630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4"/>
                </a:solidFill>
              </a:rPr>
              <a:t>04.</a:t>
            </a:r>
            <a:r>
              <a:rPr lang="en" dirty="0" smtClean="0">
                <a:solidFill>
                  <a:schemeClr val="dk1"/>
                </a:solidFill>
              </a:rPr>
              <a:t>Tempo de análise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78" name="Google Shape;378;p27"/>
          <p:cNvSpPr txBox="1">
            <a:spLocks noGrp="1"/>
          </p:cNvSpPr>
          <p:nvPr>
            <p:ph type="subTitle" idx="13"/>
          </p:nvPr>
        </p:nvSpPr>
        <p:spPr>
          <a:xfrm>
            <a:off x="2728793" y="2839159"/>
            <a:ext cx="2426635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Elevado período para análise dos dados</a:t>
            </a:r>
            <a:endParaRPr dirty="0"/>
          </a:p>
        </p:txBody>
      </p:sp>
      <p:grpSp>
        <p:nvGrpSpPr>
          <p:cNvPr id="14" name="Google Shape;357;p26"/>
          <p:cNvGrpSpPr/>
          <p:nvPr/>
        </p:nvGrpSpPr>
        <p:grpSpPr>
          <a:xfrm>
            <a:off x="719299" y="104168"/>
            <a:ext cx="4275900" cy="623455"/>
            <a:chOff x="1576400" y="341325"/>
            <a:chExt cx="5991225" cy="623731"/>
          </a:xfrm>
        </p:grpSpPr>
        <p:sp>
          <p:nvSpPr>
            <p:cNvPr id="15" name="Google Shape;358;p26"/>
            <p:cNvSpPr/>
            <p:nvPr/>
          </p:nvSpPr>
          <p:spPr>
            <a:xfrm>
              <a:off x="1576400" y="341325"/>
              <a:ext cx="5991225" cy="623731"/>
            </a:xfrm>
            <a:custGeom>
              <a:avLst/>
              <a:gdLst/>
              <a:ahLst/>
              <a:cxnLst/>
              <a:rect l="l" t="t" r="r" b="b"/>
              <a:pathLst>
                <a:path w="239649" h="27870" extrusionOk="0">
                  <a:moveTo>
                    <a:pt x="0" y="572"/>
                  </a:moveTo>
                  <a:lnTo>
                    <a:pt x="381" y="27870"/>
                  </a:lnTo>
                  <a:lnTo>
                    <a:pt x="239649" y="27813"/>
                  </a:lnTo>
                  <a:lnTo>
                    <a:pt x="239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6" name="Google Shape;359;p26"/>
            <p:cNvSpPr/>
            <p:nvPr/>
          </p:nvSpPr>
          <p:spPr>
            <a:xfrm>
              <a:off x="1647826" y="413050"/>
              <a:ext cx="5848350" cy="494553"/>
            </a:xfrm>
            <a:custGeom>
              <a:avLst/>
              <a:gdLst/>
              <a:ahLst/>
              <a:cxnLst/>
              <a:rect l="l" t="t" r="r" b="b"/>
              <a:pathLst>
                <a:path w="233934" h="22098" extrusionOk="0">
                  <a:moveTo>
                    <a:pt x="0" y="0"/>
                  </a:moveTo>
                  <a:lnTo>
                    <a:pt x="381" y="22098"/>
                  </a:lnTo>
                  <a:lnTo>
                    <a:pt x="233934" y="20193"/>
                  </a:lnTo>
                  <a:lnTo>
                    <a:pt x="233934" y="3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grpSp>
          <p:nvGrpSpPr>
            <p:cNvPr id="17" name="Google Shape;360;p26"/>
            <p:cNvGrpSpPr/>
            <p:nvPr/>
          </p:nvGrpSpPr>
          <p:grpSpPr>
            <a:xfrm>
              <a:off x="1920625" y="616525"/>
              <a:ext cx="5302775" cy="87600"/>
              <a:chOff x="1920625" y="616525"/>
              <a:chExt cx="5302775" cy="87600"/>
            </a:xfrm>
          </p:grpSpPr>
          <p:sp>
            <p:nvSpPr>
              <p:cNvPr id="18" name="Google Shape;361;p26"/>
              <p:cNvSpPr/>
              <p:nvPr/>
            </p:nvSpPr>
            <p:spPr>
              <a:xfrm>
                <a:off x="1920625" y="616525"/>
                <a:ext cx="87600" cy="8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62;p26"/>
              <p:cNvSpPr/>
              <p:nvPr/>
            </p:nvSpPr>
            <p:spPr>
              <a:xfrm>
                <a:off x="7135800" y="616525"/>
                <a:ext cx="87600" cy="8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" name="Google Shape;2508;p59"/>
          <p:cNvGrpSpPr/>
          <p:nvPr/>
        </p:nvGrpSpPr>
        <p:grpSpPr>
          <a:xfrm>
            <a:off x="6882240" y="1376446"/>
            <a:ext cx="2124851" cy="2124038"/>
            <a:chOff x="1812065" y="1617018"/>
            <a:chExt cx="598134" cy="631875"/>
          </a:xfrm>
        </p:grpSpPr>
        <p:sp>
          <p:nvSpPr>
            <p:cNvPr id="25" name="Google Shape;2509;p59"/>
            <p:cNvSpPr/>
            <p:nvPr/>
          </p:nvSpPr>
          <p:spPr>
            <a:xfrm>
              <a:off x="1898925" y="1777225"/>
              <a:ext cx="370875" cy="370500"/>
            </a:xfrm>
            <a:custGeom>
              <a:avLst/>
              <a:gdLst/>
              <a:ahLst/>
              <a:cxnLst/>
              <a:rect l="l" t="t" r="r" b="b"/>
              <a:pathLst>
                <a:path w="14835" h="14820" extrusionOk="0">
                  <a:moveTo>
                    <a:pt x="7417" y="0"/>
                  </a:moveTo>
                  <a:cubicBezTo>
                    <a:pt x="3338" y="0"/>
                    <a:pt x="23" y="3300"/>
                    <a:pt x="9" y="7382"/>
                  </a:cubicBezTo>
                  <a:cubicBezTo>
                    <a:pt x="1" y="9347"/>
                    <a:pt x="774" y="11235"/>
                    <a:pt x="2160" y="12630"/>
                  </a:cubicBezTo>
                  <a:cubicBezTo>
                    <a:pt x="3543" y="14025"/>
                    <a:pt x="5425" y="14811"/>
                    <a:pt x="7391" y="14819"/>
                  </a:cubicBezTo>
                  <a:cubicBezTo>
                    <a:pt x="7399" y="14819"/>
                    <a:pt x="7407" y="14819"/>
                    <a:pt x="7415" y="14819"/>
                  </a:cubicBezTo>
                  <a:cubicBezTo>
                    <a:pt x="9371" y="14819"/>
                    <a:pt x="11248" y="14046"/>
                    <a:pt x="12637" y="12668"/>
                  </a:cubicBezTo>
                  <a:cubicBezTo>
                    <a:pt x="14032" y="11283"/>
                    <a:pt x="14820" y="9402"/>
                    <a:pt x="14826" y="7437"/>
                  </a:cubicBezTo>
                  <a:cubicBezTo>
                    <a:pt x="14834" y="5472"/>
                    <a:pt x="14061" y="3584"/>
                    <a:pt x="12675" y="2189"/>
                  </a:cubicBezTo>
                  <a:cubicBezTo>
                    <a:pt x="11292" y="795"/>
                    <a:pt x="9410" y="8"/>
                    <a:pt x="7444" y="0"/>
                  </a:cubicBezTo>
                  <a:cubicBezTo>
                    <a:pt x="7435" y="0"/>
                    <a:pt x="7426" y="0"/>
                    <a:pt x="7417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10;p59"/>
            <p:cNvSpPr/>
            <p:nvPr/>
          </p:nvSpPr>
          <p:spPr>
            <a:xfrm>
              <a:off x="2060239" y="1617018"/>
              <a:ext cx="349960" cy="348162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/>
                <a:t>    62%</a:t>
              </a:r>
              <a:endParaRPr dirty="0"/>
            </a:p>
          </p:txBody>
        </p:sp>
        <p:sp>
          <p:nvSpPr>
            <p:cNvPr id="27" name="Google Shape;2511;p59"/>
            <p:cNvSpPr/>
            <p:nvPr/>
          </p:nvSpPr>
          <p:spPr>
            <a:xfrm>
              <a:off x="1812065" y="2015318"/>
              <a:ext cx="231900" cy="233575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/>
                <a:t>     27%</a:t>
              </a:r>
              <a:endParaRPr dirty="0"/>
            </a:p>
          </p:txBody>
        </p:sp>
        <p:sp>
          <p:nvSpPr>
            <p:cNvPr id="28" name="Google Shape;2512;p59"/>
            <p:cNvSpPr/>
            <p:nvPr/>
          </p:nvSpPr>
          <p:spPr>
            <a:xfrm>
              <a:off x="2151151" y="2051818"/>
              <a:ext cx="170649" cy="160575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/>
                <a:t>8%</a:t>
              </a:r>
              <a:endParaRPr dirty="0"/>
            </a:p>
          </p:txBody>
        </p:sp>
        <p:sp>
          <p:nvSpPr>
            <p:cNvPr id="29" name="Google Shape;2513;p59"/>
            <p:cNvSpPr/>
            <p:nvPr/>
          </p:nvSpPr>
          <p:spPr>
            <a:xfrm>
              <a:off x="1866150" y="1716246"/>
              <a:ext cx="145825" cy="162350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/>
                <a:t>  3%</a:t>
              </a:r>
              <a:endParaRPr dirty="0"/>
            </a:p>
          </p:txBody>
        </p:sp>
        <p:sp>
          <p:nvSpPr>
            <p:cNvPr id="30" name="Google Shape;2514;p59"/>
            <p:cNvSpPr/>
            <p:nvPr/>
          </p:nvSpPr>
          <p:spPr>
            <a:xfrm>
              <a:off x="1962025" y="1827428"/>
              <a:ext cx="254975" cy="254475"/>
            </a:xfrm>
            <a:custGeom>
              <a:avLst/>
              <a:gdLst/>
              <a:ahLst/>
              <a:cxnLst/>
              <a:rect l="l" t="t" r="r" b="b"/>
              <a:pathLst>
                <a:path w="10199" h="10179" extrusionOk="0">
                  <a:moveTo>
                    <a:pt x="5097" y="1"/>
                  </a:moveTo>
                  <a:cubicBezTo>
                    <a:pt x="2296" y="1"/>
                    <a:pt x="21" y="2267"/>
                    <a:pt x="10" y="5070"/>
                  </a:cubicBezTo>
                  <a:cubicBezTo>
                    <a:pt x="0" y="7882"/>
                    <a:pt x="2271" y="10169"/>
                    <a:pt x="5081" y="10179"/>
                  </a:cubicBezTo>
                  <a:cubicBezTo>
                    <a:pt x="5088" y="10179"/>
                    <a:pt x="5095" y="10179"/>
                    <a:pt x="5102" y="10179"/>
                  </a:cubicBezTo>
                  <a:cubicBezTo>
                    <a:pt x="7903" y="10179"/>
                    <a:pt x="10178" y="7912"/>
                    <a:pt x="10189" y="5109"/>
                  </a:cubicBezTo>
                  <a:cubicBezTo>
                    <a:pt x="10199" y="2297"/>
                    <a:pt x="7928" y="10"/>
                    <a:pt x="5118" y="1"/>
                  </a:cubicBezTo>
                  <a:cubicBezTo>
                    <a:pt x="5111" y="1"/>
                    <a:pt x="5104" y="1"/>
                    <a:pt x="509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/>
                <a:t> 212MM</a:t>
              </a:r>
              <a:endParaRPr dirty="0"/>
            </a:p>
          </p:txBody>
        </p:sp>
      </p:grpSp>
      <p:grpSp>
        <p:nvGrpSpPr>
          <p:cNvPr id="31" name="Google Shape;357;p26"/>
          <p:cNvGrpSpPr/>
          <p:nvPr/>
        </p:nvGrpSpPr>
        <p:grpSpPr>
          <a:xfrm>
            <a:off x="6192981" y="143827"/>
            <a:ext cx="2848075" cy="623455"/>
            <a:chOff x="1576400" y="341325"/>
            <a:chExt cx="5991225" cy="623731"/>
          </a:xfrm>
        </p:grpSpPr>
        <p:sp>
          <p:nvSpPr>
            <p:cNvPr id="32" name="Google Shape;358;p26"/>
            <p:cNvSpPr/>
            <p:nvPr/>
          </p:nvSpPr>
          <p:spPr>
            <a:xfrm>
              <a:off x="1576400" y="341325"/>
              <a:ext cx="5991225" cy="623731"/>
            </a:xfrm>
            <a:custGeom>
              <a:avLst/>
              <a:gdLst/>
              <a:ahLst/>
              <a:cxnLst/>
              <a:rect l="l" t="t" r="r" b="b"/>
              <a:pathLst>
                <a:path w="239649" h="27870" extrusionOk="0">
                  <a:moveTo>
                    <a:pt x="0" y="572"/>
                  </a:moveTo>
                  <a:lnTo>
                    <a:pt x="381" y="27870"/>
                  </a:lnTo>
                  <a:lnTo>
                    <a:pt x="239649" y="27813"/>
                  </a:lnTo>
                  <a:lnTo>
                    <a:pt x="239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3" name="Google Shape;359;p26"/>
            <p:cNvSpPr/>
            <p:nvPr/>
          </p:nvSpPr>
          <p:spPr>
            <a:xfrm>
              <a:off x="1647825" y="413050"/>
              <a:ext cx="5848350" cy="494553"/>
            </a:xfrm>
            <a:custGeom>
              <a:avLst/>
              <a:gdLst/>
              <a:ahLst/>
              <a:cxnLst/>
              <a:rect l="l" t="t" r="r" b="b"/>
              <a:pathLst>
                <a:path w="233934" h="22098" extrusionOk="0">
                  <a:moveTo>
                    <a:pt x="0" y="0"/>
                  </a:moveTo>
                  <a:lnTo>
                    <a:pt x="381" y="22098"/>
                  </a:lnTo>
                  <a:lnTo>
                    <a:pt x="233934" y="20193"/>
                  </a:lnTo>
                  <a:lnTo>
                    <a:pt x="233934" y="38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6"/>
              </a:solidFill>
            </a:ln>
          </p:spPr>
        </p:sp>
        <p:grpSp>
          <p:nvGrpSpPr>
            <p:cNvPr id="34" name="Google Shape;360;p26"/>
            <p:cNvGrpSpPr/>
            <p:nvPr/>
          </p:nvGrpSpPr>
          <p:grpSpPr>
            <a:xfrm>
              <a:off x="1920625" y="616525"/>
              <a:ext cx="5302775" cy="87600"/>
              <a:chOff x="1920625" y="616525"/>
              <a:chExt cx="5302775" cy="87600"/>
            </a:xfrm>
          </p:grpSpPr>
          <p:sp>
            <p:nvSpPr>
              <p:cNvPr id="35" name="Google Shape;361;p26"/>
              <p:cNvSpPr/>
              <p:nvPr/>
            </p:nvSpPr>
            <p:spPr>
              <a:xfrm>
                <a:off x="1920625" y="616525"/>
                <a:ext cx="87600" cy="8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2;p26"/>
              <p:cNvSpPr/>
              <p:nvPr/>
            </p:nvSpPr>
            <p:spPr>
              <a:xfrm>
                <a:off x="7135800" y="616525"/>
                <a:ext cx="87600" cy="8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63;p26"/>
          <p:cNvSpPr txBox="1">
            <a:spLocks/>
          </p:cNvSpPr>
          <p:nvPr/>
        </p:nvSpPr>
        <p:spPr>
          <a:xfrm>
            <a:off x="503759" y="138396"/>
            <a:ext cx="4634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400" dirty="0" smtClean="0">
                <a:solidFill>
                  <a:schemeClr val="lt1"/>
                </a:solidFill>
                <a:latin typeface="Roboto Condensed" panose="020B0604020202020204" charset="0"/>
                <a:ea typeface="Roboto Condensed" panose="020B0604020202020204" charset="0"/>
              </a:rPr>
              <a:t>CONTEXTO PARA LOCAÇÃO </a:t>
            </a:r>
            <a:endParaRPr lang="pt-BR" sz="2400" dirty="0">
              <a:solidFill>
                <a:schemeClr val="lt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  <p:sp>
        <p:nvSpPr>
          <p:cNvPr id="40" name="Google Shape;369;p27"/>
          <p:cNvSpPr txBox="1">
            <a:spLocks noGrp="1"/>
          </p:cNvSpPr>
          <p:nvPr>
            <p:ph type="subTitle" idx="2"/>
          </p:nvPr>
        </p:nvSpPr>
        <p:spPr>
          <a:xfrm>
            <a:off x="302002" y="1851698"/>
            <a:ext cx="2107028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Quantidade excessiva de documentação de diferentes fontes</a:t>
            </a:r>
            <a:endParaRPr dirty="0"/>
          </a:p>
        </p:txBody>
      </p:sp>
      <p:sp>
        <p:nvSpPr>
          <p:cNvPr id="41" name="Google Shape;363;p26"/>
          <p:cNvSpPr txBox="1">
            <a:spLocks/>
          </p:cNvSpPr>
          <p:nvPr/>
        </p:nvSpPr>
        <p:spPr>
          <a:xfrm>
            <a:off x="6663153" y="187607"/>
            <a:ext cx="199156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4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MERCADO</a:t>
            </a:r>
            <a:endParaRPr lang="pt-BR" sz="24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  <p:sp>
        <p:nvSpPr>
          <p:cNvPr id="42" name="Google Shape;377;p27"/>
          <p:cNvSpPr txBox="1">
            <a:spLocks noGrp="1"/>
          </p:cNvSpPr>
          <p:nvPr>
            <p:ph type="subTitle" idx="9"/>
          </p:nvPr>
        </p:nvSpPr>
        <p:spPr>
          <a:xfrm>
            <a:off x="302002" y="3311250"/>
            <a:ext cx="3079815" cy="630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4"/>
                </a:solidFill>
              </a:rPr>
              <a:t>05.</a:t>
            </a:r>
            <a:r>
              <a:rPr lang="en" dirty="0" smtClean="0"/>
              <a:t>Baixa confiabilidade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3" name="Google Shape;376;p27"/>
          <p:cNvSpPr txBox="1">
            <a:spLocks noGrp="1"/>
          </p:cNvSpPr>
          <p:nvPr>
            <p:ph type="subTitle" idx="8"/>
          </p:nvPr>
        </p:nvSpPr>
        <p:spPr>
          <a:xfrm>
            <a:off x="2696358" y="4139304"/>
            <a:ext cx="2262310" cy="603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/>
              <a:t>Dispendioso e Oneroso</a:t>
            </a:r>
            <a:endParaRPr dirty="0"/>
          </a:p>
        </p:txBody>
      </p:sp>
      <p:sp>
        <p:nvSpPr>
          <p:cNvPr id="44" name="Google Shape;377;p27"/>
          <p:cNvSpPr txBox="1">
            <a:spLocks noGrp="1"/>
          </p:cNvSpPr>
          <p:nvPr>
            <p:ph type="subTitle" idx="9"/>
          </p:nvPr>
        </p:nvSpPr>
        <p:spPr>
          <a:xfrm>
            <a:off x="2635498" y="3628091"/>
            <a:ext cx="3079815" cy="630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 smtClean="0">
                <a:solidFill>
                  <a:schemeClr val="accent4"/>
                </a:solidFill>
              </a:rPr>
              <a:t>06</a:t>
            </a:r>
            <a:r>
              <a:rPr lang="en" b="0" dirty="0" smtClean="0">
                <a:solidFill>
                  <a:schemeClr val="accent4"/>
                </a:solidFill>
              </a:rPr>
              <a:t>.</a:t>
            </a:r>
            <a:r>
              <a:rPr lang="en" dirty="0" smtClean="0"/>
              <a:t>Processo de validação </a:t>
            </a:r>
            <a:endParaRPr dirty="0"/>
          </a:p>
        </p:txBody>
      </p:sp>
      <p:sp>
        <p:nvSpPr>
          <p:cNvPr id="46" name="Google Shape;376;p27"/>
          <p:cNvSpPr txBox="1">
            <a:spLocks noGrp="1"/>
          </p:cNvSpPr>
          <p:nvPr>
            <p:ph type="subTitle" idx="8"/>
          </p:nvPr>
        </p:nvSpPr>
        <p:spPr>
          <a:xfrm>
            <a:off x="302002" y="3859779"/>
            <a:ext cx="2262310" cy="603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Veracidade das informações e real situação do locador </a:t>
            </a:r>
            <a:endParaRPr dirty="0"/>
          </a:p>
        </p:txBody>
      </p:sp>
      <p:sp>
        <p:nvSpPr>
          <p:cNvPr id="47" name="Google Shape;376;p27"/>
          <p:cNvSpPr txBox="1">
            <a:spLocks noGrp="1"/>
          </p:cNvSpPr>
          <p:nvPr>
            <p:ph type="subTitle" idx="8"/>
          </p:nvPr>
        </p:nvSpPr>
        <p:spPr>
          <a:xfrm>
            <a:off x="6027562" y="4660575"/>
            <a:ext cx="3262745" cy="296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200" b="1" dirty="0" smtClean="0">
                <a:solidFill>
                  <a:schemeClr val="bg1"/>
                </a:solidFill>
                <a:latin typeface="Chivo Light" panose="00000500000000000000" pitchFamily="2" charset="0"/>
              </a:rPr>
              <a:t>Fonte </a:t>
            </a:r>
            <a:r>
              <a:rPr lang="pt-BR" sz="1200" b="1" dirty="0">
                <a:solidFill>
                  <a:schemeClr val="bg1"/>
                </a:solidFill>
                <a:latin typeface="Chivo Light" panose="00000500000000000000" pitchFamily="2" charset="0"/>
              </a:rPr>
              <a:t>: </a:t>
            </a:r>
            <a:r>
              <a:rPr lang="pt-BR" sz="1200" b="1" dirty="0" err="1">
                <a:solidFill>
                  <a:schemeClr val="bg1"/>
                </a:solidFill>
                <a:latin typeface="Chivo Light" panose="00000500000000000000" pitchFamily="2" charset="0"/>
              </a:rPr>
              <a:t>QuintoAndar</a:t>
            </a:r>
            <a:r>
              <a:rPr lang="pt-BR" sz="1200" b="1" dirty="0">
                <a:solidFill>
                  <a:schemeClr val="bg1"/>
                </a:solidFill>
                <a:latin typeface="Chivo Light" panose="00000500000000000000" pitchFamily="2" charset="0"/>
              </a:rPr>
              <a:t> e Datafolha </a:t>
            </a:r>
            <a:endParaRPr sz="1200" dirty="0"/>
          </a:p>
        </p:txBody>
      </p:sp>
      <p:sp>
        <p:nvSpPr>
          <p:cNvPr id="48" name="Google Shape;376;p27"/>
          <p:cNvSpPr txBox="1">
            <a:spLocks noGrp="1"/>
          </p:cNvSpPr>
          <p:nvPr>
            <p:ph type="subTitle" idx="8"/>
          </p:nvPr>
        </p:nvSpPr>
        <p:spPr>
          <a:xfrm>
            <a:off x="6074684" y="3928355"/>
            <a:ext cx="3262745" cy="708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  <a:latin typeface="Chivo Light" panose="00000500000000000000" pitchFamily="2" charset="0"/>
              </a:rPr>
              <a:t>Mudança de comportamento da população atual</a:t>
            </a:r>
            <a:endParaRPr lang="pt-BR" b="1" dirty="0">
              <a:solidFill>
                <a:schemeClr val="bg1"/>
              </a:solidFill>
              <a:latin typeface="Chivo Light" panose="00000500000000000000" pitchFamily="2" charset="0"/>
            </a:endParaRPr>
          </a:p>
        </p:txBody>
      </p:sp>
      <p:sp>
        <p:nvSpPr>
          <p:cNvPr id="49" name="Google Shape;376;p27"/>
          <p:cNvSpPr txBox="1">
            <a:spLocks noGrp="1"/>
          </p:cNvSpPr>
          <p:nvPr>
            <p:ph type="subTitle" idx="8"/>
          </p:nvPr>
        </p:nvSpPr>
        <p:spPr>
          <a:xfrm>
            <a:off x="6074235" y="3381217"/>
            <a:ext cx="2891780" cy="513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  <a:latin typeface="Chivo Light" panose="00000500000000000000" pitchFamily="2" charset="0"/>
              </a:rPr>
              <a:t>Mercado pouco atingido pelos bancos</a:t>
            </a:r>
            <a:endParaRPr lang="pt-BR" b="1" dirty="0">
              <a:solidFill>
                <a:schemeClr val="bg1"/>
              </a:solidFill>
              <a:latin typeface="Chivo Light" panose="00000500000000000000" pitchFamily="2" charset="0"/>
            </a:endParaRPr>
          </a:p>
        </p:txBody>
      </p:sp>
      <p:sp>
        <p:nvSpPr>
          <p:cNvPr id="50" name="Google Shape;376;p27"/>
          <p:cNvSpPr txBox="1">
            <a:spLocks noGrp="1"/>
          </p:cNvSpPr>
          <p:nvPr>
            <p:ph type="subTitle" idx="8"/>
          </p:nvPr>
        </p:nvSpPr>
        <p:spPr>
          <a:xfrm>
            <a:off x="6179962" y="974596"/>
            <a:ext cx="2891780" cy="708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hivo Light" panose="00000500000000000000" pitchFamily="2" charset="0"/>
              </a:rPr>
              <a:t>27% da população brasileira mora de aluguel;</a:t>
            </a:r>
            <a:endParaRPr lang="pt-BR" b="1" dirty="0">
              <a:solidFill>
                <a:schemeClr val="bg1"/>
              </a:solidFill>
              <a:latin typeface="Chivo Light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>
            <a:spLocks noGrp="1"/>
          </p:cNvSpPr>
          <p:nvPr>
            <p:ph type="subTitle" idx="1"/>
          </p:nvPr>
        </p:nvSpPr>
        <p:spPr>
          <a:xfrm>
            <a:off x="3601267" y="1995460"/>
            <a:ext cx="5357984" cy="31480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pt-BR" sz="1400" b="1" dirty="0" smtClean="0">
                <a:solidFill>
                  <a:schemeClr val="bg1"/>
                </a:solidFill>
                <a:latin typeface="Chivo Light" panose="00000500000000000000" pitchFamily="2" charset="0"/>
              </a:rPr>
              <a:t>O </a:t>
            </a:r>
            <a:r>
              <a:rPr lang="pt-BR" sz="1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 Light" panose="00000500000000000000" pitchFamily="2" charset="0"/>
              </a:rPr>
              <a:t>SafraRent</a:t>
            </a:r>
            <a:r>
              <a:rPr lang="pt-BR" sz="1400" b="1" dirty="0" smtClean="0">
                <a:solidFill>
                  <a:schemeClr val="bg1"/>
                </a:solidFill>
                <a:latin typeface="Chivo Light" panose="00000500000000000000" pitchFamily="2" charset="0"/>
              </a:rPr>
              <a:t> </a:t>
            </a:r>
            <a:r>
              <a:rPr lang="pt-BR" sz="1400" b="1" dirty="0">
                <a:solidFill>
                  <a:schemeClr val="bg1"/>
                </a:solidFill>
                <a:latin typeface="Chivo Light" panose="00000500000000000000" pitchFamily="2" charset="0"/>
              </a:rPr>
              <a:t>facilita </a:t>
            </a:r>
            <a:r>
              <a:rPr lang="pt-BR" sz="1400" b="1" dirty="0" smtClean="0">
                <a:solidFill>
                  <a:schemeClr val="bg1"/>
                </a:solidFill>
                <a:latin typeface="Chivo Light" panose="00000500000000000000" pitchFamily="2" charset="0"/>
              </a:rPr>
              <a:t>o processo </a:t>
            </a:r>
            <a:r>
              <a:rPr lang="pt-BR" sz="1400" b="1" dirty="0">
                <a:solidFill>
                  <a:schemeClr val="bg1"/>
                </a:solidFill>
                <a:latin typeface="Chivo Light" panose="00000500000000000000" pitchFamily="2" charset="0"/>
              </a:rPr>
              <a:t>de locação de imóveis, oferecendo uma carta garantia que </a:t>
            </a:r>
            <a:r>
              <a:rPr lang="pt-BR" sz="1400" b="1" dirty="0" smtClean="0">
                <a:solidFill>
                  <a:schemeClr val="bg1"/>
                </a:solidFill>
                <a:latin typeface="Chivo Light" panose="00000500000000000000" pitchFamily="2" charset="0"/>
              </a:rPr>
              <a:t>o locatário </a:t>
            </a:r>
            <a:r>
              <a:rPr lang="pt-BR" sz="1400" b="1" dirty="0">
                <a:solidFill>
                  <a:schemeClr val="bg1"/>
                </a:solidFill>
                <a:latin typeface="Chivo Light" panose="00000500000000000000" pitchFamily="2" charset="0"/>
              </a:rPr>
              <a:t>pode utilizar para seu contrato</a:t>
            </a:r>
            <a:r>
              <a:rPr lang="pt-BR" sz="1400" b="1" dirty="0" smtClean="0">
                <a:solidFill>
                  <a:schemeClr val="bg1"/>
                </a:solidFill>
                <a:latin typeface="Chivo Light" panose="00000500000000000000" pitchFamily="2" charset="0"/>
              </a:rPr>
              <a:t>.</a:t>
            </a:r>
          </a:p>
          <a:p>
            <a:pPr algn="just"/>
            <a:r>
              <a:rPr lang="pt-BR" sz="1400" b="1" dirty="0">
                <a:solidFill>
                  <a:schemeClr val="bg1"/>
                </a:solidFill>
                <a:latin typeface="Chivo Light" panose="00000500000000000000" pitchFamily="2" charset="0"/>
              </a:rPr>
              <a:t>Por meio do consentimento do uso dos seus dados disponíveis no Open Banking, a solução realiza uma análise de crédito que retorna um valor limite do qual o Banco Safra se compromete a ser fiador no contrato de aluguel</a:t>
            </a:r>
            <a:r>
              <a:rPr lang="pt-BR" sz="1400" b="1" dirty="0" smtClean="0">
                <a:solidFill>
                  <a:schemeClr val="bg1"/>
                </a:solidFill>
                <a:latin typeface="Chivo Light" panose="00000500000000000000" pitchFamily="2" charset="0"/>
              </a:rPr>
              <a:t>.</a:t>
            </a:r>
          </a:p>
          <a:p>
            <a:pPr algn="just"/>
            <a:r>
              <a:rPr lang="pt-BR" sz="1400" b="1" dirty="0">
                <a:solidFill>
                  <a:schemeClr val="bg1"/>
                </a:solidFill>
                <a:latin typeface="Chivo Light" panose="00000500000000000000" pitchFamily="2" charset="0"/>
              </a:rPr>
              <a:t>Com isso, há um aumento de clientes na carteira e uma diversificação da área de atuação do banco.</a:t>
            </a:r>
          </a:p>
          <a:p>
            <a:pPr algn="l"/>
            <a:endParaRPr lang="pt-BR" sz="1400" b="1" dirty="0" smtClean="0">
              <a:solidFill>
                <a:schemeClr val="bg1"/>
              </a:solidFill>
              <a:latin typeface="Chivo Light" panose="00000500000000000000" pitchFamily="2" charset="0"/>
            </a:endParaRPr>
          </a:p>
          <a:p>
            <a:pPr algn="l"/>
            <a:endParaRPr lang="pt-BR" sz="1400" b="1" dirty="0" smtClean="0">
              <a:solidFill>
                <a:schemeClr val="bg1"/>
              </a:solidFill>
              <a:latin typeface="Chivo Light" panose="00000500000000000000" pitchFamily="2" charset="0"/>
            </a:endParaRPr>
          </a:p>
          <a:p>
            <a:pPr algn="l"/>
            <a:endParaRPr lang="pt-BR" sz="1400" b="1" dirty="0">
              <a:solidFill>
                <a:schemeClr val="bg1"/>
              </a:solidFill>
              <a:latin typeface="Chivo Light" panose="00000500000000000000" pitchFamily="2" charset="0"/>
            </a:endParaRPr>
          </a:p>
        </p:txBody>
      </p:sp>
      <p:sp>
        <p:nvSpPr>
          <p:cNvPr id="386" name="Google Shape;386;p28"/>
          <p:cNvSpPr txBox="1">
            <a:spLocks noGrp="1"/>
          </p:cNvSpPr>
          <p:nvPr>
            <p:ph type="ctrTitle"/>
          </p:nvPr>
        </p:nvSpPr>
        <p:spPr>
          <a:xfrm>
            <a:off x="3924819" y="308195"/>
            <a:ext cx="4601304" cy="1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tx1"/>
                </a:solidFill>
              </a:rPr>
              <a:t>SafraRent</a:t>
            </a:r>
            <a:r>
              <a:rPr lang="en" dirty="0" smtClean="0">
                <a:solidFill>
                  <a:srgbClr val="FFFFFF"/>
                </a:solidFill>
              </a:rPr>
              <a:t> </a:t>
            </a:r>
            <a:r>
              <a:rPr lang="en" dirty="0" smtClean="0"/>
              <a:t>SOLUÇÃO</a:t>
            </a:r>
            <a:endParaRPr dirty="0"/>
          </a:p>
        </p:txBody>
      </p:sp>
      <p:grpSp>
        <p:nvGrpSpPr>
          <p:cNvPr id="387" name="Google Shape;387;p28"/>
          <p:cNvGrpSpPr/>
          <p:nvPr/>
        </p:nvGrpSpPr>
        <p:grpSpPr>
          <a:xfrm>
            <a:off x="183886" y="1611417"/>
            <a:ext cx="3660753" cy="2983003"/>
            <a:chOff x="662300" y="2058850"/>
            <a:chExt cx="3660753" cy="2983003"/>
          </a:xfrm>
        </p:grpSpPr>
        <p:sp>
          <p:nvSpPr>
            <p:cNvPr id="388" name="Google Shape;388;p28"/>
            <p:cNvSpPr/>
            <p:nvPr/>
          </p:nvSpPr>
          <p:spPr>
            <a:xfrm>
              <a:off x="1586616" y="4069476"/>
              <a:ext cx="86271" cy="635832"/>
            </a:xfrm>
            <a:custGeom>
              <a:avLst/>
              <a:gdLst/>
              <a:ahLst/>
              <a:cxnLst/>
              <a:rect l="l" t="t" r="r" b="b"/>
              <a:pathLst>
                <a:path w="1375" h="10134" extrusionOk="0">
                  <a:moveTo>
                    <a:pt x="1" y="0"/>
                  </a:moveTo>
                  <a:lnTo>
                    <a:pt x="1" y="10134"/>
                  </a:lnTo>
                  <a:lnTo>
                    <a:pt x="1374" y="10134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A5A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555425" y="4153383"/>
              <a:ext cx="148649" cy="551910"/>
            </a:xfrm>
            <a:custGeom>
              <a:avLst/>
              <a:gdLst/>
              <a:ahLst/>
              <a:cxnLst/>
              <a:rect l="l" t="t" r="r" b="b"/>
              <a:pathLst>
                <a:path w="2369" h="4941" extrusionOk="0">
                  <a:moveTo>
                    <a:pt x="0" y="0"/>
                  </a:moveTo>
                  <a:lnTo>
                    <a:pt x="0" y="4941"/>
                  </a:lnTo>
                  <a:lnTo>
                    <a:pt x="2369" y="4941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103440" y="4705240"/>
              <a:ext cx="600634" cy="160056"/>
            </a:xfrm>
            <a:custGeom>
              <a:avLst/>
              <a:gdLst/>
              <a:ahLst/>
              <a:cxnLst/>
              <a:rect l="l" t="t" r="r" b="b"/>
              <a:pathLst>
                <a:path w="9573" h="2551" extrusionOk="0">
                  <a:moveTo>
                    <a:pt x="7204" y="1"/>
                  </a:moveTo>
                  <a:lnTo>
                    <a:pt x="0" y="1680"/>
                  </a:lnTo>
                  <a:lnTo>
                    <a:pt x="0" y="2551"/>
                  </a:lnTo>
                  <a:lnTo>
                    <a:pt x="1868" y="2551"/>
                  </a:lnTo>
                  <a:lnTo>
                    <a:pt x="1868" y="1981"/>
                  </a:lnTo>
                  <a:lnTo>
                    <a:pt x="9354" y="1144"/>
                  </a:lnTo>
                  <a:lnTo>
                    <a:pt x="9573" y="1"/>
                  </a:lnTo>
                  <a:close/>
                </a:path>
              </a:pathLst>
            </a:custGeom>
            <a:solidFill>
              <a:srgbClr val="A5A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546901" y="4705240"/>
              <a:ext cx="600634" cy="160056"/>
            </a:xfrm>
            <a:custGeom>
              <a:avLst/>
              <a:gdLst/>
              <a:ahLst/>
              <a:cxnLst/>
              <a:rect l="l" t="t" r="r" b="b"/>
              <a:pathLst>
                <a:path w="9573" h="2551" extrusionOk="0">
                  <a:moveTo>
                    <a:pt x="0" y="1"/>
                  </a:moveTo>
                  <a:lnTo>
                    <a:pt x="216" y="1144"/>
                  </a:lnTo>
                  <a:lnTo>
                    <a:pt x="7706" y="1981"/>
                  </a:lnTo>
                  <a:lnTo>
                    <a:pt x="7706" y="2551"/>
                  </a:lnTo>
                  <a:lnTo>
                    <a:pt x="9573" y="2551"/>
                  </a:lnTo>
                  <a:lnTo>
                    <a:pt x="9573" y="168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rgbClr val="A5A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92083" y="4817234"/>
              <a:ext cx="130693" cy="130881"/>
            </a:xfrm>
            <a:custGeom>
              <a:avLst/>
              <a:gdLst/>
              <a:ahLst/>
              <a:cxnLst/>
              <a:rect l="l" t="t" r="r" b="b"/>
              <a:pathLst>
                <a:path w="2083" h="2086" extrusionOk="0">
                  <a:moveTo>
                    <a:pt x="1041" y="0"/>
                  </a:moveTo>
                  <a:cubicBezTo>
                    <a:pt x="468" y="0"/>
                    <a:pt x="0" y="468"/>
                    <a:pt x="0" y="1041"/>
                  </a:cubicBezTo>
                  <a:cubicBezTo>
                    <a:pt x="0" y="1619"/>
                    <a:pt x="468" y="2086"/>
                    <a:pt x="1041" y="2086"/>
                  </a:cubicBezTo>
                  <a:cubicBezTo>
                    <a:pt x="1619" y="2086"/>
                    <a:pt x="2082" y="1619"/>
                    <a:pt x="2082" y="1041"/>
                  </a:cubicBezTo>
                  <a:cubicBezTo>
                    <a:pt x="2082" y="468"/>
                    <a:pt x="1619" y="0"/>
                    <a:pt x="104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2016651" y="4817234"/>
              <a:ext cx="130881" cy="130881"/>
            </a:xfrm>
            <a:custGeom>
              <a:avLst/>
              <a:gdLst/>
              <a:ahLst/>
              <a:cxnLst/>
              <a:rect l="l" t="t" r="r" b="b"/>
              <a:pathLst>
                <a:path w="2086" h="2086" extrusionOk="0">
                  <a:moveTo>
                    <a:pt x="1041" y="0"/>
                  </a:moveTo>
                  <a:cubicBezTo>
                    <a:pt x="468" y="0"/>
                    <a:pt x="0" y="468"/>
                    <a:pt x="0" y="1041"/>
                  </a:cubicBezTo>
                  <a:cubicBezTo>
                    <a:pt x="0" y="1619"/>
                    <a:pt x="468" y="2086"/>
                    <a:pt x="1041" y="2086"/>
                  </a:cubicBezTo>
                  <a:cubicBezTo>
                    <a:pt x="1619" y="2086"/>
                    <a:pt x="2086" y="1619"/>
                    <a:pt x="2086" y="1041"/>
                  </a:cubicBezTo>
                  <a:cubicBezTo>
                    <a:pt x="2086" y="468"/>
                    <a:pt x="1619" y="0"/>
                    <a:pt x="104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510950" y="4705240"/>
              <a:ext cx="184400" cy="160056"/>
            </a:xfrm>
            <a:custGeom>
              <a:avLst/>
              <a:gdLst/>
              <a:ahLst/>
              <a:cxnLst/>
              <a:rect l="l" t="t" r="r" b="b"/>
              <a:pathLst>
                <a:path w="2939" h="2551" extrusionOk="0">
                  <a:moveTo>
                    <a:pt x="573" y="1"/>
                  </a:moveTo>
                  <a:lnTo>
                    <a:pt x="0" y="1785"/>
                  </a:lnTo>
                  <a:lnTo>
                    <a:pt x="0" y="2551"/>
                  </a:lnTo>
                  <a:lnTo>
                    <a:pt x="1219" y="2551"/>
                  </a:lnTo>
                  <a:lnTo>
                    <a:pt x="1219" y="1785"/>
                  </a:lnTo>
                  <a:lnTo>
                    <a:pt x="2939" y="1"/>
                  </a:lnTo>
                  <a:close/>
                </a:path>
              </a:pathLst>
            </a:custGeom>
            <a:solidFill>
              <a:srgbClr val="A5A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480896" y="4817234"/>
              <a:ext cx="130881" cy="130881"/>
            </a:xfrm>
            <a:custGeom>
              <a:avLst/>
              <a:gdLst/>
              <a:ahLst/>
              <a:cxnLst/>
              <a:rect l="l" t="t" r="r" b="b"/>
              <a:pathLst>
                <a:path w="2086" h="2086" extrusionOk="0">
                  <a:moveTo>
                    <a:pt x="1045" y="0"/>
                  </a:moveTo>
                  <a:cubicBezTo>
                    <a:pt x="468" y="0"/>
                    <a:pt x="0" y="468"/>
                    <a:pt x="0" y="1041"/>
                  </a:cubicBezTo>
                  <a:cubicBezTo>
                    <a:pt x="0" y="1619"/>
                    <a:pt x="468" y="2086"/>
                    <a:pt x="1045" y="2086"/>
                  </a:cubicBezTo>
                  <a:cubicBezTo>
                    <a:pt x="1618" y="2086"/>
                    <a:pt x="2086" y="1619"/>
                    <a:pt x="2086" y="1041"/>
                  </a:cubicBezTo>
                  <a:cubicBezTo>
                    <a:pt x="2086" y="468"/>
                    <a:pt x="1618" y="0"/>
                    <a:pt x="10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2060194" y="3655505"/>
              <a:ext cx="484247" cy="77738"/>
            </a:xfrm>
            <a:custGeom>
              <a:avLst/>
              <a:gdLst/>
              <a:ahLst/>
              <a:cxnLst/>
              <a:rect l="l" t="t" r="r" b="b"/>
              <a:pathLst>
                <a:path w="7718" h="1239" extrusionOk="0">
                  <a:moveTo>
                    <a:pt x="1" y="1"/>
                  </a:moveTo>
                  <a:lnTo>
                    <a:pt x="1" y="1238"/>
                  </a:lnTo>
                  <a:lnTo>
                    <a:pt x="7717" y="1238"/>
                  </a:lnTo>
                  <a:lnTo>
                    <a:pt x="7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2089557" y="3668556"/>
              <a:ext cx="425520" cy="51637"/>
            </a:xfrm>
            <a:custGeom>
              <a:avLst/>
              <a:gdLst/>
              <a:ahLst/>
              <a:cxnLst/>
              <a:rect l="l" t="t" r="r" b="b"/>
              <a:pathLst>
                <a:path w="6782" h="823" extrusionOk="0">
                  <a:moveTo>
                    <a:pt x="1" y="0"/>
                  </a:moveTo>
                  <a:lnTo>
                    <a:pt x="1" y="823"/>
                  </a:lnTo>
                  <a:lnTo>
                    <a:pt x="6781" y="823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rgbClr val="373A5A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3206994" y="3540750"/>
              <a:ext cx="468875" cy="770164"/>
            </a:xfrm>
            <a:custGeom>
              <a:avLst/>
              <a:gdLst/>
              <a:ahLst/>
              <a:cxnLst/>
              <a:rect l="l" t="t" r="r" b="b"/>
              <a:pathLst>
                <a:path w="7473" h="12275" extrusionOk="0">
                  <a:moveTo>
                    <a:pt x="400" y="0"/>
                  </a:moveTo>
                  <a:lnTo>
                    <a:pt x="0" y="2980"/>
                  </a:lnTo>
                  <a:lnTo>
                    <a:pt x="3961" y="3026"/>
                  </a:lnTo>
                  <a:lnTo>
                    <a:pt x="3825" y="12274"/>
                  </a:lnTo>
                  <a:lnTo>
                    <a:pt x="4670" y="11919"/>
                  </a:lnTo>
                  <a:cubicBezTo>
                    <a:pt x="4670" y="11919"/>
                    <a:pt x="7427" y="4180"/>
                    <a:pt x="7472" y="578"/>
                  </a:cubicBezTo>
                  <a:cubicBezTo>
                    <a:pt x="6672" y="401"/>
                    <a:pt x="400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2381559" y="3334204"/>
              <a:ext cx="370871" cy="400234"/>
            </a:xfrm>
            <a:custGeom>
              <a:avLst/>
              <a:gdLst/>
              <a:ahLst/>
              <a:cxnLst/>
              <a:rect l="l" t="t" r="r" b="b"/>
              <a:pathLst>
                <a:path w="5911" h="6379" extrusionOk="0">
                  <a:moveTo>
                    <a:pt x="4296" y="0"/>
                  </a:moveTo>
                  <a:lnTo>
                    <a:pt x="3101" y="5740"/>
                  </a:lnTo>
                  <a:cubicBezTo>
                    <a:pt x="3101" y="5740"/>
                    <a:pt x="2762" y="5704"/>
                    <a:pt x="2300" y="5704"/>
                  </a:cubicBezTo>
                  <a:cubicBezTo>
                    <a:pt x="1555" y="5704"/>
                    <a:pt x="489" y="5797"/>
                    <a:pt x="0" y="6283"/>
                  </a:cubicBezTo>
                  <a:cubicBezTo>
                    <a:pt x="2218" y="6378"/>
                    <a:pt x="4134" y="6378"/>
                    <a:pt x="4134" y="6378"/>
                  </a:cubicBezTo>
                  <a:lnTo>
                    <a:pt x="3950" y="5891"/>
                  </a:lnTo>
                  <a:lnTo>
                    <a:pt x="5910" y="422"/>
                  </a:lnTo>
                  <a:lnTo>
                    <a:pt x="4296" y="0"/>
                  </a:lnTo>
                  <a:close/>
                </a:path>
              </a:pathLst>
            </a:custGeom>
            <a:solidFill>
              <a:srgbClr val="EDA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3297342" y="2442893"/>
              <a:ext cx="188290" cy="608038"/>
            </a:xfrm>
            <a:custGeom>
              <a:avLst/>
              <a:gdLst/>
              <a:ahLst/>
              <a:cxnLst/>
              <a:rect l="l" t="t" r="r" b="b"/>
              <a:pathLst>
                <a:path w="3001" h="9691" extrusionOk="0">
                  <a:moveTo>
                    <a:pt x="639" y="0"/>
                  </a:moveTo>
                  <a:cubicBezTo>
                    <a:pt x="628" y="0"/>
                    <a:pt x="618" y="1"/>
                    <a:pt x="608" y="2"/>
                  </a:cubicBezTo>
                  <a:cubicBezTo>
                    <a:pt x="1" y="62"/>
                    <a:pt x="333" y="760"/>
                    <a:pt x="728" y="2068"/>
                  </a:cubicBezTo>
                  <a:cubicBezTo>
                    <a:pt x="439" y="1831"/>
                    <a:pt x="281" y="1714"/>
                    <a:pt x="217" y="1714"/>
                  </a:cubicBezTo>
                  <a:cubicBezTo>
                    <a:pt x="133" y="1714"/>
                    <a:pt x="209" y="1914"/>
                    <a:pt x="363" y="2310"/>
                  </a:cubicBezTo>
                  <a:cubicBezTo>
                    <a:pt x="638" y="3008"/>
                    <a:pt x="1638" y="3770"/>
                    <a:pt x="1638" y="3770"/>
                  </a:cubicBezTo>
                  <a:cubicBezTo>
                    <a:pt x="1638" y="3770"/>
                    <a:pt x="1276" y="8446"/>
                    <a:pt x="1186" y="8507"/>
                  </a:cubicBezTo>
                  <a:lnTo>
                    <a:pt x="2580" y="9691"/>
                  </a:lnTo>
                  <a:cubicBezTo>
                    <a:pt x="2580" y="9691"/>
                    <a:pt x="2702" y="5015"/>
                    <a:pt x="2611" y="3494"/>
                  </a:cubicBezTo>
                  <a:cubicBezTo>
                    <a:pt x="3000" y="1762"/>
                    <a:pt x="1274" y="0"/>
                    <a:pt x="639" y="0"/>
                  </a:cubicBezTo>
                  <a:close/>
                </a:path>
              </a:pathLst>
            </a:custGeom>
            <a:solidFill>
              <a:srgbClr val="EDA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2767485" y="2158986"/>
              <a:ext cx="316473" cy="474522"/>
            </a:xfrm>
            <a:custGeom>
              <a:avLst/>
              <a:gdLst/>
              <a:ahLst/>
              <a:cxnLst/>
              <a:rect l="l" t="t" r="r" b="b"/>
              <a:pathLst>
                <a:path w="5044" h="7563" extrusionOk="0">
                  <a:moveTo>
                    <a:pt x="1883" y="1"/>
                  </a:moveTo>
                  <a:lnTo>
                    <a:pt x="1216" y="2645"/>
                  </a:lnTo>
                  <a:lnTo>
                    <a:pt x="1" y="3919"/>
                  </a:lnTo>
                  <a:lnTo>
                    <a:pt x="850" y="3919"/>
                  </a:lnTo>
                  <a:cubicBezTo>
                    <a:pt x="850" y="3919"/>
                    <a:pt x="669" y="5590"/>
                    <a:pt x="729" y="5952"/>
                  </a:cubicBezTo>
                  <a:cubicBezTo>
                    <a:pt x="1190" y="6076"/>
                    <a:pt x="1789" y="6107"/>
                    <a:pt x="2269" y="6107"/>
                  </a:cubicBezTo>
                  <a:cubicBezTo>
                    <a:pt x="2741" y="6107"/>
                    <a:pt x="3098" y="6077"/>
                    <a:pt x="3098" y="6077"/>
                  </a:cubicBezTo>
                  <a:lnTo>
                    <a:pt x="3098" y="7563"/>
                  </a:lnTo>
                  <a:lnTo>
                    <a:pt x="4708" y="7106"/>
                  </a:lnTo>
                  <a:lnTo>
                    <a:pt x="5044" y="21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EDA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1455548" y="2525273"/>
              <a:ext cx="459903" cy="471761"/>
            </a:xfrm>
            <a:custGeom>
              <a:avLst/>
              <a:gdLst/>
              <a:ahLst/>
              <a:cxnLst/>
              <a:rect l="l" t="t" r="r" b="b"/>
              <a:pathLst>
                <a:path w="7330" h="7519" extrusionOk="0">
                  <a:moveTo>
                    <a:pt x="2232" y="0"/>
                  </a:moveTo>
                  <a:cubicBezTo>
                    <a:pt x="1831" y="0"/>
                    <a:pt x="1415" y="32"/>
                    <a:pt x="993" y="107"/>
                  </a:cubicBezTo>
                  <a:cubicBezTo>
                    <a:pt x="1" y="3453"/>
                    <a:pt x="766" y="6168"/>
                    <a:pt x="766" y="6440"/>
                  </a:cubicBezTo>
                  <a:cubicBezTo>
                    <a:pt x="1273" y="6883"/>
                    <a:pt x="1847" y="6950"/>
                    <a:pt x="2145" y="6950"/>
                  </a:cubicBezTo>
                  <a:cubicBezTo>
                    <a:pt x="2273" y="6950"/>
                    <a:pt x="2351" y="6938"/>
                    <a:pt x="2351" y="6938"/>
                  </a:cubicBezTo>
                  <a:lnTo>
                    <a:pt x="2622" y="5897"/>
                  </a:lnTo>
                  <a:lnTo>
                    <a:pt x="2713" y="6938"/>
                  </a:lnTo>
                  <a:cubicBezTo>
                    <a:pt x="2713" y="6938"/>
                    <a:pt x="4387" y="7300"/>
                    <a:pt x="4840" y="7300"/>
                  </a:cubicBezTo>
                  <a:lnTo>
                    <a:pt x="4885" y="5852"/>
                  </a:lnTo>
                  <a:lnTo>
                    <a:pt x="5157" y="7345"/>
                  </a:lnTo>
                  <a:cubicBezTo>
                    <a:pt x="5157" y="7345"/>
                    <a:pt x="5910" y="7519"/>
                    <a:pt x="6443" y="7519"/>
                  </a:cubicBezTo>
                  <a:cubicBezTo>
                    <a:pt x="6576" y="7519"/>
                    <a:pt x="6696" y="7508"/>
                    <a:pt x="6786" y="7481"/>
                  </a:cubicBezTo>
                  <a:cubicBezTo>
                    <a:pt x="5926" y="5625"/>
                    <a:pt x="6334" y="3407"/>
                    <a:pt x="6334" y="3407"/>
                  </a:cubicBezTo>
                  <a:cubicBezTo>
                    <a:pt x="6334" y="3407"/>
                    <a:pt x="7239" y="1869"/>
                    <a:pt x="7329" y="1148"/>
                  </a:cubicBezTo>
                  <a:cubicBezTo>
                    <a:pt x="6379" y="786"/>
                    <a:pt x="5836" y="786"/>
                    <a:pt x="5836" y="786"/>
                  </a:cubicBezTo>
                  <a:cubicBezTo>
                    <a:pt x="5836" y="786"/>
                    <a:pt x="4233" y="0"/>
                    <a:pt x="2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1070124" y="3297124"/>
              <a:ext cx="1067062" cy="885485"/>
            </a:xfrm>
            <a:custGeom>
              <a:avLst/>
              <a:gdLst/>
              <a:ahLst/>
              <a:cxnLst/>
              <a:rect l="l" t="t" r="r" b="b"/>
              <a:pathLst>
                <a:path w="17007" h="14113" extrusionOk="0">
                  <a:moveTo>
                    <a:pt x="4594" y="1"/>
                  </a:moveTo>
                  <a:cubicBezTo>
                    <a:pt x="3499" y="1"/>
                    <a:pt x="2689" y="19"/>
                    <a:pt x="2432" y="67"/>
                  </a:cubicBezTo>
                  <a:cubicBezTo>
                    <a:pt x="1946" y="3333"/>
                    <a:pt x="2014" y="12166"/>
                    <a:pt x="2014" y="12166"/>
                  </a:cubicBezTo>
                  <a:cubicBezTo>
                    <a:pt x="2014" y="12166"/>
                    <a:pt x="207" y="12234"/>
                    <a:pt x="0" y="14112"/>
                  </a:cubicBezTo>
                  <a:lnTo>
                    <a:pt x="16731" y="14112"/>
                  </a:lnTo>
                  <a:cubicBezTo>
                    <a:pt x="16731" y="14112"/>
                    <a:pt x="17006" y="12860"/>
                    <a:pt x="14853" y="12234"/>
                  </a:cubicBezTo>
                  <a:cubicBezTo>
                    <a:pt x="15131" y="7784"/>
                    <a:pt x="15086" y="206"/>
                    <a:pt x="15086" y="206"/>
                  </a:cubicBezTo>
                  <a:cubicBezTo>
                    <a:pt x="15086" y="206"/>
                    <a:pt x="8252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1285643" y="3079158"/>
              <a:ext cx="756612" cy="670906"/>
            </a:xfrm>
            <a:custGeom>
              <a:avLst/>
              <a:gdLst/>
              <a:ahLst/>
              <a:cxnLst/>
              <a:rect l="l" t="t" r="r" b="b"/>
              <a:pathLst>
                <a:path w="12059" h="10693" extrusionOk="0">
                  <a:moveTo>
                    <a:pt x="3881" y="1"/>
                  </a:moveTo>
                  <a:cubicBezTo>
                    <a:pt x="2983" y="1"/>
                    <a:pt x="1534" y="25"/>
                    <a:pt x="1234" y="176"/>
                  </a:cubicBezTo>
                  <a:cubicBezTo>
                    <a:pt x="310" y="3477"/>
                    <a:pt x="0" y="7655"/>
                    <a:pt x="0" y="7655"/>
                  </a:cubicBezTo>
                  <a:lnTo>
                    <a:pt x="7661" y="9681"/>
                  </a:lnTo>
                  <a:lnTo>
                    <a:pt x="7529" y="10692"/>
                  </a:lnTo>
                  <a:lnTo>
                    <a:pt x="9117" y="10605"/>
                  </a:lnTo>
                  <a:lnTo>
                    <a:pt x="9347" y="9945"/>
                  </a:lnTo>
                  <a:cubicBezTo>
                    <a:pt x="9347" y="9945"/>
                    <a:pt x="10299" y="10042"/>
                    <a:pt x="11102" y="10042"/>
                  </a:cubicBezTo>
                  <a:cubicBezTo>
                    <a:pt x="11504" y="10042"/>
                    <a:pt x="11869" y="10018"/>
                    <a:pt x="12059" y="9945"/>
                  </a:cubicBezTo>
                  <a:cubicBezTo>
                    <a:pt x="11972" y="7655"/>
                    <a:pt x="10607" y="1274"/>
                    <a:pt x="10607" y="1274"/>
                  </a:cubicBezTo>
                  <a:lnTo>
                    <a:pt x="8030" y="414"/>
                  </a:lnTo>
                  <a:lnTo>
                    <a:pt x="6251" y="1142"/>
                  </a:lnTo>
                  <a:lnTo>
                    <a:pt x="4606" y="6"/>
                  </a:lnTo>
                  <a:cubicBezTo>
                    <a:pt x="4606" y="6"/>
                    <a:pt x="4305" y="1"/>
                    <a:pt x="3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1861176" y="3268890"/>
              <a:ext cx="27983" cy="302231"/>
            </a:xfrm>
            <a:custGeom>
              <a:avLst/>
              <a:gdLst/>
              <a:ahLst/>
              <a:cxnLst/>
              <a:rect l="l" t="t" r="r" b="b"/>
              <a:pathLst>
                <a:path w="446" h="4817" extrusionOk="0">
                  <a:moveTo>
                    <a:pt x="1" y="0"/>
                  </a:moveTo>
                  <a:cubicBezTo>
                    <a:pt x="27" y="807"/>
                    <a:pt x="98" y="1611"/>
                    <a:pt x="166" y="2413"/>
                  </a:cubicBezTo>
                  <a:cubicBezTo>
                    <a:pt x="246" y="3217"/>
                    <a:pt x="325" y="4020"/>
                    <a:pt x="445" y="4817"/>
                  </a:cubicBezTo>
                  <a:cubicBezTo>
                    <a:pt x="419" y="4009"/>
                    <a:pt x="347" y="3206"/>
                    <a:pt x="279" y="2403"/>
                  </a:cubicBezTo>
                  <a:cubicBezTo>
                    <a:pt x="196" y="1603"/>
                    <a:pt x="121" y="799"/>
                    <a:pt x="1" y="0"/>
                  </a:cubicBezTo>
                  <a:close/>
                </a:path>
              </a:pathLst>
            </a:custGeom>
            <a:solidFill>
              <a:srgbClr val="373A5A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1809351" y="3565094"/>
              <a:ext cx="157672" cy="53582"/>
            </a:xfrm>
            <a:custGeom>
              <a:avLst/>
              <a:gdLst/>
              <a:ahLst/>
              <a:cxnLst/>
              <a:rect l="l" t="t" r="r" b="b"/>
              <a:pathLst>
                <a:path w="2513" h="854" extrusionOk="0">
                  <a:moveTo>
                    <a:pt x="545" y="1"/>
                  </a:moveTo>
                  <a:cubicBezTo>
                    <a:pt x="360" y="1"/>
                    <a:pt x="177" y="25"/>
                    <a:pt x="0" y="61"/>
                  </a:cubicBezTo>
                  <a:cubicBezTo>
                    <a:pt x="36" y="61"/>
                    <a:pt x="73" y="61"/>
                    <a:pt x="109" y="61"/>
                  </a:cubicBezTo>
                  <a:cubicBezTo>
                    <a:pt x="298" y="61"/>
                    <a:pt x="485" y="64"/>
                    <a:pt x="672" y="96"/>
                  </a:cubicBezTo>
                  <a:cubicBezTo>
                    <a:pt x="895" y="122"/>
                    <a:pt x="1113" y="167"/>
                    <a:pt x="1321" y="242"/>
                  </a:cubicBezTo>
                  <a:cubicBezTo>
                    <a:pt x="1535" y="307"/>
                    <a:pt x="1739" y="397"/>
                    <a:pt x="1939" y="499"/>
                  </a:cubicBezTo>
                  <a:cubicBezTo>
                    <a:pt x="2136" y="601"/>
                    <a:pt x="2327" y="721"/>
                    <a:pt x="2512" y="853"/>
                  </a:cubicBezTo>
                  <a:cubicBezTo>
                    <a:pt x="2203" y="518"/>
                    <a:pt x="1792" y="280"/>
                    <a:pt x="1358" y="133"/>
                  </a:cubicBezTo>
                  <a:cubicBezTo>
                    <a:pt x="1135" y="65"/>
                    <a:pt x="909" y="16"/>
                    <a:pt x="679" y="5"/>
                  </a:cubicBezTo>
                  <a:cubicBezTo>
                    <a:pt x="634" y="2"/>
                    <a:pt x="589" y="1"/>
                    <a:pt x="545" y="1"/>
                  </a:cubicBezTo>
                  <a:close/>
                </a:path>
              </a:pathLst>
            </a:custGeom>
            <a:solidFill>
              <a:srgbClr val="373A5A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1412005" y="3189145"/>
              <a:ext cx="38900" cy="258938"/>
            </a:xfrm>
            <a:custGeom>
              <a:avLst/>
              <a:gdLst/>
              <a:ahLst/>
              <a:cxnLst/>
              <a:rect l="l" t="t" r="r" b="b"/>
              <a:pathLst>
                <a:path w="620" h="4127" extrusionOk="0">
                  <a:moveTo>
                    <a:pt x="620" y="0"/>
                  </a:moveTo>
                  <a:lnTo>
                    <a:pt x="620" y="0"/>
                  </a:lnTo>
                  <a:cubicBezTo>
                    <a:pt x="468" y="679"/>
                    <a:pt x="362" y="1369"/>
                    <a:pt x="254" y="2055"/>
                  </a:cubicBezTo>
                  <a:cubicBezTo>
                    <a:pt x="155" y="2742"/>
                    <a:pt x="57" y="3432"/>
                    <a:pt x="0" y="4126"/>
                  </a:cubicBezTo>
                  <a:cubicBezTo>
                    <a:pt x="152" y="3447"/>
                    <a:pt x="257" y="2757"/>
                    <a:pt x="367" y="2070"/>
                  </a:cubicBezTo>
                  <a:cubicBezTo>
                    <a:pt x="465" y="1384"/>
                    <a:pt x="563" y="694"/>
                    <a:pt x="620" y="0"/>
                  </a:cubicBezTo>
                  <a:close/>
                </a:path>
              </a:pathLst>
            </a:custGeom>
            <a:solidFill>
              <a:srgbClr val="373A5A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1506244" y="3078845"/>
              <a:ext cx="138222" cy="390760"/>
            </a:xfrm>
            <a:custGeom>
              <a:avLst/>
              <a:gdLst/>
              <a:ahLst/>
              <a:cxnLst/>
              <a:rect l="l" t="t" r="r" b="b"/>
              <a:pathLst>
                <a:path w="2203" h="6228" extrusionOk="0">
                  <a:moveTo>
                    <a:pt x="494" y="0"/>
                  </a:moveTo>
                  <a:lnTo>
                    <a:pt x="494" y="0"/>
                  </a:lnTo>
                  <a:cubicBezTo>
                    <a:pt x="328" y="687"/>
                    <a:pt x="162" y="1369"/>
                    <a:pt x="7" y="2056"/>
                  </a:cubicBezTo>
                  <a:lnTo>
                    <a:pt x="0" y="2086"/>
                  </a:lnTo>
                  <a:lnTo>
                    <a:pt x="26" y="2101"/>
                  </a:lnTo>
                  <a:lnTo>
                    <a:pt x="1095" y="2728"/>
                  </a:lnTo>
                  <a:lnTo>
                    <a:pt x="1095" y="2728"/>
                  </a:lnTo>
                  <a:lnTo>
                    <a:pt x="283" y="3470"/>
                  </a:lnTo>
                  <a:lnTo>
                    <a:pt x="245" y="3504"/>
                  </a:lnTo>
                  <a:lnTo>
                    <a:pt x="275" y="3546"/>
                  </a:lnTo>
                  <a:cubicBezTo>
                    <a:pt x="886" y="4401"/>
                    <a:pt x="1497" y="5261"/>
                    <a:pt x="2119" y="6111"/>
                  </a:cubicBezTo>
                  <a:lnTo>
                    <a:pt x="2202" y="6227"/>
                  </a:lnTo>
                  <a:lnTo>
                    <a:pt x="2180" y="6088"/>
                  </a:lnTo>
                  <a:cubicBezTo>
                    <a:pt x="2093" y="5583"/>
                    <a:pt x="1995" y="5080"/>
                    <a:pt x="1905" y="4579"/>
                  </a:cubicBezTo>
                  <a:lnTo>
                    <a:pt x="1905" y="4579"/>
                  </a:lnTo>
                  <a:cubicBezTo>
                    <a:pt x="1969" y="5036"/>
                    <a:pt x="2025" y="5495"/>
                    <a:pt x="2091" y="5952"/>
                  </a:cubicBezTo>
                  <a:lnTo>
                    <a:pt x="2091" y="5952"/>
                  </a:lnTo>
                  <a:cubicBezTo>
                    <a:pt x="1534" y="5136"/>
                    <a:pt x="965" y="4329"/>
                    <a:pt x="398" y="3520"/>
                  </a:cubicBezTo>
                  <a:lnTo>
                    <a:pt x="398" y="3520"/>
                  </a:lnTo>
                  <a:lnTo>
                    <a:pt x="1219" y="2758"/>
                  </a:lnTo>
                  <a:lnTo>
                    <a:pt x="1271" y="2709"/>
                  </a:lnTo>
                  <a:lnTo>
                    <a:pt x="1207" y="2674"/>
                  </a:lnTo>
                  <a:lnTo>
                    <a:pt x="93" y="2044"/>
                  </a:lnTo>
                  <a:lnTo>
                    <a:pt x="93" y="2044"/>
                  </a:lnTo>
                  <a:cubicBezTo>
                    <a:pt x="234" y="1364"/>
                    <a:pt x="364" y="684"/>
                    <a:pt x="494" y="0"/>
                  </a:cubicBezTo>
                  <a:close/>
                </a:path>
              </a:pathLst>
            </a:custGeom>
            <a:solidFill>
              <a:srgbClr val="373A5A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1642959" y="3117870"/>
              <a:ext cx="193184" cy="284976"/>
            </a:xfrm>
            <a:custGeom>
              <a:avLst/>
              <a:gdLst/>
              <a:ahLst/>
              <a:cxnLst/>
              <a:rect l="l" t="t" r="r" b="b"/>
              <a:pathLst>
                <a:path w="3079" h="4542" extrusionOk="0">
                  <a:moveTo>
                    <a:pt x="2856" y="0"/>
                  </a:moveTo>
                  <a:cubicBezTo>
                    <a:pt x="2890" y="629"/>
                    <a:pt x="2934" y="1260"/>
                    <a:pt x="2981" y="1893"/>
                  </a:cubicBezTo>
                  <a:lnTo>
                    <a:pt x="2981" y="1893"/>
                  </a:lnTo>
                  <a:lnTo>
                    <a:pt x="1637" y="2249"/>
                  </a:lnTo>
                  <a:lnTo>
                    <a:pt x="1566" y="2271"/>
                  </a:lnTo>
                  <a:lnTo>
                    <a:pt x="1604" y="2336"/>
                  </a:lnTo>
                  <a:lnTo>
                    <a:pt x="2199" y="3282"/>
                  </a:lnTo>
                  <a:lnTo>
                    <a:pt x="2199" y="3282"/>
                  </a:lnTo>
                  <a:cubicBezTo>
                    <a:pt x="1459" y="3690"/>
                    <a:pt x="728" y="4114"/>
                    <a:pt x="1" y="4542"/>
                  </a:cubicBezTo>
                  <a:cubicBezTo>
                    <a:pt x="774" y="4153"/>
                    <a:pt x="1540" y="3757"/>
                    <a:pt x="2298" y="3346"/>
                  </a:cubicBezTo>
                  <a:lnTo>
                    <a:pt x="2347" y="3323"/>
                  </a:lnTo>
                  <a:lnTo>
                    <a:pt x="2316" y="3274"/>
                  </a:lnTo>
                  <a:lnTo>
                    <a:pt x="1740" y="2338"/>
                  </a:lnTo>
                  <a:lnTo>
                    <a:pt x="1740" y="2338"/>
                  </a:lnTo>
                  <a:lnTo>
                    <a:pt x="3041" y="1969"/>
                  </a:lnTo>
                  <a:lnTo>
                    <a:pt x="3079" y="1962"/>
                  </a:lnTo>
                  <a:lnTo>
                    <a:pt x="3075" y="1920"/>
                  </a:lnTo>
                  <a:cubicBezTo>
                    <a:pt x="3011" y="1279"/>
                    <a:pt x="2939" y="638"/>
                    <a:pt x="2856" y="0"/>
                  </a:cubicBezTo>
                  <a:close/>
                </a:path>
              </a:pathLst>
            </a:custGeom>
            <a:solidFill>
              <a:srgbClr val="373A5A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3094309" y="3764174"/>
              <a:ext cx="264146" cy="1267524"/>
            </a:xfrm>
            <a:custGeom>
              <a:avLst/>
              <a:gdLst/>
              <a:ahLst/>
              <a:cxnLst/>
              <a:rect l="l" t="t" r="r" b="b"/>
              <a:pathLst>
                <a:path w="4210" h="20202" extrusionOk="0">
                  <a:moveTo>
                    <a:pt x="1" y="1"/>
                  </a:moveTo>
                  <a:lnTo>
                    <a:pt x="3218" y="20201"/>
                  </a:lnTo>
                  <a:lnTo>
                    <a:pt x="4210" y="20201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62300" y="3764174"/>
              <a:ext cx="264146" cy="1267524"/>
            </a:xfrm>
            <a:custGeom>
              <a:avLst/>
              <a:gdLst/>
              <a:ahLst/>
              <a:cxnLst/>
              <a:rect l="l" t="t" r="r" b="b"/>
              <a:pathLst>
                <a:path w="4210" h="20202" extrusionOk="0">
                  <a:moveTo>
                    <a:pt x="3219" y="1"/>
                  </a:moveTo>
                  <a:lnTo>
                    <a:pt x="1" y="20201"/>
                  </a:lnTo>
                  <a:lnTo>
                    <a:pt x="993" y="20201"/>
                  </a:lnTo>
                  <a:lnTo>
                    <a:pt x="42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6456" y="3731988"/>
              <a:ext cx="2658086" cy="45739"/>
            </a:xfrm>
            <a:custGeom>
              <a:avLst/>
              <a:gdLst/>
              <a:ahLst/>
              <a:cxnLst/>
              <a:rect l="l" t="t" r="r" b="b"/>
              <a:pathLst>
                <a:path w="42365" h="729" extrusionOk="0">
                  <a:moveTo>
                    <a:pt x="0" y="0"/>
                  </a:moveTo>
                  <a:lnTo>
                    <a:pt x="0" y="728"/>
                  </a:lnTo>
                  <a:lnTo>
                    <a:pt x="42364" y="728"/>
                  </a:lnTo>
                  <a:lnTo>
                    <a:pt x="42364" y="0"/>
                  </a:lnTo>
                  <a:close/>
                </a:path>
              </a:pathLst>
            </a:custGeom>
            <a:solidFill>
              <a:srgbClr val="3B4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1609643" y="2587764"/>
              <a:ext cx="304803" cy="491838"/>
            </a:xfrm>
            <a:custGeom>
              <a:avLst/>
              <a:gdLst/>
              <a:ahLst/>
              <a:cxnLst/>
              <a:rect l="l" t="t" r="r" b="b"/>
              <a:pathLst>
                <a:path w="4858" h="7839" extrusionOk="0">
                  <a:moveTo>
                    <a:pt x="2407" y="0"/>
                  </a:moveTo>
                  <a:cubicBezTo>
                    <a:pt x="1337" y="0"/>
                    <a:pt x="0" y="559"/>
                    <a:pt x="0" y="559"/>
                  </a:cubicBezTo>
                  <a:lnTo>
                    <a:pt x="781" y="7838"/>
                  </a:lnTo>
                  <a:lnTo>
                    <a:pt x="1777" y="7654"/>
                  </a:lnTo>
                  <a:lnTo>
                    <a:pt x="1528" y="5723"/>
                  </a:lnTo>
                  <a:lnTo>
                    <a:pt x="1528" y="5723"/>
                  </a:lnTo>
                  <a:cubicBezTo>
                    <a:pt x="1528" y="5723"/>
                    <a:pt x="1886" y="5864"/>
                    <a:pt x="2616" y="5864"/>
                  </a:cubicBezTo>
                  <a:cubicBezTo>
                    <a:pt x="3121" y="5864"/>
                    <a:pt x="3804" y="5796"/>
                    <a:pt x="4670" y="5568"/>
                  </a:cubicBezTo>
                  <a:cubicBezTo>
                    <a:pt x="4858" y="3761"/>
                    <a:pt x="3489" y="370"/>
                    <a:pt x="3489" y="370"/>
                  </a:cubicBezTo>
                  <a:cubicBezTo>
                    <a:pt x="3251" y="97"/>
                    <a:pt x="2852" y="0"/>
                    <a:pt x="2407" y="0"/>
                  </a:cubicBezTo>
                  <a:close/>
                </a:path>
              </a:pathLst>
            </a:custGeom>
            <a:solidFill>
              <a:srgbClr val="D8A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1574570" y="3007382"/>
              <a:ext cx="214956" cy="357381"/>
            </a:xfrm>
            <a:custGeom>
              <a:avLst/>
              <a:gdLst/>
              <a:ahLst/>
              <a:cxnLst/>
              <a:rect l="l" t="t" r="r" b="b"/>
              <a:pathLst>
                <a:path w="3426" h="5696" extrusionOk="0">
                  <a:moveTo>
                    <a:pt x="842" y="1"/>
                  </a:moveTo>
                  <a:lnTo>
                    <a:pt x="654" y="1185"/>
                  </a:lnTo>
                  <a:lnTo>
                    <a:pt x="1" y="1150"/>
                  </a:lnTo>
                  <a:lnTo>
                    <a:pt x="932" y="5695"/>
                  </a:lnTo>
                  <a:lnTo>
                    <a:pt x="3425" y="1558"/>
                  </a:lnTo>
                  <a:lnTo>
                    <a:pt x="2709" y="1309"/>
                  </a:lnTo>
                  <a:lnTo>
                    <a:pt x="2928" y="219"/>
                  </a:lnTo>
                  <a:lnTo>
                    <a:pt x="2928" y="219"/>
                  </a:lnTo>
                  <a:lnTo>
                    <a:pt x="1773" y="1060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1235261" y="3423611"/>
              <a:ext cx="632570" cy="311705"/>
            </a:xfrm>
            <a:custGeom>
              <a:avLst/>
              <a:gdLst/>
              <a:ahLst/>
              <a:cxnLst/>
              <a:rect l="l" t="t" r="r" b="b"/>
              <a:pathLst>
                <a:path w="10082" h="4968" extrusionOk="0">
                  <a:moveTo>
                    <a:pt x="0" y="1"/>
                  </a:moveTo>
                  <a:lnTo>
                    <a:pt x="1328" y="4919"/>
                  </a:lnTo>
                  <a:lnTo>
                    <a:pt x="9490" y="4968"/>
                  </a:lnTo>
                  <a:lnTo>
                    <a:pt x="100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1522306" y="3562773"/>
              <a:ext cx="76295" cy="51198"/>
            </a:xfrm>
            <a:custGeom>
              <a:avLst/>
              <a:gdLst/>
              <a:ahLst/>
              <a:cxnLst/>
              <a:rect l="l" t="t" r="r" b="b"/>
              <a:pathLst>
                <a:path w="1216" h="816" extrusionOk="0">
                  <a:moveTo>
                    <a:pt x="679" y="1"/>
                  </a:moveTo>
                  <a:cubicBezTo>
                    <a:pt x="302" y="1"/>
                    <a:pt x="0" y="182"/>
                    <a:pt x="0" y="408"/>
                  </a:cubicBezTo>
                  <a:cubicBezTo>
                    <a:pt x="0" y="634"/>
                    <a:pt x="302" y="815"/>
                    <a:pt x="679" y="815"/>
                  </a:cubicBezTo>
                  <a:cubicBezTo>
                    <a:pt x="872" y="815"/>
                    <a:pt x="1045" y="766"/>
                    <a:pt x="1170" y="687"/>
                  </a:cubicBezTo>
                  <a:cubicBezTo>
                    <a:pt x="1022" y="634"/>
                    <a:pt x="925" y="540"/>
                    <a:pt x="925" y="431"/>
                  </a:cubicBezTo>
                  <a:cubicBezTo>
                    <a:pt x="925" y="309"/>
                    <a:pt x="1041" y="208"/>
                    <a:pt x="1215" y="159"/>
                  </a:cubicBezTo>
                  <a:cubicBezTo>
                    <a:pt x="1090" y="65"/>
                    <a:pt x="898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1107455" y="3766496"/>
              <a:ext cx="825691" cy="1007958"/>
            </a:xfrm>
            <a:custGeom>
              <a:avLst/>
              <a:gdLst/>
              <a:ahLst/>
              <a:cxnLst/>
              <a:rect l="l" t="t" r="r" b="b"/>
              <a:pathLst>
                <a:path w="13160" h="16065" extrusionOk="0">
                  <a:moveTo>
                    <a:pt x="11942" y="1"/>
                  </a:moveTo>
                  <a:lnTo>
                    <a:pt x="4591" y="140"/>
                  </a:lnTo>
                  <a:cubicBezTo>
                    <a:pt x="4591" y="140"/>
                    <a:pt x="1" y="3230"/>
                    <a:pt x="3651" y="5293"/>
                  </a:cubicBezTo>
                  <a:lnTo>
                    <a:pt x="1170" y="13021"/>
                  </a:lnTo>
                  <a:lnTo>
                    <a:pt x="1543" y="13394"/>
                  </a:lnTo>
                  <a:cubicBezTo>
                    <a:pt x="1543" y="13394"/>
                    <a:pt x="5387" y="8386"/>
                    <a:pt x="6043" y="6839"/>
                  </a:cubicBezTo>
                  <a:cubicBezTo>
                    <a:pt x="7680" y="10633"/>
                    <a:pt x="9599" y="15970"/>
                    <a:pt x="9599" y="15970"/>
                  </a:cubicBezTo>
                  <a:lnTo>
                    <a:pt x="10116" y="16065"/>
                  </a:lnTo>
                  <a:cubicBezTo>
                    <a:pt x="10116" y="16065"/>
                    <a:pt x="10444" y="7963"/>
                    <a:pt x="9086" y="6182"/>
                  </a:cubicBezTo>
                  <a:lnTo>
                    <a:pt x="9086" y="6182"/>
                  </a:lnTo>
                  <a:cubicBezTo>
                    <a:pt x="9298" y="6200"/>
                    <a:pt x="9506" y="6209"/>
                    <a:pt x="9709" y="6209"/>
                  </a:cubicBezTo>
                  <a:cubicBezTo>
                    <a:pt x="11662" y="6209"/>
                    <a:pt x="13160" y="5373"/>
                    <a:pt x="13160" y="3467"/>
                  </a:cubicBezTo>
                  <a:cubicBezTo>
                    <a:pt x="13160" y="1358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15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1551167" y="4768484"/>
              <a:ext cx="273369" cy="273369"/>
            </a:xfrm>
            <a:custGeom>
              <a:avLst/>
              <a:gdLst/>
              <a:ahLst/>
              <a:cxnLst/>
              <a:rect l="l" t="t" r="r" b="b"/>
              <a:pathLst>
                <a:path w="4357" h="4357" extrusionOk="0">
                  <a:moveTo>
                    <a:pt x="2527" y="0"/>
                  </a:moveTo>
                  <a:lnTo>
                    <a:pt x="1170" y="3327"/>
                  </a:lnTo>
                  <a:lnTo>
                    <a:pt x="0" y="4356"/>
                  </a:lnTo>
                  <a:lnTo>
                    <a:pt x="2343" y="4172"/>
                  </a:lnTo>
                  <a:lnTo>
                    <a:pt x="3278" y="2252"/>
                  </a:lnTo>
                  <a:lnTo>
                    <a:pt x="3512" y="4311"/>
                  </a:lnTo>
                  <a:cubicBezTo>
                    <a:pt x="3512" y="4311"/>
                    <a:pt x="4357" y="1268"/>
                    <a:pt x="3044" y="95"/>
                  </a:cubicBezTo>
                  <a:lnTo>
                    <a:pt x="2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919292" y="4583458"/>
              <a:ext cx="335170" cy="205670"/>
            </a:xfrm>
            <a:custGeom>
              <a:avLst/>
              <a:gdLst/>
              <a:ahLst/>
              <a:cxnLst/>
              <a:rect l="l" t="t" r="r" b="b"/>
              <a:pathLst>
                <a:path w="5342" h="3278" extrusionOk="0">
                  <a:moveTo>
                    <a:pt x="4169" y="0"/>
                  </a:moveTo>
                  <a:cubicBezTo>
                    <a:pt x="4169" y="0"/>
                    <a:pt x="2389" y="1497"/>
                    <a:pt x="1359" y="2481"/>
                  </a:cubicBezTo>
                  <a:lnTo>
                    <a:pt x="1" y="3187"/>
                  </a:lnTo>
                  <a:lnTo>
                    <a:pt x="2389" y="3277"/>
                  </a:lnTo>
                  <a:lnTo>
                    <a:pt x="4029" y="2014"/>
                  </a:lnTo>
                  <a:lnTo>
                    <a:pt x="3418" y="3232"/>
                  </a:lnTo>
                  <a:cubicBezTo>
                    <a:pt x="3418" y="3232"/>
                    <a:pt x="5341" y="1825"/>
                    <a:pt x="4542" y="373"/>
                  </a:cubicBezTo>
                  <a:lnTo>
                    <a:pt x="4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1568923" y="2581113"/>
              <a:ext cx="235786" cy="231834"/>
            </a:xfrm>
            <a:custGeom>
              <a:avLst/>
              <a:gdLst/>
              <a:ahLst/>
              <a:cxnLst/>
              <a:rect l="l" t="t" r="r" b="b"/>
              <a:pathLst>
                <a:path w="3758" h="3695" extrusionOk="0">
                  <a:moveTo>
                    <a:pt x="2204" y="0"/>
                  </a:moveTo>
                  <a:cubicBezTo>
                    <a:pt x="1165" y="0"/>
                    <a:pt x="0" y="77"/>
                    <a:pt x="0" y="77"/>
                  </a:cubicBezTo>
                  <a:cubicBezTo>
                    <a:pt x="0" y="77"/>
                    <a:pt x="0" y="1160"/>
                    <a:pt x="770" y="3694"/>
                  </a:cubicBezTo>
                  <a:cubicBezTo>
                    <a:pt x="1482" y="3675"/>
                    <a:pt x="2625" y="2291"/>
                    <a:pt x="2626" y="2291"/>
                  </a:cubicBezTo>
                  <a:lnTo>
                    <a:pt x="2626" y="2291"/>
                  </a:lnTo>
                  <a:cubicBezTo>
                    <a:pt x="2625" y="2291"/>
                    <a:pt x="2059" y="3126"/>
                    <a:pt x="2305" y="3126"/>
                  </a:cubicBezTo>
                  <a:cubicBezTo>
                    <a:pt x="2363" y="3126"/>
                    <a:pt x="2464" y="3081"/>
                    <a:pt x="2626" y="2970"/>
                  </a:cubicBezTo>
                  <a:cubicBezTo>
                    <a:pt x="3486" y="2382"/>
                    <a:pt x="3757" y="168"/>
                    <a:pt x="3757" y="168"/>
                  </a:cubicBezTo>
                  <a:cubicBezTo>
                    <a:pt x="3601" y="38"/>
                    <a:pt x="2934" y="0"/>
                    <a:pt x="2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1605816" y="3078594"/>
              <a:ext cx="111054" cy="81691"/>
            </a:xfrm>
            <a:custGeom>
              <a:avLst/>
              <a:gdLst/>
              <a:ahLst/>
              <a:cxnLst/>
              <a:rect l="l" t="t" r="r" b="b"/>
              <a:pathLst>
                <a:path w="1770" h="1302" extrusionOk="0">
                  <a:moveTo>
                    <a:pt x="1227" y="1"/>
                  </a:moveTo>
                  <a:lnTo>
                    <a:pt x="1162" y="46"/>
                  </a:lnTo>
                  <a:cubicBezTo>
                    <a:pt x="951" y="193"/>
                    <a:pt x="748" y="344"/>
                    <a:pt x="551" y="506"/>
                  </a:cubicBezTo>
                  <a:lnTo>
                    <a:pt x="257" y="755"/>
                  </a:lnTo>
                  <a:cubicBezTo>
                    <a:pt x="170" y="849"/>
                    <a:pt x="61" y="929"/>
                    <a:pt x="1" y="1042"/>
                  </a:cubicBezTo>
                  <a:cubicBezTo>
                    <a:pt x="88" y="951"/>
                    <a:pt x="201" y="883"/>
                    <a:pt x="302" y="812"/>
                  </a:cubicBezTo>
                  <a:lnTo>
                    <a:pt x="615" y="596"/>
                  </a:lnTo>
                  <a:cubicBezTo>
                    <a:pt x="804" y="468"/>
                    <a:pt x="991" y="337"/>
                    <a:pt x="1174" y="203"/>
                  </a:cubicBezTo>
                  <a:lnTo>
                    <a:pt x="1174" y="203"/>
                  </a:lnTo>
                  <a:cubicBezTo>
                    <a:pt x="1357" y="575"/>
                    <a:pt x="1550" y="943"/>
                    <a:pt x="1770" y="1302"/>
                  </a:cubicBezTo>
                  <a:cubicBezTo>
                    <a:pt x="1627" y="880"/>
                    <a:pt x="1449" y="472"/>
                    <a:pt x="1261" y="72"/>
                  </a:cubicBezTo>
                  <a:lnTo>
                    <a:pt x="1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3359394" y="2919355"/>
              <a:ext cx="112184" cy="231457"/>
            </a:xfrm>
            <a:custGeom>
              <a:avLst/>
              <a:gdLst/>
              <a:ahLst/>
              <a:cxnLst/>
              <a:rect l="l" t="t" r="r" b="b"/>
              <a:pathLst>
                <a:path w="1788" h="3689" extrusionOk="0">
                  <a:moveTo>
                    <a:pt x="396" y="1"/>
                  </a:moveTo>
                  <a:lnTo>
                    <a:pt x="0" y="2218"/>
                  </a:lnTo>
                  <a:lnTo>
                    <a:pt x="72" y="3504"/>
                  </a:lnTo>
                  <a:cubicBezTo>
                    <a:pt x="72" y="3504"/>
                    <a:pt x="288" y="3688"/>
                    <a:pt x="803" y="3688"/>
                  </a:cubicBezTo>
                  <a:cubicBezTo>
                    <a:pt x="844" y="3688"/>
                    <a:pt x="887" y="3687"/>
                    <a:pt x="932" y="3685"/>
                  </a:cubicBezTo>
                  <a:cubicBezTo>
                    <a:pt x="1539" y="3648"/>
                    <a:pt x="1788" y="3040"/>
                    <a:pt x="1788" y="1969"/>
                  </a:cubicBezTo>
                  <a:cubicBezTo>
                    <a:pt x="1788" y="894"/>
                    <a:pt x="540" y="38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2651099" y="2570761"/>
              <a:ext cx="800657" cy="992084"/>
            </a:xfrm>
            <a:custGeom>
              <a:avLst/>
              <a:gdLst/>
              <a:ahLst/>
              <a:cxnLst/>
              <a:rect l="l" t="t" r="r" b="b"/>
              <a:pathLst>
                <a:path w="12761" h="15812" extrusionOk="0">
                  <a:moveTo>
                    <a:pt x="7110" y="0"/>
                  </a:moveTo>
                  <a:cubicBezTo>
                    <a:pt x="7110" y="0"/>
                    <a:pt x="5299" y="178"/>
                    <a:pt x="4281" y="841"/>
                  </a:cubicBezTo>
                  <a:cubicBezTo>
                    <a:pt x="1501" y="1238"/>
                    <a:pt x="660" y="1724"/>
                    <a:pt x="660" y="1724"/>
                  </a:cubicBezTo>
                  <a:lnTo>
                    <a:pt x="0" y="11218"/>
                  </a:lnTo>
                  <a:lnTo>
                    <a:pt x="1588" y="12454"/>
                  </a:lnTo>
                  <a:lnTo>
                    <a:pt x="2648" y="7023"/>
                  </a:lnTo>
                  <a:cubicBezTo>
                    <a:pt x="2648" y="7023"/>
                    <a:pt x="2958" y="14310"/>
                    <a:pt x="3576" y="15812"/>
                  </a:cubicBezTo>
                  <a:cubicBezTo>
                    <a:pt x="5564" y="14487"/>
                    <a:pt x="9625" y="14219"/>
                    <a:pt x="9625" y="14219"/>
                  </a:cubicBezTo>
                  <a:cubicBezTo>
                    <a:pt x="9625" y="14219"/>
                    <a:pt x="10553" y="13646"/>
                    <a:pt x="9539" y="13382"/>
                  </a:cubicBezTo>
                  <a:cubicBezTo>
                    <a:pt x="9317" y="11926"/>
                    <a:pt x="9580" y="6405"/>
                    <a:pt x="9580" y="6405"/>
                  </a:cubicBezTo>
                  <a:lnTo>
                    <a:pt x="11791" y="9011"/>
                  </a:lnTo>
                  <a:cubicBezTo>
                    <a:pt x="11791" y="9011"/>
                    <a:pt x="12760" y="8788"/>
                    <a:pt x="12232" y="6846"/>
                  </a:cubicBezTo>
                  <a:cubicBezTo>
                    <a:pt x="11700" y="4904"/>
                    <a:pt x="10553" y="928"/>
                    <a:pt x="10553" y="928"/>
                  </a:cubicBezTo>
                  <a:cubicBezTo>
                    <a:pt x="10553" y="928"/>
                    <a:pt x="7684" y="709"/>
                    <a:pt x="7065" y="709"/>
                  </a:cubicBezTo>
                  <a:lnTo>
                    <a:pt x="7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2618347" y="3257973"/>
              <a:ext cx="160119" cy="157860"/>
            </a:xfrm>
            <a:custGeom>
              <a:avLst/>
              <a:gdLst/>
              <a:ahLst/>
              <a:cxnLst/>
              <a:rect l="l" t="t" r="r" b="b"/>
              <a:pathLst>
                <a:path w="2552" h="2516" extrusionOk="0">
                  <a:moveTo>
                    <a:pt x="477" y="0"/>
                  </a:moveTo>
                  <a:lnTo>
                    <a:pt x="345" y="528"/>
                  </a:lnTo>
                  <a:cubicBezTo>
                    <a:pt x="345" y="528"/>
                    <a:pt x="335" y="527"/>
                    <a:pt x="320" y="527"/>
                  </a:cubicBezTo>
                  <a:cubicBezTo>
                    <a:pt x="239" y="527"/>
                    <a:pt x="1" y="556"/>
                    <a:pt x="300" y="928"/>
                  </a:cubicBezTo>
                  <a:cubicBezTo>
                    <a:pt x="77" y="1193"/>
                    <a:pt x="477" y="1546"/>
                    <a:pt x="1050" y="1943"/>
                  </a:cubicBezTo>
                  <a:cubicBezTo>
                    <a:pt x="1624" y="2343"/>
                    <a:pt x="2242" y="2516"/>
                    <a:pt x="2242" y="2516"/>
                  </a:cubicBezTo>
                  <a:lnTo>
                    <a:pt x="2552" y="1106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2810840" y="3462637"/>
              <a:ext cx="1210930" cy="1339239"/>
            </a:xfrm>
            <a:custGeom>
              <a:avLst/>
              <a:gdLst/>
              <a:ahLst/>
              <a:cxnLst/>
              <a:rect l="l" t="t" r="r" b="b"/>
              <a:pathLst>
                <a:path w="19300" h="21345" extrusionOk="0">
                  <a:moveTo>
                    <a:pt x="6849" y="1"/>
                  </a:moveTo>
                  <a:cubicBezTo>
                    <a:pt x="6849" y="1"/>
                    <a:pt x="2369" y="834"/>
                    <a:pt x="1030" y="1597"/>
                  </a:cubicBezTo>
                  <a:cubicBezTo>
                    <a:pt x="1030" y="1597"/>
                    <a:pt x="1" y="4048"/>
                    <a:pt x="1558" y="4316"/>
                  </a:cubicBezTo>
                  <a:cubicBezTo>
                    <a:pt x="3112" y="4580"/>
                    <a:pt x="8094" y="4671"/>
                    <a:pt x="8094" y="4671"/>
                  </a:cubicBezTo>
                  <a:lnTo>
                    <a:pt x="15875" y="9385"/>
                  </a:lnTo>
                  <a:cubicBezTo>
                    <a:pt x="15875" y="9385"/>
                    <a:pt x="15249" y="9791"/>
                    <a:pt x="15650" y="9791"/>
                  </a:cubicBezTo>
                  <a:cubicBezTo>
                    <a:pt x="15727" y="9791"/>
                    <a:pt x="15843" y="9776"/>
                    <a:pt x="16007" y="9740"/>
                  </a:cubicBezTo>
                  <a:cubicBezTo>
                    <a:pt x="16007" y="11784"/>
                    <a:pt x="18278" y="21345"/>
                    <a:pt x="18278" y="21345"/>
                  </a:cubicBezTo>
                  <a:lnTo>
                    <a:pt x="19300" y="20723"/>
                  </a:lnTo>
                  <a:lnTo>
                    <a:pt x="18500" y="7782"/>
                  </a:lnTo>
                  <a:lnTo>
                    <a:pt x="68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3935116" y="4758793"/>
              <a:ext cx="387937" cy="273683"/>
            </a:xfrm>
            <a:custGeom>
              <a:avLst/>
              <a:gdLst/>
              <a:ahLst/>
              <a:cxnLst/>
              <a:rect l="l" t="t" r="r" b="b"/>
              <a:pathLst>
                <a:path w="6183" h="4362" extrusionOk="0">
                  <a:moveTo>
                    <a:pt x="1381" y="1"/>
                  </a:moveTo>
                  <a:lnTo>
                    <a:pt x="359" y="623"/>
                  </a:lnTo>
                  <a:lnTo>
                    <a:pt x="0" y="1736"/>
                  </a:lnTo>
                  <a:lnTo>
                    <a:pt x="6183" y="4361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5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3391079" y="4284527"/>
              <a:ext cx="293070" cy="326449"/>
            </a:xfrm>
            <a:custGeom>
              <a:avLst/>
              <a:gdLst/>
              <a:ahLst/>
              <a:cxnLst/>
              <a:rect l="l" t="t" r="r" b="b"/>
              <a:pathLst>
                <a:path w="4671" h="5203" extrusionOk="0">
                  <a:moveTo>
                    <a:pt x="1740" y="0"/>
                  </a:moveTo>
                  <a:cubicBezTo>
                    <a:pt x="1738" y="0"/>
                    <a:pt x="1737" y="1"/>
                    <a:pt x="1736" y="1"/>
                  </a:cubicBezTo>
                  <a:lnTo>
                    <a:pt x="891" y="356"/>
                  </a:lnTo>
                  <a:lnTo>
                    <a:pt x="0" y="1691"/>
                  </a:lnTo>
                  <a:lnTo>
                    <a:pt x="4670" y="5203"/>
                  </a:lnTo>
                  <a:cubicBezTo>
                    <a:pt x="4670" y="5203"/>
                    <a:pt x="1919" y="0"/>
                    <a:pt x="1740" y="0"/>
                  </a:cubicBezTo>
                  <a:close/>
                </a:path>
              </a:pathLst>
            </a:custGeom>
            <a:solidFill>
              <a:srgbClr val="15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2791955" y="2058850"/>
              <a:ext cx="338684" cy="422069"/>
            </a:xfrm>
            <a:custGeom>
              <a:avLst/>
              <a:gdLst/>
              <a:ahLst/>
              <a:cxnLst/>
              <a:rect l="l" t="t" r="r" b="b"/>
              <a:pathLst>
                <a:path w="5398" h="6727" extrusionOk="0">
                  <a:moveTo>
                    <a:pt x="2472" y="0"/>
                  </a:moveTo>
                  <a:cubicBezTo>
                    <a:pt x="2153" y="0"/>
                    <a:pt x="2346" y="432"/>
                    <a:pt x="2346" y="432"/>
                  </a:cubicBezTo>
                  <a:cubicBezTo>
                    <a:pt x="1833" y="247"/>
                    <a:pt x="1410" y="162"/>
                    <a:pt x="1108" y="162"/>
                  </a:cubicBezTo>
                  <a:cubicBezTo>
                    <a:pt x="529" y="162"/>
                    <a:pt x="397" y="475"/>
                    <a:pt x="935" y="993"/>
                  </a:cubicBezTo>
                  <a:cubicBezTo>
                    <a:pt x="774" y="960"/>
                    <a:pt x="633" y="942"/>
                    <a:pt x="516" y="942"/>
                  </a:cubicBezTo>
                  <a:cubicBezTo>
                    <a:pt x="139" y="942"/>
                    <a:pt x="1" y="1121"/>
                    <a:pt x="173" y="1532"/>
                  </a:cubicBezTo>
                  <a:cubicBezTo>
                    <a:pt x="396" y="2068"/>
                    <a:pt x="2119" y="2547"/>
                    <a:pt x="2119" y="2547"/>
                  </a:cubicBezTo>
                  <a:lnTo>
                    <a:pt x="2319" y="4497"/>
                  </a:lnTo>
                  <a:lnTo>
                    <a:pt x="3420" y="6613"/>
                  </a:lnTo>
                  <a:lnTo>
                    <a:pt x="4409" y="6726"/>
                  </a:lnTo>
                  <a:lnTo>
                    <a:pt x="4466" y="6556"/>
                  </a:lnTo>
                  <a:lnTo>
                    <a:pt x="5397" y="1476"/>
                  </a:lnTo>
                  <a:cubicBezTo>
                    <a:pt x="5397" y="1476"/>
                    <a:pt x="4318" y="525"/>
                    <a:pt x="3844" y="525"/>
                  </a:cubicBezTo>
                  <a:cubicBezTo>
                    <a:pt x="3771" y="525"/>
                    <a:pt x="3712" y="548"/>
                    <a:pt x="3674" y="601"/>
                  </a:cubicBezTo>
                  <a:cubicBezTo>
                    <a:pt x="3011" y="145"/>
                    <a:pt x="2656" y="0"/>
                    <a:pt x="2472" y="0"/>
                  </a:cubicBezTo>
                  <a:close/>
                </a:path>
              </a:pathLst>
            </a:custGeom>
            <a:solidFill>
              <a:srgbClr val="3E4E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2898365" y="2309880"/>
              <a:ext cx="76546" cy="103525"/>
            </a:xfrm>
            <a:custGeom>
              <a:avLst/>
              <a:gdLst/>
              <a:ahLst/>
              <a:cxnLst/>
              <a:rect l="l" t="t" r="r" b="b"/>
              <a:pathLst>
                <a:path w="1220" h="1650" extrusionOk="0">
                  <a:moveTo>
                    <a:pt x="605" y="0"/>
                  </a:moveTo>
                  <a:cubicBezTo>
                    <a:pt x="307" y="0"/>
                    <a:pt x="1" y="466"/>
                    <a:pt x="1" y="466"/>
                  </a:cubicBezTo>
                  <a:lnTo>
                    <a:pt x="171" y="1568"/>
                  </a:lnTo>
                  <a:cubicBezTo>
                    <a:pt x="223" y="1624"/>
                    <a:pt x="284" y="1649"/>
                    <a:pt x="350" y="1649"/>
                  </a:cubicBezTo>
                  <a:cubicBezTo>
                    <a:pt x="717" y="1649"/>
                    <a:pt x="1220" y="867"/>
                    <a:pt x="932" y="270"/>
                  </a:cubicBezTo>
                  <a:cubicBezTo>
                    <a:pt x="837" y="71"/>
                    <a:pt x="721" y="0"/>
                    <a:pt x="605" y="0"/>
                  </a:cubicBezTo>
                  <a:close/>
                </a:path>
              </a:pathLst>
            </a:custGeom>
            <a:solidFill>
              <a:srgbClr val="EDA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728288" y="2857805"/>
              <a:ext cx="111431" cy="61550"/>
            </a:xfrm>
            <a:custGeom>
              <a:avLst/>
              <a:gdLst/>
              <a:ahLst/>
              <a:cxnLst/>
              <a:rect l="l" t="t" r="r" b="b"/>
              <a:pathLst>
                <a:path w="1776" h="981" extrusionOk="0">
                  <a:moveTo>
                    <a:pt x="48" y="0"/>
                  </a:moveTo>
                  <a:lnTo>
                    <a:pt x="48" y="0"/>
                  </a:lnTo>
                  <a:cubicBezTo>
                    <a:pt x="0" y="538"/>
                    <a:pt x="293" y="981"/>
                    <a:pt x="739" y="981"/>
                  </a:cubicBezTo>
                  <a:cubicBezTo>
                    <a:pt x="1035" y="981"/>
                    <a:pt x="1399" y="785"/>
                    <a:pt x="1776" y="291"/>
                  </a:cubicBezTo>
                  <a:cubicBezTo>
                    <a:pt x="1776" y="291"/>
                    <a:pt x="425" y="16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552422" y="2786468"/>
              <a:ext cx="110050" cy="110364"/>
            </a:xfrm>
            <a:custGeom>
              <a:avLst/>
              <a:gdLst/>
              <a:ahLst/>
              <a:cxnLst/>
              <a:rect l="l" t="t" r="r" b="b"/>
              <a:pathLst>
                <a:path w="1754" h="1759" extrusionOk="0">
                  <a:moveTo>
                    <a:pt x="820" y="1"/>
                  </a:moveTo>
                  <a:cubicBezTo>
                    <a:pt x="631" y="1"/>
                    <a:pt x="452" y="113"/>
                    <a:pt x="324" y="439"/>
                  </a:cubicBezTo>
                  <a:cubicBezTo>
                    <a:pt x="0" y="1255"/>
                    <a:pt x="741" y="1758"/>
                    <a:pt x="1247" y="1758"/>
                  </a:cubicBezTo>
                  <a:cubicBezTo>
                    <a:pt x="1377" y="1758"/>
                    <a:pt x="1492" y="1725"/>
                    <a:pt x="1569" y="1654"/>
                  </a:cubicBezTo>
                  <a:lnTo>
                    <a:pt x="1753" y="534"/>
                  </a:lnTo>
                  <a:cubicBezTo>
                    <a:pt x="1668" y="513"/>
                    <a:pt x="1223" y="1"/>
                    <a:pt x="820" y="1"/>
                  </a:cubicBezTo>
                  <a:close/>
                </a:path>
              </a:pathLst>
            </a:custGeom>
            <a:solidFill>
              <a:srgbClr val="D8A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810041" y="2781135"/>
              <a:ext cx="53833" cy="69707"/>
            </a:xfrm>
            <a:custGeom>
              <a:avLst/>
              <a:gdLst/>
              <a:ahLst/>
              <a:cxnLst/>
              <a:rect l="l" t="t" r="r" b="b"/>
              <a:pathLst>
                <a:path w="858" h="1111" extrusionOk="0">
                  <a:moveTo>
                    <a:pt x="197" y="0"/>
                  </a:moveTo>
                  <a:cubicBezTo>
                    <a:pt x="208" y="125"/>
                    <a:pt x="224" y="253"/>
                    <a:pt x="246" y="378"/>
                  </a:cubicBezTo>
                  <a:cubicBezTo>
                    <a:pt x="264" y="498"/>
                    <a:pt x="287" y="623"/>
                    <a:pt x="314" y="747"/>
                  </a:cubicBezTo>
                  <a:lnTo>
                    <a:pt x="325" y="811"/>
                  </a:lnTo>
                  <a:lnTo>
                    <a:pt x="397" y="792"/>
                  </a:lnTo>
                  <a:cubicBezTo>
                    <a:pt x="485" y="767"/>
                    <a:pt x="589" y="737"/>
                    <a:pt x="670" y="737"/>
                  </a:cubicBezTo>
                  <a:cubicBezTo>
                    <a:pt x="682" y="737"/>
                    <a:pt x="695" y="738"/>
                    <a:pt x="706" y="740"/>
                  </a:cubicBezTo>
                  <a:cubicBezTo>
                    <a:pt x="711" y="734"/>
                    <a:pt x="714" y="731"/>
                    <a:pt x="715" y="731"/>
                  </a:cubicBezTo>
                  <a:cubicBezTo>
                    <a:pt x="726" y="731"/>
                    <a:pt x="680" y="842"/>
                    <a:pt x="612" y="895"/>
                  </a:cubicBezTo>
                  <a:cubicBezTo>
                    <a:pt x="532" y="959"/>
                    <a:pt x="431" y="1008"/>
                    <a:pt x="321" y="1030"/>
                  </a:cubicBezTo>
                  <a:cubicBezTo>
                    <a:pt x="272" y="1037"/>
                    <a:pt x="217" y="1047"/>
                    <a:pt x="164" y="1047"/>
                  </a:cubicBezTo>
                  <a:cubicBezTo>
                    <a:pt x="105" y="1047"/>
                    <a:pt x="47" y="1035"/>
                    <a:pt x="1" y="992"/>
                  </a:cubicBezTo>
                  <a:lnTo>
                    <a:pt x="1" y="992"/>
                  </a:lnTo>
                  <a:cubicBezTo>
                    <a:pt x="24" y="1049"/>
                    <a:pt x="91" y="1076"/>
                    <a:pt x="148" y="1090"/>
                  </a:cubicBezTo>
                  <a:cubicBezTo>
                    <a:pt x="195" y="1105"/>
                    <a:pt x="242" y="1110"/>
                    <a:pt x="290" y="1110"/>
                  </a:cubicBezTo>
                  <a:cubicBezTo>
                    <a:pt x="304" y="1110"/>
                    <a:pt x="318" y="1110"/>
                    <a:pt x="332" y="1109"/>
                  </a:cubicBezTo>
                  <a:cubicBezTo>
                    <a:pt x="454" y="1102"/>
                    <a:pt x="581" y="1072"/>
                    <a:pt x="687" y="989"/>
                  </a:cubicBezTo>
                  <a:cubicBezTo>
                    <a:pt x="740" y="947"/>
                    <a:pt x="789" y="898"/>
                    <a:pt x="819" y="838"/>
                  </a:cubicBezTo>
                  <a:cubicBezTo>
                    <a:pt x="835" y="804"/>
                    <a:pt x="857" y="773"/>
                    <a:pt x="849" y="710"/>
                  </a:cubicBezTo>
                  <a:cubicBezTo>
                    <a:pt x="838" y="642"/>
                    <a:pt x="762" y="604"/>
                    <a:pt x="729" y="604"/>
                  </a:cubicBezTo>
                  <a:cubicBezTo>
                    <a:pt x="711" y="603"/>
                    <a:pt x="694" y="602"/>
                    <a:pt x="677" y="602"/>
                  </a:cubicBezTo>
                  <a:cubicBezTo>
                    <a:pt x="579" y="602"/>
                    <a:pt x="499" y="625"/>
                    <a:pt x="417" y="651"/>
                  </a:cubicBezTo>
                  <a:lnTo>
                    <a:pt x="417" y="651"/>
                  </a:lnTo>
                  <a:cubicBezTo>
                    <a:pt x="390" y="552"/>
                    <a:pt x="356" y="453"/>
                    <a:pt x="325" y="355"/>
                  </a:cubicBezTo>
                  <a:cubicBezTo>
                    <a:pt x="287" y="235"/>
                    <a:pt x="242" y="117"/>
                    <a:pt x="197" y="0"/>
                  </a:cubicBezTo>
                  <a:close/>
                </a:path>
              </a:pathLst>
            </a:custGeom>
            <a:solidFill>
              <a:srgbClr val="373A5A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1589503" y="2813258"/>
              <a:ext cx="53519" cy="59731"/>
            </a:xfrm>
            <a:custGeom>
              <a:avLst/>
              <a:gdLst/>
              <a:ahLst/>
              <a:cxnLst/>
              <a:rect l="l" t="t" r="r" b="b"/>
              <a:pathLst>
                <a:path w="853" h="952" extrusionOk="0">
                  <a:moveTo>
                    <a:pt x="219" y="1"/>
                  </a:moveTo>
                  <a:cubicBezTo>
                    <a:pt x="111" y="1"/>
                    <a:pt x="29" y="90"/>
                    <a:pt x="0" y="171"/>
                  </a:cubicBezTo>
                  <a:cubicBezTo>
                    <a:pt x="52" y="113"/>
                    <a:pt x="120" y="78"/>
                    <a:pt x="185" y="78"/>
                  </a:cubicBezTo>
                  <a:cubicBezTo>
                    <a:pt x="200" y="78"/>
                    <a:pt x="216" y="80"/>
                    <a:pt x="231" y="85"/>
                  </a:cubicBezTo>
                  <a:cubicBezTo>
                    <a:pt x="306" y="103"/>
                    <a:pt x="367" y="167"/>
                    <a:pt x="423" y="235"/>
                  </a:cubicBezTo>
                  <a:cubicBezTo>
                    <a:pt x="480" y="303"/>
                    <a:pt x="529" y="379"/>
                    <a:pt x="574" y="458"/>
                  </a:cubicBezTo>
                  <a:cubicBezTo>
                    <a:pt x="609" y="515"/>
                    <a:pt x="640" y="573"/>
                    <a:pt x="672" y="633"/>
                  </a:cubicBezTo>
                  <a:lnTo>
                    <a:pt x="672" y="633"/>
                  </a:lnTo>
                  <a:cubicBezTo>
                    <a:pt x="657" y="637"/>
                    <a:pt x="642" y="641"/>
                    <a:pt x="627" y="646"/>
                  </a:cubicBezTo>
                  <a:cubicBezTo>
                    <a:pt x="604" y="658"/>
                    <a:pt x="578" y="665"/>
                    <a:pt x="555" y="691"/>
                  </a:cubicBezTo>
                  <a:cubicBezTo>
                    <a:pt x="532" y="718"/>
                    <a:pt x="525" y="764"/>
                    <a:pt x="540" y="790"/>
                  </a:cubicBezTo>
                  <a:cubicBezTo>
                    <a:pt x="562" y="842"/>
                    <a:pt x="600" y="869"/>
                    <a:pt x="634" y="891"/>
                  </a:cubicBezTo>
                  <a:cubicBezTo>
                    <a:pt x="672" y="918"/>
                    <a:pt x="710" y="937"/>
                    <a:pt x="747" y="952"/>
                  </a:cubicBezTo>
                  <a:cubicBezTo>
                    <a:pt x="717" y="922"/>
                    <a:pt x="691" y="891"/>
                    <a:pt x="665" y="861"/>
                  </a:cubicBezTo>
                  <a:cubicBezTo>
                    <a:pt x="638" y="832"/>
                    <a:pt x="619" y="794"/>
                    <a:pt x="611" y="767"/>
                  </a:cubicBezTo>
                  <a:cubicBezTo>
                    <a:pt x="608" y="748"/>
                    <a:pt x="623" y="752"/>
                    <a:pt x="656" y="741"/>
                  </a:cubicBezTo>
                  <a:cubicBezTo>
                    <a:pt x="691" y="737"/>
                    <a:pt x="729" y="737"/>
                    <a:pt x="766" y="737"/>
                  </a:cubicBezTo>
                  <a:lnTo>
                    <a:pt x="853" y="733"/>
                  </a:lnTo>
                  <a:lnTo>
                    <a:pt x="819" y="651"/>
                  </a:lnTo>
                  <a:cubicBezTo>
                    <a:pt x="781" y="564"/>
                    <a:pt x="743" y="473"/>
                    <a:pt x="691" y="390"/>
                  </a:cubicBezTo>
                  <a:cubicBezTo>
                    <a:pt x="668" y="345"/>
                    <a:pt x="642" y="307"/>
                    <a:pt x="611" y="266"/>
                  </a:cubicBezTo>
                  <a:cubicBezTo>
                    <a:pt x="585" y="224"/>
                    <a:pt x="551" y="186"/>
                    <a:pt x="517" y="148"/>
                  </a:cubicBezTo>
                  <a:cubicBezTo>
                    <a:pt x="446" y="77"/>
                    <a:pt x="355" y="9"/>
                    <a:pt x="238" y="1"/>
                  </a:cubicBezTo>
                  <a:cubicBezTo>
                    <a:pt x="232" y="1"/>
                    <a:pt x="225" y="1"/>
                    <a:pt x="219" y="1"/>
                  </a:cubicBezTo>
                  <a:close/>
                </a:path>
              </a:pathLst>
            </a:custGeom>
            <a:solidFill>
              <a:srgbClr val="373A5A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1784505" y="2768837"/>
              <a:ext cx="16376" cy="28673"/>
            </a:xfrm>
            <a:custGeom>
              <a:avLst/>
              <a:gdLst/>
              <a:ahLst/>
              <a:cxnLst/>
              <a:rect l="l" t="t" r="r" b="b"/>
              <a:pathLst>
                <a:path w="261" h="457" extrusionOk="0">
                  <a:moveTo>
                    <a:pt x="128" y="1"/>
                  </a:moveTo>
                  <a:cubicBezTo>
                    <a:pt x="57" y="1"/>
                    <a:pt x="1" y="102"/>
                    <a:pt x="1" y="227"/>
                  </a:cubicBezTo>
                  <a:cubicBezTo>
                    <a:pt x="1" y="355"/>
                    <a:pt x="57" y="457"/>
                    <a:pt x="128" y="457"/>
                  </a:cubicBezTo>
                  <a:cubicBezTo>
                    <a:pt x="201" y="457"/>
                    <a:pt x="260" y="355"/>
                    <a:pt x="260" y="227"/>
                  </a:cubicBezTo>
                  <a:cubicBezTo>
                    <a:pt x="260" y="102"/>
                    <a:pt x="201" y="1"/>
                    <a:pt x="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830432" y="2763630"/>
              <a:ext cx="16376" cy="28673"/>
            </a:xfrm>
            <a:custGeom>
              <a:avLst/>
              <a:gdLst/>
              <a:ahLst/>
              <a:cxnLst/>
              <a:rect l="l" t="t" r="r" b="b"/>
              <a:pathLst>
                <a:path w="261" h="457" extrusionOk="0">
                  <a:moveTo>
                    <a:pt x="132" y="0"/>
                  </a:moveTo>
                  <a:cubicBezTo>
                    <a:pt x="57" y="0"/>
                    <a:pt x="0" y="106"/>
                    <a:pt x="0" y="230"/>
                  </a:cubicBezTo>
                  <a:cubicBezTo>
                    <a:pt x="0" y="355"/>
                    <a:pt x="57" y="457"/>
                    <a:pt x="132" y="457"/>
                  </a:cubicBezTo>
                  <a:cubicBezTo>
                    <a:pt x="204" y="457"/>
                    <a:pt x="261" y="355"/>
                    <a:pt x="261" y="230"/>
                  </a:cubicBezTo>
                  <a:cubicBezTo>
                    <a:pt x="261" y="106"/>
                    <a:pt x="204" y="0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748805" y="2712809"/>
              <a:ext cx="54210" cy="19387"/>
            </a:xfrm>
            <a:custGeom>
              <a:avLst/>
              <a:gdLst/>
              <a:ahLst/>
              <a:cxnLst/>
              <a:rect l="l" t="t" r="r" b="b"/>
              <a:pathLst>
                <a:path w="864" h="309" extrusionOk="0">
                  <a:moveTo>
                    <a:pt x="484" y="0"/>
                  </a:moveTo>
                  <a:cubicBezTo>
                    <a:pt x="350" y="0"/>
                    <a:pt x="187" y="75"/>
                    <a:pt x="0" y="309"/>
                  </a:cubicBezTo>
                  <a:lnTo>
                    <a:pt x="864" y="241"/>
                  </a:lnTo>
                  <a:cubicBezTo>
                    <a:pt x="864" y="241"/>
                    <a:pt x="722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827358" y="2713562"/>
              <a:ext cx="34822" cy="16501"/>
            </a:xfrm>
            <a:custGeom>
              <a:avLst/>
              <a:gdLst/>
              <a:ahLst/>
              <a:cxnLst/>
              <a:rect l="l" t="t" r="r" b="b"/>
              <a:pathLst>
                <a:path w="555" h="263" extrusionOk="0">
                  <a:moveTo>
                    <a:pt x="270" y="1"/>
                  </a:moveTo>
                  <a:cubicBezTo>
                    <a:pt x="111" y="1"/>
                    <a:pt x="0" y="229"/>
                    <a:pt x="0" y="229"/>
                  </a:cubicBezTo>
                  <a:lnTo>
                    <a:pt x="554" y="263"/>
                  </a:lnTo>
                  <a:cubicBezTo>
                    <a:pt x="452" y="65"/>
                    <a:pt x="354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730547" y="2857805"/>
              <a:ext cx="82444" cy="26540"/>
            </a:xfrm>
            <a:custGeom>
              <a:avLst/>
              <a:gdLst/>
              <a:ahLst/>
              <a:cxnLst/>
              <a:rect l="l" t="t" r="r" b="b"/>
              <a:pathLst>
                <a:path w="1314" h="423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140"/>
                    <a:pt x="12" y="272"/>
                    <a:pt x="46" y="393"/>
                  </a:cubicBezTo>
                  <a:lnTo>
                    <a:pt x="1282" y="423"/>
                  </a:lnTo>
                  <a:lnTo>
                    <a:pt x="1313" y="208"/>
                  </a:lnTo>
                  <a:cubicBezTo>
                    <a:pt x="883" y="125"/>
                    <a:pt x="253" y="8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05865" y="3531778"/>
              <a:ext cx="166832" cy="197639"/>
            </a:xfrm>
            <a:custGeom>
              <a:avLst/>
              <a:gdLst/>
              <a:ahLst/>
              <a:cxnLst/>
              <a:rect l="l" t="t" r="r" b="b"/>
              <a:pathLst>
                <a:path w="2659" h="3150" extrusionOk="0">
                  <a:moveTo>
                    <a:pt x="0" y="0"/>
                  </a:moveTo>
                  <a:lnTo>
                    <a:pt x="0" y="3150"/>
                  </a:lnTo>
                  <a:lnTo>
                    <a:pt x="2659" y="3150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031035" y="3583540"/>
              <a:ext cx="90663" cy="117517"/>
            </a:xfrm>
            <a:custGeom>
              <a:avLst/>
              <a:gdLst/>
              <a:ahLst/>
              <a:cxnLst/>
              <a:rect l="l" t="t" r="r" b="b"/>
              <a:pathLst>
                <a:path w="1445" h="1873" extrusionOk="0">
                  <a:moveTo>
                    <a:pt x="0" y="1"/>
                  </a:moveTo>
                  <a:lnTo>
                    <a:pt x="0" y="232"/>
                  </a:lnTo>
                  <a:lnTo>
                    <a:pt x="981" y="232"/>
                  </a:lnTo>
                  <a:cubicBezTo>
                    <a:pt x="1109" y="232"/>
                    <a:pt x="1215" y="337"/>
                    <a:pt x="1215" y="465"/>
                  </a:cubicBezTo>
                  <a:lnTo>
                    <a:pt x="1215" y="1404"/>
                  </a:lnTo>
                  <a:cubicBezTo>
                    <a:pt x="1215" y="1536"/>
                    <a:pt x="1109" y="1642"/>
                    <a:pt x="981" y="1642"/>
                  </a:cubicBezTo>
                  <a:lnTo>
                    <a:pt x="223" y="1642"/>
                  </a:lnTo>
                  <a:lnTo>
                    <a:pt x="223" y="1872"/>
                  </a:lnTo>
                  <a:lnTo>
                    <a:pt x="981" y="1872"/>
                  </a:lnTo>
                  <a:cubicBezTo>
                    <a:pt x="1238" y="1872"/>
                    <a:pt x="1445" y="1661"/>
                    <a:pt x="1445" y="1404"/>
                  </a:cubicBezTo>
                  <a:lnTo>
                    <a:pt x="1445" y="465"/>
                  </a:lnTo>
                  <a:cubicBezTo>
                    <a:pt x="1445" y="209"/>
                    <a:pt x="1238" y="1"/>
                    <a:pt x="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3254740" y="2783080"/>
              <a:ext cx="9537" cy="198329"/>
            </a:xfrm>
            <a:custGeom>
              <a:avLst/>
              <a:gdLst/>
              <a:ahLst/>
              <a:cxnLst/>
              <a:rect l="l" t="t" r="r" b="b"/>
              <a:pathLst>
                <a:path w="152" h="3161" extrusionOk="0">
                  <a:moveTo>
                    <a:pt x="107" y="0"/>
                  </a:moveTo>
                  <a:cubicBezTo>
                    <a:pt x="72" y="263"/>
                    <a:pt x="54" y="528"/>
                    <a:pt x="39" y="788"/>
                  </a:cubicBezTo>
                  <a:cubicBezTo>
                    <a:pt x="20" y="1052"/>
                    <a:pt x="16" y="1316"/>
                    <a:pt x="9" y="1580"/>
                  </a:cubicBezTo>
                  <a:cubicBezTo>
                    <a:pt x="4" y="1844"/>
                    <a:pt x="1" y="2108"/>
                    <a:pt x="9" y="2368"/>
                  </a:cubicBezTo>
                  <a:cubicBezTo>
                    <a:pt x="16" y="2632"/>
                    <a:pt x="23" y="2897"/>
                    <a:pt x="46" y="3160"/>
                  </a:cubicBezTo>
                  <a:cubicBezTo>
                    <a:pt x="80" y="2900"/>
                    <a:pt x="99" y="2636"/>
                    <a:pt x="114" y="2372"/>
                  </a:cubicBezTo>
                  <a:cubicBezTo>
                    <a:pt x="133" y="2108"/>
                    <a:pt x="140" y="1844"/>
                    <a:pt x="145" y="1584"/>
                  </a:cubicBezTo>
                  <a:cubicBezTo>
                    <a:pt x="148" y="1320"/>
                    <a:pt x="152" y="1055"/>
                    <a:pt x="145" y="792"/>
                  </a:cubicBezTo>
                  <a:cubicBezTo>
                    <a:pt x="140" y="528"/>
                    <a:pt x="133" y="263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2810087" y="2740666"/>
              <a:ext cx="9349" cy="288992"/>
            </a:xfrm>
            <a:custGeom>
              <a:avLst/>
              <a:gdLst/>
              <a:ahLst/>
              <a:cxnLst/>
              <a:rect l="l" t="t" r="r" b="b"/>
              <a:pathLst>
                <a:path w="149" h="4606" extrusionOk="0">
                  <a:moveTo>
                    <a:pt x="43" y="1"/>
                  </a:moveTo>
                  <a:cubicBezTo>
                    <a:pt x="20" y="385"/>
                    <a:pt x="13" y="770"/>
                    <a:pt x="4" y="1151"/>
                  </a:cubicBezTo>
                  <a:cubicBezTo>
                    <a:pt x="1" y="1536"/>
                    <a:pt x="4" y="1921"/>
                    <a:pt x="4" y="2305"/>
                  </a:cubicBezTo>
                  <a:cubicBezTo>
                    <a:pt x="16" y="2686"/>
                    <a:pt x="20" y="3070"/>
                    <a:pt x="39" y="3455"/>
                  </a:cubicBezTo>
                  <a:cubicBezTo>
                    <a:pt x="53" y="3836"/>
                    <a:pt x="72" y="4221"/>
                    <a:pt x="107" y="4606"/>
                  </a:cubicBezTo>
                  <a:cubicBezTo>
                    <a:pt x="129" y="4221"/>
                    <a:pt x="137" y="3836"/>
                    <a:pt x="144" y="3451"/>
                  </a:cubicBezTo>
                  <a:cubicBezTo>
                    <a:pt x="148" y="3070"/>
                    <a:pt x="144" y="2686"/>
                    <a:pt x="144" y="2301"/>
                  </a:cubicBezTo>
                  <a:cubicBezTo>
                    <a:pt x="133" y="1916"/>
                    <a:pt x="129" y="1536"/>
                    <a:pt x="110" y="1151"/>
                  </a:cubicBezTo>
                  <a:cubicBezTo>
                    <a:pt x="95" y="767"/>
                    <a:pt x="76" y="385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2947618" y="2613300"/>
              <a:ext cx="146755" cy="13866"/>
            </a:xfrm>
            <a:custGeom>
              <a:avLst/>
              <a:gdLst/>
              <a:ahLst/>
              <a:cxnLst/>
              <a:rect l="l" t="t" r="r" b="b"/>
              <a:pathLst>
                <a:path w="2339" h="221" extrusionOk="0">
                  <a:moveTo>
                    <a:pt x="1650" y="0"/>
                  </a:moveTo>
                  <a:cubicBezTo>
                    <a:pt x="1488" y="0"/>
                    <a:pt x="1325" y="7"/>
                    <a:pt x="1162" y="20"/>
                  </a:cubicBezTo>
                  <a:cubicBezTo>
                    <a:pt x="966" y="36"/>
                    <a:pt x="770" y="54"/>
                    <a:pt x="577" y="88"/>
                  </a:cubicBezTo>
                  <a:cubicBezTo>
                    <a:pt x="381" y="118"/>
                    <a:pt x="189" y="156"/>
                    <a:pt x="0" y="220"/>
                  </a:cubicBezTo>
                  <a:cubicBezTo>
                    <a:pt x="197" y="212"/>
                    <a:pt x="392" y="201"/>
                    <a:pt x="589" y="194"/>
                  </a:cubicBezTo>
                  <a:lnTo>
                    <a:pt x="1170" y="156"/>
                  </a:lnTo>
                  <a:cubicBezTo>
                    <a:pt x="1365" y="141"/>
                    <a:pt x="1562" y="130"/>
                    <a:pt x="1754" y="107"/>
                  </a:cubicBezTo>
                  <a:cubicBezTo>
                    <a:pt x="1950" y="85"/>
                    <a:pt x="2143" y="66"/>
                    <a:pt x="2339" y="31"/>
                  </a:cubicBezTo>
                  <a:cubicBezTo>
                    <a:pt x="2143" y="5"/>
                    <a:pt x="1947" y="1"/>
                    <a:pt x="1750" y="1"/>
                  </a:cubicBezTo>
                  <a:cubicBezTo>
                    <a:pt x="1717" y="1"/>
                    <a:pt x="1684" y="0"/>
                    <a:pt x="16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2898365" y="2306555"/>
              <a:ext cx="69205" cy="107917"/>
            </a:xfrm>
            <a:custGeom>
              <a:avLst/>
              <a:gdLst/>
              <a:ahLst/>
              <a:cxnLst/>
              <a:rect l="l" t="t" r="r" b="b"/>
              <a:pathLst>
                <a:path w="1103" h="1720" extrusionOk="0">
                  <a:moveTo>
                    <a:pt x="627" y="0"/>
                  </a:moveTo>
                  <a:cubicBezTo>
                    <a:pt x="617" y="0"/>
                    <a:pt x="607" y="1"/>
                    <a:pt x="597" y="2"/>
                  </a:cubicBezTo>
                  <a:cubicBezTo>
                    <a:pt x="442" y="14"/>
                    <a:pt x="329" y="108"/>
                    <a:pt x="235" y="202"/>
                  </a:cubicBezTo>
                  <a:cubicBezTo>
                    <a:pt x="140" y="300"/>
                    <a:pt x="61" y="402"/>
                    <a:pt x="1" y="519"/>
                  </a:cubicBezTo>
                  <a:cubicBezTo>
                    <a:pt x="87" y="421"/>
                    <a:pt x="178" y="326"/>
                    <a:pt x="276" y="251"/>
                  </a:cubicBezTo>
                  <a:cubicBezTo>
                    <a:pt x="372" y="174"/>
                    <a:pt x="485" y="108"/>
                    <a:pt x="592" y="108"/>
                  </a:cubicBezTo>
                  <a:cubicBezTo>
                    <a:pt x="595" y="108"/>
                    <a:pt x="598" y="108"/>
                    <a:pt x="601" y="108"/>
                  </a:cubicBezTo>
                  <a:cubicBezTo>
                    <a:pt x="706" y="112"/>
                    <a:pt x="789" y="195"/>
                    <a:pt x="846" y="300"/>
                  </a:cubicBezTo>
                  <a:cubicBezTo>
                    <a:pt x="902" y="402"/>
                    <a:pt x="937" y="523"/>
                    <a:pt x="944" y="643"/>
                  </a:cubicBezTo>
                  <a:cubicBezTo>
                    <a:pt x="963" y="885"/>
                    <a:pt x="887" y="1130"/>
                    <a:pt x="759" y="1345"/>
                  </a:cubicBezTo>
                  <a:cubicBezTo>
                    <a:pt x="695" y="1450"/>
                    <a:pt x="612" y="1548"/>
                    <a:pt x="510" y="1616"/>
                  </a:cubicBezTo>
                  <a:cubicBezTo>
                    <a:pt x="459" y="1656"/>
                    <a:pt x="393" y="1681"/>
                    <a:pt x="327" y="1681"/>
                  </a:cubicBezTo>
                  <a:cubicBezTo>
                    <a:pt x="272" y="1681"/>
                    <a:pt x="217" y="1663"/>
                    <a:pt x="171" y="1621"/>
                  </a:cubicBezTo>
                  <a:lnTo>
                    <a:pt x="171" y="1621"/>
                  </a:lnTo>
                  <a:cubicBezTo>
                    <a:pt x="214" y="1690"/>
                    <a:pt x="293" y="1720"/>
                    <a:pt x="374" y="1720"/>
                  </a:cubicBezTo>
                  <a:cubicBezTo>
                    <a:pt x="434" y="1720"/>
                    <a:pt x="494" y="1704"/>
                    <a:pt x="544" y="1677"/>
                  </a:cubicBezTo>
                  <a:cubicBezTo>
                    <a:pt x="669" y="1612"/>
                    <a:pt x="766" y="1515"/>
                    <a:pt x="850" y="1405"/>
                  </a:cubicBezTo>
                  <a:cubicBezTo>
                    <a:pt x="1008" y="1186"/>
                    <a:pt x="1102" y="911"/>
                    <a:pt x="1080" y="632"/>
                  </a:cubicBezTo>
                  <a:cubicBezTo>
                    <a:pt x="1068" y="493"/>
                    <a:pt x="1031" y="353"/>
                    <a:pt x="955" y="236"/>
                  </a:cubicBezTo>
                  <a:cubicBezTo>
                    <a:pt x="925" y="172"/>
                    <a:pt x="872" y="115"/>
                    <a:pt x="815" y="70"/>
                  </a:cubicBezTo>
                  <a:cubicBezTo>
                    <a:pt x="763" y="31"/>
                    <a:pt x="696" y="0"/>
                    <a:pt x="627" y="0"/>
                  </a:cubicBezTo>
                  <a:close/>
                </a:path>
              </a:pathLst>
            </a:custGeom>
            <a:solidFill>
              <a:srgbClr val="CC8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2893660" y="2326193"/>
              <a:ext cx="49316" cy="62868"/>
            </a:xfrm>
            <a:custGeom>
              <a:avLst/>
              <a:gdLst/>
              <a:ahLst/>
              <a:cxnLst/>
              <a:rect l="l" t="t" r="r" b="b"/>
              <a:pathLst>
                <a:path w="786" h="1002" extrusionOk="0">
                  <a:moveTo>
                    <a:pt x="586" y="0"/>
                  </a:moveTo>
                  <a:cubicBezTo>
                    <a:pt x="578" y="0"/>
                    <a:pt x="570" y="1"/>
                    <a:pt x="563" y="2"/>
                  </a:cubicBezTo>
                  <a:cubicBezTo>
                    <a:pt x="430" y="32"/>
                    <a:pt x="355" y="126"/>
                    <a:pt x="295" y="213"/>
                  </a:cubicBezTo>
                  <a:cubicBezTo>
                    <a:pt x="230" y="304"/>
                    <a:pt x="181" y="398"/>
                    <a:pt x="140" y="497"/>
                  </a:cubicBezTo>
                  <a:cubicBezTo>
                    <a:pt x="95" y="591"/>
                    <a:pt x="65" y="688"/>
                    <a:pt x="30" y="791"/>
                  </a:cubicBezTo>
                  <a:lnTo>
                    <a:pt x="0" y="885"/>
                  </a:lnTo>
                  <a:lnTo>
                    <a:pt x="0" y="885"/>
                  </a:lnTo>
                  <a:lnTo>
                    <a:pt x="91" y="862"/>
                  </a:lnTo>
                  <a:cubicBezTo>
                    <a:pt x="124" y="855"/>
                    <a:pt x="159" y="847"/>
                    <a:pt x="189" y="843"/>
                  </a:cubicBezTo>
                  <a:cubicBezTo>
                    <a:pt x="195" y="843"/>
                    <a:pt x="200" y="844"/>
                    <a:pt x="204" y="844"/>
                  </a:cubicBezTo>
                  <a:lnTo>
                    <a:pt x="204" y="844"/>
                  </a:lnTo>
                  <a:cubicBezTo>
                    <a:pt x="174" y="896"/>
                    <a:pt x="117" y="949"/>
                    <a:pt x="65" y="1002"/>
                  </a:cubicBezTo>
                  <a:cubicBezTo>
                    <a:pt x="136" y="972"/>
                    <a:pt x="200" y="941"/>
                    <a:pt x="260" y="881"/>
                  </a:cubicBezTo>
                  <a:cubicBezTo>
                    <a:pt x="268" y="873"/>
                    <a:pt x="276" y="866"/>
                    <a:pt x="279" y="850"/>
                  </a:cubicBezTo>
                  <a:cubicBezTo>
                    <a:pt x="287" y="832"/>
                    <a:pt x="287" y="810"/>
                    <a:pt x="268" y="787"/>
                  </a:cubicBezTo>
                  <a:cubicBezTo>
                    <a:pt x="238" y="756"/>
                    <a:pt x="215" y="760"/>
                    <a:pt x="192" y="753"/>
                  </a:cubicBezTo>
                  <a:cubicBezTo>
                    <a:pt x="184" y="753"/>
                    <a:pt x="177" y="753"/>
                    <a:pt x="169" y="753"/>
                  </a:cubicBezTo>
                  <a:lnTo>
                    <a:pt x="169" y="753"/>
                  </a:lnTo>
                  <a:cubicBezTo>
                    <a:pt x="244" y="593"/>
                    <a:pt x="312" y="432"/>
                    <a:pt x="401" y="285"/>
                  </a:cubicBezTo>
                  <a:cubicBezTo>
                    <a:pt x="449" y="202"/>
                    <a:pt x="509" y="119"/>
                    <a:pt x="577" y="89"/>
                  </a:cubicBezTo>
                  <a:cubicBezTo>
                    <a:pt x="586" y="86"/>
                    <a:pt x="595" y="84"/>
                    <a:pt x="604" y="84"/>
                  </a:cubicBezTo>
                  <a:cubicBezTo>
                    <a:pt x="667" y="84"/>
                    <a:pt x="739" y="157"/>
                    <a:pt x="785" y="236"/>
                  </a:cubicBezTo>
                  <a:cubicBezTo>
                    <a:pt x="777" y="183"/>
                    <a:pt x="758" y="131"/>
                    <a:pt x="725" y="86"/>
                  </a:cubicBezTo>
                  <a:cubicBezTo>
                    <a:pt x="701" y="41"/>
                    <a:pt x="648" y="0"/>
                    <a:pt x="586" y="0"/>
                  </a:cubicBezTo>
                  <a:close/>
                </a:path>
              </a:pathLst>
            </a:custGeom>
            <a:solidFill>
              <a:srgbClr val="CC8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2826714" y="2443960"/>
              <a:ext cx="39089" cy="34006"/>
            </a:xfrm>
            <a:custGeom>
              <a:avLst/>
              <a:gdLst/>
              <a:ahLst/>
              <a:cxnLst/>
              <a:rect l="l" t="t" r="r" b="b"/>
              <a:pathLst>
                <a:path w="623" h="542" extrusionOk="0">
                  <a:moveTo>
                    <a:pt x="622" y="0"/>
                  </a:moveTo>
                  <a:lnTo>
                    <a:pt x="622" y="0"/>
                  </a:lnTo>
                  <a:cubicBezTo>
                    <a:pt x="566" y="60"/>
                    <a:pt x="528" y="128"/>
                    <a:pt x="483" y="185"/>
                  </a:cubicBezTo>
                  <a:cubicBezTo>
                    <a:pt x="437" y="245"/>
                    <a:pt x="396" y="301"/>
                    <a:pt x="347" y="350"/>
                  </a:cubicBezTo>
                  <a:cubicBezTo>
                    <a:pt x="302" y="396"/>
                    <a:pt x="253" y="426"/>
                    <a:pt x="196" y="426"/>
                  </a:cubicBezTo>
                  <a:cubicBezTo>
                    <a:pt x="140" y="426"/>
                    <a:pt x="68" y="396"/>
                    <a:pt x="0" y="350"/>
                  </a:cubicBezTo>
                  <a:lnTo>
                    <a:pt x="0" y="350"/>
                  </a:lnTo>
                  <a:cubicBezTo>
                    <a:pt x="26" y="430"/>
                    <a:pt x="83" y="501"/>
                    <a:pt x="178" y="531"/>
                  </a:cubicBezTo>
                  <a:cubicBezTo>
                    <a:pt x="199" y="539"/>
                    <a:pt x="220" y="542"/>
                    <a:pt x="241" y="542"/>
                  </a:cubicBezTo>
                  <a:cubicBezTo>
                    <a:pt x="320" y="542"/>
                    <a:pt x="395" y="496"/>
                    <a:pt x="445" y="449"/>
                  </a:cubicBezTo>
                  <a:cubicBezTo>
                    <a:pt x="566" y="320"/>
                    <a:pt x="615" y="162"/>
                    <a:pt x="622" y="0"/>
                  </a:cubicBezTo>
                  <a:close/>
                </a:path>
              </a:pathLst>
            </a:custGeom>
            <a:solidFill>
              <a:srgbClr val="CC8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2849866" y="2328891"/>
              <a:ext cx="9035" cy="24030"/>
            </a:xfrm>
            <a:custGeom>
              <a:avLst/>
              <a:gdLst/>
              <a:ahLst/>
              <a:cxnLst/>
              <a:rect l="l" t="t" r="r" b="b"/>
              <a:pathLst>
                <a:path w="144" h="383" extrusionOk="0">
                  <a:moveTo>
                    <a:pt x="72" y="1"/>
                  </a:moveTo>
                  <a:cubicBezTo>
                    <a:pt x="30" y="1"/>
                    <a:pt x="1" y="88"/>
                    <a:pt x="1" y="193"/>
                  </a:cubicBezTo>
                  <a:cubicBezTo>
                    <a:pt x="1" y="299"/>
                    <a:pt x="30" y="382"/>
                    <a:pt x="72" y="382"/>
                  </a:cubicBezTo>
                  <a:cubicBezTo>
                    <a:pt x="110" y="382"/>
                    <a:pt x="144" y="299"/>
                    <a:pt x="144" y="193"/>
                  </a:cubicBezTo>
                  <a:cubicBezTo>
                    <a:pt x="144" y="88"/>
                    <a:pt x="110" y="1"/>
                    <a:pt x="72" y="1"/>
                  </a:cubicBezTo>
                  <a:close/>
                </a:path>
              </a:pathLst>
            </a:custGeom>
            <a:solidFill>
              <a:srgbClr val="15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2854132" y="2275560"/>
              <a:ext cx="39151" cy="25034"/>
            </a:xfrm>
            <a:custGeom>
              <a:avLst/>
              <a:gdLst/>
              <a:ahLst/>
              <a:cxnLst/>
              <a:rect l="l" t="t" r="r" b="b"/>
              <a:pathLst>
                <a:path w="624" h="399" extrusionOk="0">
                  <a:moveTo>
                    <a:pt x="372" y="1"/>
                  </a:moveTo>
                  <a:cubicBezTo>
                    <a:pt x="197" y="1"/>
                    <a:pt x="0" y="247"/>
                    <a:pt x="0" y="247"/>
                  </a:cubicBezTo>
                  <a:lnTo>
                    <a:pt x="623" y="398"/>
                  </a:lnTo>
                  <a:cubicBezTo>
                    <a:pt x="581" y="95"/>
                    <a:pt x="481" y="1"/>
                    <a:pt x="372" y="1"/>
                  </a:cubicBezTo>
                  <a:close/>
                </a:path>
              </a:pathLst>
            </a:custGeom>
            <a:solidFill>
              <a:srgbClr val="3E4E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472363" y="4057618"/>
              <a:ext cx="205231" cy="137971"/>
            </a:xfrm>
            <a:custGeom>
              <a:avLst/>
              <a:gdLst/>
              <a:ahLst/>
              <a:cxnLst/>
              <a:rect l="l" t="t" r="r" b="b"/>
              <a:pathLst>
                <a:path w="3271" h="2199" extrusionOk="0">
                  <a:moveTo>
                    <a:pt x="1027" y="0"/>
                  </a:moveTo>
                  <a:cubicBezTo>
                    <a:pt x="932" y="0"/>
                    <a:pt x="833" y="16"/>
                    <a:pt x="736" y="34"/>
                  </a:cubicBezTo>
                  <a:cubicBezTo>
                    <a:pt x="615" y="71"/>
                    <a:pt x="491" y="121"/>
                    <a:pt x="396" y="207"/>
                  </a:cubicBezTo>
                  <a:cubicBezTo>
                    <a:pt x="201" y="381"/>
                    <a:pt x="110" y="623"/>
                    <a:pt x="72" y="853"/>
                  </a:cubicBezTo>
                  <a:cubicBezTo>
                    <a:pt x="1" y="1316"/>
                    <a:pt x="88" y="1773"/>
                    <a:pt x="227" y="2199"/>
                  </a:cubicBezTo>
                  <a:cubicBezTo>
                    <a:pt x="174" y="1758"/>
                    <a:pt x="155" y="1302"/>
                    <a:pt x="250" y="891"/>
                  </a:cubicBezTo>
                  <a:cubicBezTo>
                    <a:pt x="298" y="687"/>
                    <a:pt x="385" y="490"/>
                    <a:pt x="536" y="374"/>
                  </a:cubicBezTo>
                  <a:cubicBezTo>
                    <a:pt x="656" y="272"/>
                    <a:pt x="816" y="230"/>
                    <a:pt x="986" y="230"/>
                  </a:cubicBezTo>
                  <a:cubicBezTo>
                    <a:pt x="1020" y="230"/>
                    <a:pt x="1053" y="231"/>
                    <a:pt x="1087" y="234"/>
                  </a:cubicBezTo>
                  <a:cubicBezTo>
                    <a:pt x="1294" y="242"/>
                    <a:pt x="1501" y="294"/>
                    <a:pt x="1698" y="377"/>
                  </a:cubicBezTo>
                  <a:cubicBezTo>
                    <a:pt x="1898" y="449"/>
                    <a:pt x="2086" y="562"/>
                    <a:pt x="2267" y="679"/>
                  </a:cubicBezTo>
                  <a:cubicBezTo>
                    <a:pt x="2629" y="920"/>
                    <a:pt x="2962" y="1218"/>
                    <a:pt x="3270" y="1542"/>
                  </a:cubicBezTo>
                  <a:cubicBezTo>
                    <a:pt x="3033" y="1162"/>
                    <a:pt x="2735" y="815"/>
                    <a:pt x="2373" y="536"/>
                  </a:cubicBezTo>
                  <a:cubicBezTo>
                    <a:pt x="2192" y="393"/>
                    <a:pt x="1996" y="268"/>
                    <a:pt x="1781" y="174"/>
                  </a:cubicBezTo>
                  <a:cubicBezTo>
                    <a:pt x="1569" y="80"/>
                    <a:pt x="1339" y="19"/>
                    <a:pt x="1098" y="3"/>
                  </a:cubicBezTo>
                  <a:cubicBezTo>
                    <a:pt x="1074" y="1"/>
                    <a:pt x="1051" y="0"/>
                    <a:pt x="10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346001" y="3830430"/>
              <a:ext cx="453942" cy="268914"/>
            </a:xfrm>
            <a:custGeom>
              <a:avLst/>
              <a:gdLst/>
              <a:ahLst/>
              <a:cxnLst/>
              <a:rect l="l" t="t" r="r" b="b"/>
              <a:pathLst>
                <a:path w="7235" h="4286" extrusionOk="0">
                  <a:moveTo>
                    <a:pt x="1761" y="319"/>
                  </a:moveTo>
                  <a:cubicBezTo>
                    <a:pt x="1758" y="321"/>
                    <a:pt x="1754" y="323"/>
                    <a:pt x="1750" y="325"/>
                  </a:cubicBezTo>
                  <a:cubicBezTo>
                    <a:pt x="1743" y="325"/>
                    <a:pt x="1736" y="325"/>
                    <a:pt x="1747" y="320"/>
                  </a:cubicBezTo>
                  <a:lnTo>
                    <a:pt x="1761" y="319"/>
                  </a:lnTo>
                  <a:close/>
                  <a:moveTo>
                    <a:pt x="3288" y="0"/>
                  </a:moveTo>
                  <a:cubicBezTo>
                    <a:pt x="2946" y="0"/>
                    <a:pt x="2604" y="11"/>
                    <a:pt x="2260" y="34"/>
                  </a:cubicBezTo>
                  <a:cubicBezTo>
                    <a:pt x="2154" y="45"/>
                    <a:pt x="2053" y="53"/>
                    <a:pt x="1947" y="72"/>
                  </a:cubicBezTo>
                  <a:lnTo>
                    <a:pt x="1788" y="94"/>
                  </a:lnTo>
                  <a:lnTo>
                    <a:pt x="1709" y="106"/>
                  </a:lnTo>
                  <a:cubicBezTo>
                    <a:pt x="1708" y="106"/>
                    <a:pt x="1708" y="106"/>
                    <a:pt x="1707" y="106"/>
                  </a:cubicBezTo>
                  <a:cubicBezTo>
                    <a:pt x="1697" y="106"/>
                    <a:pt x="1640" y="130"/>
                    <a:pt x="1623" y="151"/>
                  </a:cubicBezTo>
                  <a:lnTo>
                    <a:pt x="1585" y="193"/>
                  </a:lnTo>
                  <a:cubicBezTo>
                    <a:pt x="1445" y="388"/>
                    <a:pt x="1374" y="574"/>
                    <a:pt x="1283" y="766"/>
                  </a:cubicBezTo>
                  <a:cubicBezTo>
                    <a:pt x="1117" y="1151"/>
                    <a:pt x="955" y="1535"/>
                    <a:pt x="812" y="1924"/>
                  </a:cubicBezTo>
                  <a:cubicBezTo>
                    <a:pt x="521" y="2705"/>
                    <a:pt x="246" y="3489"/>
                    <a:pt x="1" y="4285"/>
                  </a:cubicBezTo>
                  <a:cubicBezTo>
                    <a:pt x="333" y="3523"/>
                    <a:pt x="650" y="2754"/>
                    <a:pt x="977" y="1991"/>
                  </a:cubicBezTo>
                  <a:cubicBezTo>
                    <a:pt x="1143" y="1610"/>
                    <a:pt x="1298" y="1226"/>
                    <a:pt x="1475" y="853"/>
                  </a:cubicBezTo>
                  <a:cubicBezTo>
                    <a:pt x="1562" y="672"/>
                    <a:pt x="1653" y="468"/>
                    <a:pt x="1754" y="329"/>
                  </a:cubicBezTo>
                  <a:lnTo>
                    <a:pt x="1764" y="319"/>
                  </a:lnTo>
                  <a:lnTo>
                    <a:pt x="1764" y="319"/>
                  </a:lnTo>
                  <a:lnTo>
                    <a:pt x="1822" y="313"/>
                  </a:lnTo>
                  <a:lnTo>
                    <a:pt x="1973" y="294"/>
                  </a:lnTo>
                  <a:cubicBezTo>
                    <a:pt x="2075" y="275"/>
                    <a:pt x="2177" y="272"/>
                    <a:pt x="2279" y="264"/>
                  </a:cubicBezTo>
                  <a:cubicBezTo>
                    <a:pt x="2695" y="226"/>
                    <a:pt x="3115" y="213"/>
                    <a:pt x="3536" y="213"/>
                  </a:cubicBezTo>
                  <a:cubicBezTo>
                    <a:pt x="3942" y="213"/>
                    <a:pt x="4349" y="225"/>
                    <a:pt x="4756" y="238"/>
                  </a:cubicBezTo>
                  <a:cubicBezTo>
                    <a:pt x="5167" y="249"/>
                    <a:pt x="5583" y="272"/>
                    <a:pt x="5998" y="302"/>
                  </a:cubicBezTo>
                  <a:cubicBezTo>
                    <a:pt x="6412" y="325"/>
                    <a:pt x="6823" y="355"/>
                    <a:pt x="7235" y="411"/>
                  </a:cubicBezTo>
                  <a:cubicBezTo>
                    <a:pt x="6427" y="215"/>
                    <a:pt x="5594" y="132"/>
                    <a:pt x="4764" y="61"/>
                  </a:cubicBezTo>
                  <a:cubicBezTo>
                    <a:pt x="4274" y="23"/>
                    <a:pt x="3782" y="0"/>
                    <a:pt x="3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8"/>
          <p:cNvGrpSpPr/>
          <p:nvPr/>
        </p:nvGrpSpPr>
        <p:grpSpPr>
          <a:xfrm>
            <a:off x="243868" y="1006542"/>
            <a:ext cx="1592472" cy="934607"/>
            <a:chOff x="971232" y="1453975"/>
            <a:chExt cx="1592472" cy="934607"/>
          </a:xfrm>
        </p:grpSpPr>
        <p:sp>
          <p:nvSpPr>
            <p:cNvPr id="452" name="Google Shape;452;p28"/>
            <p:cNvSpPr/>
            <p:nvPr/>
          </p:nvSpPr>
          <p:spPr>
            <a:xfrm>
              <a:off x="971232" y="1453975"/>
              <a:ext cx="1592472" cy="420281"/>
            </a:xfrm>
            <a:custGeom>
              <a:avLst/>
              <a:gdLst/>
              <a:ahLst/>
              <a:cxnLst/>
              <a:rect l="l" t="t" r="r" b="b"/>
              <a:pathLst>
                <a:path w="113809" h="14305" extrusionOk="0">
                  <a:moveTo>
                    <a:pt x="2098" y="14162"/>
                  </a:moveTo>
                  <a:lnTo>
                    <a:pt x="0" y="0"/>
                  </a:lnTo>
                  <a:lnTo>
                    <a:pt x="113809" y="2575"/>
                  </a:lnTo>
                  <a:lnTo>
                    <a:pt x="112268" y="143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53" name="Google Shape;453;p28"/>
            <p:cNvSpPr/>
            <p:nvPr/>
          </p:nvSpPr>
          <p:spPr>
            <a:xfrm>
              <a:off x="1894975" y="1775525"/>
              <a:ext cx="175149" cy="613057"/>
            </a:xfrm>
            <a:custGeom>
              <a:avLst/>
              <a:gdLst/>
              <a:ahLst/>
              <a:cxnLst/>
              <a:rect l="l" t="t" r="r" b="b"/>
              <a:pathLst>
                <a:path w="9554" h="33441" extrusionOk="0">
                  <a:moveTo>
                    <a:pt x="0" y="0"/>
                  </a:moveTo>
                  <a:lnTo>
                    <a:pt x="9554" y="0"/>
                  </a:lnTo>
                  <a:lnTo>
                    <a:pt x="9554" y="334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54" name="Google Shape;454;p28"/>
            <p:cNvSpPr/>
            <p:nvPr/>
          </p:nvSpPr>
          <p:spPr>
            <a:xfrm>
              <a:off x="1151363" y="1578013"/>
              <a:ext cx="181200" cy="172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414113" y="1578013"/>
              <a:ext cx="181200" cy="172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676863" y="1578013"/>
              <a:ext cx="181200" cy="172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939613" y="1578013"/>
              <a:ext cx="181200" cy="172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2202363" y="1578013"/>
              <a:ext cx="181200" cy="172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28"/>
          <p:cNvGrpSpPr/>
          <p:nvPr/>
        </p:nvGrpSpPr>
        <p:grpSpPr>
          <a:xfrm>
            <a:off x="1685018" y="277117"/>
            <a:ext cx="1592472" cy="1146525"/>
            <a:chOff x="2412382" y="724550"/>
            <a:chExt cx="1592472" cy="1146525"/>
          </a:xfrm>
        </p:grpSpPr>
        <p:sp>
          <p:nvSpPr>
            <p:cNvPr id="460" name="Google Shape;460;p28"/>
            <p:cNvSpPr/>
            <p:nvPr/>
          </p:nvSpPr>
          <p:spPr>
            <a:xfrm rot="10800000">
              <a:off x="2412382" y="724550"/>
              <a:ext cx="1592472" cy="420281"/>
            </a:xfrm>
            <a:custGeom>
              <a:avLst/>
              <a:gdLst/>
              <a:ahLst/>
              <a:cxnLst/>
              <a:rect l="l" t="t" r="r" b="b"/>
              <a:pathLst>
                <a:path w="113809" h="14305" extrusionOk="0">
                  <a:moveTo>
                    <a:pt x="2098" y="14162"/>
                  </a:moveTo>
                  <a:lnTo>
                    <a:pt x="0" y="0"/>
                  </a:lnTo>
                  <a:lnTo>
                    <a:pt x="113809" y="2575"/>
                  </a:lnTo>
                  <a:lnTo>
                    <a:pt x="112268" y="143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61" name="Google Shape;461;p28"/>
            <p:cNvSpPr/>
            <p:nvPr/>
          </p:nvSpPr>
          <p:spPr>
            <a:xfrm>
              <a:off x="3121050" y="1004500"/>
              <a:ext cx="175125" cy="866575"/>
            </a:xfrm>
            <a:custGeom>
              <a:avLst/>
              <a:gdLst/>
              <a:ahLst/>
              <a:cxnLst/>
              <a:rect l="l" t="t" r="r" b="b"/>
              <a:pathLst>
                <a:path w="7005" h="34663" extrusionOk="0">
                  <a:moveTo>
                    <a:pt x="0" y="0"/>
                  </a:moveTo>
                  <a:lnTo>
                    <a:pt x="7005" y="0"/>
                  </a:lnTo>
                  <a:lnTo>
                    <a:pt x="4144" y="346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62" name="Google Shape;462;p28"/>
            <p:cNvSpPr/>
            <p:nvPr/>
          </p:nvSpPr>
          <p:spPr>
            <a:xfrm>
              <a:off x="2592513" y="829363"/>
              <a:ext cx="181200" cy="172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2855263" y="829363"/>
              <a:ext cx="181200" cy="172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3118013" y="829363"/>
              <a:ext cx="181200" cy="172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3380763" y="829363"/>
              <a:ext cx="181200" cy="172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458;p28"/>
          <p:cNvSpPr/>
          <p:nvPr/>
        </p:nvSpPr>
        <p:spPr>
          <a:xfrm>
            <a:off x="2916618" y="381930"/>
            <a:ext cx="181200" cy="172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26"/>
          <p:cNvGrpSpPr/>
          <p:nvPr/>
        </p:nvGrpSpPr>
        <p:grpSpPr>
          <a:xfrm>
            <a:off x="2566104" y="194377"/>
            <a:ext cx="4013909" cy="623731"/>
            <a:chOff x="1576400" y="341325"/>
            <a:chExt cx="5991225" cy="623731"/>
          </a:xfrm>
        </p:grpSpPr>
        <p:sp>
          <p:nvSpPr>
            <p:cNvPr id="358" name="Google Shape;358;p26"/>
            <p:cNvSpPr/>
            <p:nvPr/>
          </p:nvSpPr>
          <p:spPr>
            <a:xfrm>
              <a:off x="1576400" y="341325"/>
              <a:ext cx="5991225" cy="623731"/>
            </a:xfrm>
            <a:custGeom>
              <a:avLst/>
              <a:gdLst/>
              <a:ahLst/>
              <a:cxnLst/>
              <a:rect l="l" t="t" r="r" b="b"/>
              <a:pathLst>
                <a:path w="239649" h="27870" extrusionOk="0">
                  <a:moveTo>
                    <a:pt x="0" y="572"/>
                  </a:moveTo>
                  <a:lnTo>
                    <a:pt x="381" y="27870"/>
                  </a:lnTo>
                  <a:lnTo>
                    <a:pt x="239649" y="27813"/>
                  </a:lnTo>
                  <a:lnTo>
                    <a:pt x="239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59" name="Google Shape;359;p26"/>
            <p:cNvSpPr/>
            <p:nvPr/>
          </p:nvSpPr>
          <p:spPr>
            <a:xfrm>
              <a:off x="1647825" y="413050"/>
              <a:ext cx="5848350" cy="494553"/>
            </a:xfrm>
            <a:custGeom>
              <a:avLst/>
              <a:gdLst/>
              <a:ahLst/>
              <a:cxnLst/>
              <a:rect l="l" t="t" r="r" b="b"/>
              <a:pathLst>
                <a:path w="233934" h="22098" extrusionOk="0">
                  <a:moveTo>
                    <a:pt x="0" y="0"/>
                  </a:moveTo>
                  <a:lnTo>
                    <a:pt x="381" y="22098"/>
                  </a:lnTo>
                  <a:lnTo>
                    <a:pt x="233934" y="20193"/>
                  </a:lnTo>
                  <a:lnTo>
                    <a:pt x="233934" y="3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grpSp>
          <p:nvGrpSpPr>
            <p:cNvPr id="360" name="Google Shape;360;p26"/>
            <p:cNvGrpSpPr/>
            <p:nvPr/>
          </p:nvGrpSpPr>
          <p:grpSpPr>
            <a:xfrm>
              <a:off x="1920625" y="616525"/>
              <a:ext cx="5302775" cy="87600"/>
              <a:chOff x="1920625" y="616525"/>
              <a:chExt cx="5302775" cy="87600"/>
            </a:xfrm>
          </p:grpSpPr>
          <p:sp>
            <p:nvSpPr>
              <p:cNvPr id="361" name="Google Shape;361;p26"/>
              <p:cNvSpPr/>
              <p:nvPr/>
            </p:nvSpPr>
            <p:spPr>
              <a:xfrm>
                <a:off x="1920625" y="616525"/>
                <a:ext cx="87600" cy="8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6"/>
              <p:cNvSpPr/>
              <p:nvPr/>
            </p:nvSpPr>
            <p:spPr>
              <a:xfrm>
                <a:off x="7135800" y="616525"/>
                <a:ext cx="87600" cy="8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Google Shape;363;p26"/>
          <p:cNvSpPr txBox="1">
            <a:spLocks/>
          </p:cNvSpPr>
          <p:nvPr/>
        </p:nvSpPr>
        <p:spPr>
          <a:xfrm>
            <a:off x="2256000" y="241748"/>
            <a:ext cx="4634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pt-BR" dirty="0" smtClean="0">
                <a:solidFill>
                  <a:schemeClr val="lt1"/>
                </a:solidFill>
              </a:rPr>
              <a:t>DIAGRAMA  - WORKFLOW</a:t>
            </a:r>
            <a:endParaRPr lang="pt-BR" dirty="0">
              <a:solidFill>
                <a:schemeClr val="lt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8" y="-55733"/>
            <a:ext cx="7723643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Picture 7">
            <a:extLst>
              <a:ext uri="{FF2B5EF4-FFF2-40B4-BE49-F238E27FC236}">
                <a16:creationId xmlns:a16="http://schemas.microsoft.com/office/drawing/2014/main" id="{1B972DA6-06FD-42AB-9AD2-264C7D1204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17" y="-301581"/>
            <a:ext cx="6619356" cy="5255609"/>
          </a:xfrm>
          <a:prstGeom prst="rect">
            <a:avLst/>
          </a:prstGeom>
        </p:spPr>
      </p:pic>
      <p:grpSp>
        <p:nvGrpSpPr>
          <p:cNvPr id="684" name="Google Shape;684;p35"/>
          <p:cNvGrpSpPr/>
          <p:nvPr/>
        </p:nvGrpSpPr>
        <p:grpSpPr>
          <a:xfrm>
            <a:off x="1374519" y="4751"/>
            <a:ext cx="6209254" cy="749912"/>
            <a:chOff x="1576400" y="341325"/>
            <a:chExt cx="5991225" cy="623731"/>
          </a:xfrm>
        </p:grpSpPr>
        <p:sp>
          <p:nvSpPr>
            <p:cNvPr id="685" name="Google Shape;685;p35"/>
            <p:cNvSpPr/>
            <p:nvPr/>
          </p:nvSpPr>
          <p:spPr>
            <a:xfrm>
              <a:off x="1576400" y="341325"/>
              <a:ext cx="5991225" cy="623731"/>
            </a:xfrm>
            <a:custGeom>
              <a:avLst/>
              <a:gdLst/>
              <a:ahLst/>
              <a:cxnLst/>
              <a:rect l="l" t="t" r="r" b="b"/>
              <a:pathLst>
                <a:path w="239649" h="27870" extrusionOk="0">
                  <a:moveTo>
                    <a:pt x="0" y="572"/>
                  </a:moveTo>
                  <a:lnTo>
                    <a:pt x="381" y="27870"/>
                  </a:lnTo>
                  <a:lnTo>
                    <a:pt x="239649" y="27813"/>
                  </a:lnTo>
                  <a:lnTo>
                    <a:pt x="239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686" name="Google Shape;686;p35"/>
            <p:cNvSpPr/>
            <p:nvPr/>
          </p:nvSpPr>
          <p:spPr>
            <a:xfrm>
              <a:off x="1647838" y="418062"/>
              <a:ext cx="5848350" cy="494553"/>
            </a:xfrm>
            <a:custGeom>
              <a:avLst/>
              <a:gdLst/>
              <a:ahLst/>
              <a:cxnLst/>
              <a:rect l="l" t="t" r="r" b="b"/>
              <a:pathLst>
                <a:path w="233934" h="22098" extrusionOk="0">
                  <a:moveTo>
                    <a:pt x="0" y="0"/>
                  </a:moveTo>
                  <a:lnTo>
                    <a:pt x="381" y="22098"/>
                  </a:lnTo>
                  <a:lnTo>
                    <a:pt x="233934" y="20193"/>
                  </a:lnTo>
                  <a:lnTo>
                    <a:pt x="233934" y="3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87" name="Google Shape;687;p35"/>
            <p:cNvSpPr/>
            <p:nvPr/>
          </p:nvSpPr>
          <p:spPr>
            <a:xfrm>
              <a:off x="1920625" y="616525"/>
              <a:ext cx="87600" cy="8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7135800" y="616525"/>
              <a:ext cx="87600" cy="8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480;p29"/>
          <p:cNvSpPr txBox="1">
            <a:spLocks noGrp="1"/>
          </p:cNvSpPr>
          <p:nvPr>
            <p:ph type="ctrTitle"/>
          </p:nvPr>
        </p:nvSpPr>
        <p:spPr>
          <a:xfrm>
            <a:off x="1552895" y="173994"/>
            <a:ext cx="5852502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PROCESS MODEL AND NOTATION</a:t>
            </a:r>
            <a:endParaRPr dirty="0"/>
          </a:p>
        </p:txBody>
      </p:sp>
      <p:grpSp>
        <p:nvGrpSpPr>
          <p:cNvPr id="951" name="Google Shape;1805;p54"/>
          <p:cNvGrpSpPr/>
          <p:nvPr/>
        </p:nvGrpSpPr>
        <p:grpSpPr>
          <a:xfrm>
            <a:off x="302669" y="3298152"/>
            <a:ext cx="1071850" cy="1414125"/>
            <a:chOff x="953250" y="1157625"/>
            <a:chExt cx="1071850" cy="1414125"/>
          </a:xfrm>
        </p:grpSpPr>
        <p:sp>
          <p:nvSpPr>
            <p:cNvPr id="952" name="Google Shape;1806;p54"/>
            <p:cNvSpPr/>
            <p:nvPr/>
          </p:nvSpPr>
          <p:spPr>
            <a:xfrm>
              <a:off x="975775" y="2473100"/>
              <a:ext cx="457100" cy="98650"/>
            </a:xfrm>
            <a:custGeom>
              <a:avLst/>
              <a:gdLst/>
              <a:ahLst/>
              <a:cxnLst/>
              <a:rect l="l" t="t" r="r" b="b"/>
              <a:pathLst>
                <a:path w="18284" h="3946" extrusionOk="0">
                  <a:moveTo>
                    <a:pt x="9143" y="0"/>
                  </a:moveTo>
                  <a:cubicBezTo>
                    <a:pt x="4095" y="0"/>
                    <a:pt x="1" y="885"/>
                    <a:pt x="1" y="1973"/>
                  </a:cubicBezTo>
                  <a:cubicBezTo>
                    <a:pt x="1" y="3065"/>
                    <a:pt x="4095" y="3945"/>
                    <a:pt x="9143" y="3945"/>
                  </a:cubicBezTo>
                  <a:cubicBezTo>
                    <a:pt x="14192" y="3945"/>
                    <a:pt x="18284" y="3065"/>
                    <a:pt x="18284" y="1973"/>
                  </a:cubicBezTo>
                  <a:cubicBezTo>
                    <a:pt x="18284" y="885"/>
                    <a:pt x="14192" y="0"/>
                    <a:pt x="9143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807;p54"/>
            <p:cNvSpPr/>
            <p:nvPr/>
          </p:nvSpPr>
          <p:spPr>
            <a:xfrm>
              <a:off x="1133350" y="1263325"/>
              <a:ext cx="88325" cy="249150"/>
            </a:xfrm>
            <a:custGeom>
              <a:avLst/>
              <a:gdLst/>
              <a:ahLst/>
              <a:cxnLst/>
              <a:rect l="l" t="t" r="r" b="b"/>
              <a:pathLst>
                <a:path w="3533" h="9966" extrusionOk="0">
                  <a:moveTo>
                    <a:pt x="2901" y="1"/>
                  </a:moveTo>
                  <a:cubicBezTo>
                    <a:pt x="2901" y="1"/>
                    <a:pt x="1560" y="373"/>
                    <a:pt x="782" y="2789"/>
                  </a:cubicBezTo>
                  <a:cubicBezTo>
                    <a:pt x="0" y="5205"/>
                    <a:pt x="410" y="9965"/>
                    <a:pt x="410" y="9965"/>
                  </a:cubicBezTo>
                  <a:lnTo>
                    <a:pt x="1413" y="9518"/>
                  </a:lnTo>
                  <a:cubicBezTo>
                    <a:pt x="1413" y="9518"/>
                    <a:pt x="3123" y="3160"/>
                    <a:pt x="3533" y="2119"/>
                  </a:cubicBezTo>
                  <a:lnTo>
                    <a:pt x="2901" y="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808;p54"/>
            <p:cNvSpPr/>
            <p:nvPr/>
          </p:nvSpPr>
          <p:spPr>
            <a:xfrm>
              <a:off x="1053750" y="1926850"/>
              <a:ext cx="158525" cy="594300"/>
            </a:xfrm>
            <a:custGeom>
              <a:avLst/>
              <a:gdLst/>
              <a:ahLst/>
              <a:cxnLst/>
              <a:rect l="l" t="t" r="r" b="b"/>
              <a:pathLst>
                <a:path w="6341" h="23772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117"/>
                    <a:pt x="3464" y="20301"/>
                    <a:pt x="3464" y="20301"/>
                  </a:cubicBezTo>
                  <a:lnTo>
                    <a:pt x="844" y="23771"/>
                  </a:lnTo>
                  <a:cubicBezTo>
                    <a:pt x="844" y="23771"/>
                    <a:pt x="3795" y="22809"/>
                    <a:pt x="4682" y="21151"/>
                  </a:cubicBezTo>
                  <a:lnTo>
                    <a:pt x="4682" y="21151"/>
                  </a:lnTo>
                  <a:lnTo>
                    <a:pt x="4645" y="23513"/>
                  </a:lnTo>
                  <a:cubicBezTo>
                    <a:pt x="4645" y="23513"/>
                    <a:pt x="6341" y="20892"/>
                    <a:pt x="4460" y="19933"/>
                  </a:cubicBezTo>
                  <a:cubicBezTo>
                    <a:pt x="5457" y="15319"/>
                    <a:pt x="6119" y="8341"/>
                    <a:pt x="2836" y="7641"/>
                  </a:cubicBezTo>
                  <a:cubicBezTo>
                    <a:pt x="4204" y="4942"/>
                    <a:pt x="4835" y="942"/>
                    <a:pt x="4900" y="850"/>
                  </a:cubicBezTo>
                  <a:lnTo>
                    <a:pt x="4900" y="850"/>
                  </a:lnTo>
                  <a:lnTo>
                    <a:pt x="4904" y="851"/>
                  </a:lnTo>
                  <a:cubicBezTo>
                    <a:pt x="4904" y="849"/>
                    <a:pt x="4903" y="849"/>
                    <a:pt x="4902" y="849"/>
                  </a:cubicBezTo>
                  <a:cubicBezTo>
                    <a:pt x="4902" y="849"/>
                    <a:pt x="4901" y="849"/>
                    <a:pt x="4900" y="850"/>
                  </a:cubicBezTo>
                  <a:lnTo>
                    <a:pt x="4900" y="850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4C2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809;p54"/>
            <p:cNvSpPr/>
            <p:nvPr/>
          </p:nvSpPr>
          <p:spPr>
            <a:xfrm>
              <a:off x="1214900" y="1938750"/>
              <a:ext cx="171400" cy="606025"/>
            </a:xfrm>
            <a:custGeom>
              <a:avLst/>
              <a:gdLst/>
              <a:ahLst/>
              <a:cxnLst/>
              <a:rect l="l" t="t" r="r" b="b"/>
              <a:pathLst>
                <a:path w="6856" h="24241" extrusionOk="0">
                  <a:moveTo>
                    <a:pt x="4495" y="0"/>
                  </a:moveTo>
                  <a:cubicBezTo>
                    <a:pt x="3408" y="0"/>
                    <a:pt x="1990" y="122"/>
                    <a:pt x="1990" y="122"/>
                  </a:cubicBezTo>
                  <a:lnTo>
                    <a:pt x="0" y="2183"/>
                  </a:lnTo>
                  <a:cubicBezTo>
                    <a:pt x="0" y="2183"/>
                    <a:pt x="2485" y="15928"/>
                    <a:pt x="2805" y="20194"/>
                  </a:cubicBezTo>
                  <a:cubicBezTo>
                    <a:pt x="2805" y="20194"/>
                    <a:pt x="1315" y="22429"/>
                    <a:pt x="1315" y="23033"/>
                  </a:cubicBezTo>
                  <a:cubicBezTo>
                    <a:pt x="1315" y="23637"/>
                    <a:pt x="3194" y="24241"/>
                    <a:pt x="3194" y="24241"/>
                  </a:cubicBezTo>
                  <a:cubicBezTo>
                    <a:pt x="3194" y="24241"/>
                    <a:pt x="4512" y="23565"/>
                    <a:pt x="4474" y="23210"/>
                  </a:cubicBezTo>
                  <a:cubicBezTo>
                    <a:pt x="4440" y="22856"/>
                    <a:pt x="3304" y="20334"/>
                    <a:pt x="3304" y="20334"/>
                  </a:cubicBezTo>
                  <a:cubicBezTo>
                    <a:pt x="3304" y="20334"/>
                    <a:pt x="6856" y="10779"/>
                    <a:pt x="2877" y="8009"/>
                  </a:cubicBezTo>
                  <a:cubicBezTo>
                    <a:pt x="4758" y="4599"/>
                    <a:pt x="5753" y="586"/>
                    <a:pt x="5720" y="194"/>
                  </a:cubicBezTo>
                  <a:cubicBezTo>
                    <a:pt x="5706" y="46"/>
                    <a:pt x="5163" y="0"/>
                    <a:pt x="4495" y="0"/>
                  </a:cubicBezTo>
                  <a:close/>
                </a:path>
              </a:pathLst>
            </a:custGeom>
            <a:solidFill>
              <a:srgbClr val="F4C2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810;p54"/>
            <p:cNvSpPr/>
            <p:nvPr/>
          </p:nvSpPr>
          <p:spPr>
            <a:xfrm>
              <a:off x="1036675" y="1656350"/>
              <a:ext cx="342550" cy="390125"/>
            </a:xfrm>
            <a:custGeom>
              <a:avLst/>
              <a:gdLst/>
              <a:ahLst/>
              <a:cxnLst/>
              <a:rect l="l" t="t" r="r" b="b"/>
              <a:pathLst>
                <a:path w="13702" h="15605" extrusionOk="0">
                  <a:moveTo>
                    <a:pt x="2772" y="1"/>
                  </a:moveTo>
                  <a:cubicBezTo>
                    <a:pt x="2772" y="1"/>
                    <a:pt x="513" y="1816"/>
                    <a:pt x="182" y="6074"/>
                  </a:cubicBezTo>
                  <a:cubicBezTo>
                    <a:pt x="1" y="8354"/>
                    <a:pt x="503" y="10964"/>
                    <a:pt x="1007" y="12896"/>
                  </a:cubicBezTo>
                  <a:cubicBezTo>
                    <a:pt x="1007" y="12896"/>
                    <a:pt x="6770" y="15604"/>
                    <a:pt x="10278" y="15604"/>
                  </a:cubicBezTo>
                  <a:cubicBezTo>
                    <a:pt x="11051" y="15604"/>
                    <a:pt x="11715" y="15473"/>
                    <a:pt x="12183" y="15152"/>
                  </a:cubicBezTo>
                  <a:cubicBezTo>
                    <a:pt x="13701" y="12002"/>
                    <a:pt x="13221" y="6852"/>
                    <a:pt x="9515" y="2259"/>
                  </a:cubicBezTo>
                  <a:lnTo>
                    <a:pt x="7812" y="925"/>
                  </a:lnTo>
                  <a:lnTo>
                    <a:pt x="27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811;p54"/>
            <p:cNvSpPr/>
            <p:nvPr/>
          </p:nvSpPr>
          <p:spPr>
            <a:xfrm>
              <a:off x="1178050" y="1193275"/>
              <a:ext cx="257725" cy="183425"/>
            </a:xfrm>
            <a:custGeom>
              <a:avLst/>
              <a:gdLst/>
              <a:ahLst/>
              <a:cxnLst/>
              <a:rect l="l" t="t" r="r" b="b"/>
              <a:pathLst>
                <a:path w="10309" h="7337" extrusionOk="0">
                  <a:moveTo>
                    <a:pt x="3685" y="0"/>
                  </a:moveTo>
                  <a:cubicBezTo>
                    <a:pt x="2685" y="0"/>
                    <a:pt x="1759" y="468"/>
                    <a:pt x="1279" y="1908"/>
                  </a:cubicBezTo>
                  <a:cubicBezTo>
                    <a:pt x="1" y="5741"/>
                    <a:pt x="4063" y="7337"/>
                    <a:pt x="4828" y="7337"/>
                  </a:cubicBezTo>
                  <a:cubicBezTo>
                    <a:pt x="4882" y="7337"/>
                    <a:pt x="4919" y="7329"/>
                    <a:pt x="4937" y="7313"/>
                  </a:cubicBezTo>
                  <a:cubicBezTo>
                    <a:pt x="5210" y="7071"/>
                    <a:pt x="5760" y="5770"/>
                    <a:pt x="5760" y="5770"/>
                  </a:cubicBezTo>
                  <a:lnTo>
                    <a:pt x="8633" y="4576"/>
                  </a:lnTo>
                  <a:cubicBezTo>
                    <a:pt x="8633" y="4576"/>
                    <a:pt x="10308" y="4439"/>
                    <a:pt x="9486" y="3276"/>
                  </a:cubicBezTo>
                  <a:cubicBezTo>
                    <a:pt x="8667" y="2113"/>
                    <a:pt x="7640" y="1601"/>
                    <a:pt x="7640" y="1601"/>
                  </a:cubicBezTo>
                  <a:cubicBezTo>
                    <a:pt x="7640" y="1601"/>
                    <a:pt x="5536" y="0"/>
                    <a:pt x="3685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58" name="Google Shape;1812;p54"/>
            <p:cNvSpPr/>
            <p:nvPr/>
          </p:nvSpPr>
          <p:spPr>
            <a:xfrm>
              <a:off x="1150825" y="1227100"/>
              <a:ext cx="246150" cy="349850"/>
            </a:xfrm>
            <a:custGeom>
              <a:avLst/>
              <a:gdLst/>
              <a:ahLst/>
              <a:cxnLst/>
              <a:rect l="l" t="t" r="r" b="b"/>
              <a:pathLst>
                <a:path w="9846" h="13994" extrusionOk="0">
                  <a:moveTo>
                    <a:pt x="6935" y="1"/>
                  </a:moveTo>
                  <a:cubicBezTo>
                    <a:pt x="6202" y="1"/>
                    <a:pt x="4705" y="421"/>
                    <a:pt x="4140" y="3685"/>
                  </a:cubicBezTo>
                  <a:cubicBezTo>
                    <a:pt x="3379" y="8080"/>
                    <a:pt x="1" y="9134"/>
                    <a:pt x="1" y="9134"/>
                  </a:cubicBezTo>
                  <a:lnTo>
                    <a:pt x="2492" y="13994"/>
                  </a:lnTo>
                  <a:cubicBezTo>
                    <a:pt x="2492" y="13994"/>
                    <a:pt x="6634" y="10783"/>
                    <a:pt x="5409" y="9602"/>
                  </a:cubicBezTo>
                  <a:cubicBezTo>
                    <a:pt x="4185" y="8418"/>
                    <a:pt x="4815" y="5882"/>
                    <a:pt x="4815" y="5882"/>
                  </a:cubicBezTo>
                  <a:lnTo>
                    <a:pt x="4815" y="5882"/>
                  </a:lnTo>
                  <a:lnTo>
                    <a:pt x="5706" y="7233"/>
                  </a:lnTo>
                  <a:cubicBezTo>
                    <a:pt x="5893" y="7250"/>
                    <a:pt x="6073" y="7257"/>
                    <a:pt x="6245" y="7257"/>
                  </a:cubicBezTo>
                  <a:cubicBezTo>
                    <a:pt x="8762" y="7257"/>
                    <a:pt x="9763" y="5574"/>
                    <a:pt x="9805" y="3559"/>
                  </a:cubicBezTo>
                  <a:cubicBezTo>
                    <a:pt x="9845" y="1402"/>
                    <a:pt x="7351" y="51"/>
                    <a:pt x="7351" y="51"/>
                  </a:cubicBezTo>
                  <a:cubicBezTo>
                    <a:pt x="7351" y="51"/>
                    <a:pt x="7189" y="1"/>
                    <a:pt x="6935" y="1"/>
                  </a:cubicBezTo>
                  <a:close/>
                </a:path>
              </a:pathLst>
            </a:custGeom>
            <a:solidFill>
              <a:srgbClr val="F4C2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813;p54"/>
            <p:cNvSpPr/>
            <p:nvPr/>
          </p:nvSpPr>
          <p:spPr>
            <a:xfrm>
              <a:off x="1190075" y="1449225"/>
              <a:ext cx="86450" cy="25100"/>
            </a:xfrm>
            <a:custGeom>
              <a:avLst/>
              <a:gdLst/>
              <a:ahLst/>
              <a:cxnLst/>
              <a:rect l="l" t="t" r="r" b="b"/>
              <a:pathLst>
                <a:path w="3458" h="1004" extrusionOk="0">
                  <a:moveTo>
                    <a:pt x="1393" y="614"/>
                  </a:moveTo>
                  <a:cubicBezTo>
                    <a:pt x="1393" y="614"/>
                    <a:pt x="1393" y="614"/>
                    <a:pt x="1393" y="614"/>
                  </a:cubicBezTo>
                  <a:lnTo>
                    <a:pt x="1393" y="614"/>
                  </a:lnTo>
                  <a:cubicBezTo>
                    <a:pt x="1392" y="616"/>
                    <a:pt x="1392" y="617"/>
                    <a:pt x="1392" y="617"/>
                  </a:cubicBezTo>
                  <a:cubicBezTo>
                    <a:pt x="1392" y="617"/>
                    <a:pt x="1392" y="616"/>
                    <a:pt x="1392" y="614"/>
                  </a:cubicBezTo>
                  <a:close/>
                  <a:moveTo>
                    <a:pt x="1" y="0"/>
                  </a:moveTo>
                  <a:cubicBezTo>
                    <a:pt x="106" y="76"/>
                    <a:pt x="226" y="123"/>
                    <a:pt x="338" y="181"/>
                  </a:cubicBezTo>
                  <a:cubicBezTo>
                    <a:pt x="454" y="236"/>
                    <a:pt x="574" y="284"/>
                    <a:pt x="690" y="334"/>
                  </a:cubicBezTo>
                  <a:lnTo>
                    <a:pt x="1042" y="482"/>
                  </a:lnTo>
                  <a:lnTo>
                    <a:pt x="1223" y="550"/>
                  </a:lnTo>
                  <a:lnTo>
                    <a:pt x="1311" y="584"/>
                  </a:lnTo>
                  <a:lnTo>
                    <a:pt x="1339" y="595"/>
                  </a:lnTo>
                  <a:lnTo>
                    <a:pt x="1339" y="595"/>
                  </a:lnTo>
                  <a:cubicBezTo>
                    <a:pt x="1348" y="665"/>
                    <a:pt x="1365" y="732"/>
                    <a:pt x="1393" y="802"/>
                  </a:cubicBezTo>
                  <a:cubicBezTo>
                    <a:pt x="1410" y="846"/>
                    <a:pt x="1431" y="891"/>
                    <a:pt x="1472" y="932"/>
                  </a:cubicBezTo>
                  <a:cubicBezTo>
                    <a:pt x="1485" y="953"/>
                    <a:pt x="1516" y="969"/>
                    <a:pt x="1543" y="986"/>
                  </a:cubicBezTo>
                  <a:cubicBezTo>
                    <a:pt x="1571" y="997"/>
                    <a:pt x="1607" y="1003"/>
                    <a:pt x="1635" y="1003"/>
                  </a:cubicBezTo>
                  <a:cubicBezTo>
                    <a:pt x="1765" y="990"/>
                    <a:pt x="1829" y="918"/>
                    <a:pt x="1891" y="857"/>
                  </a:cubicBezTo>
                  <a:cubicBezTo>
                    <a:pt x="1941" y="807"/>
                    <a:pt x="1984" y="752"/>
                    <a:pt x="2024" y="699"/>
                  </a:cubicBezTo>
                  <a:lnTo>
                    <a:pt x="2024" y="699"/>
                  </a:lnTo>
                  <a:cubicBezTo>
                    <a:pt x="2501" y="758"/>
                    <a:pt x="2978" y="806"/>
                    <a:pt x="3458" y="830"/>
                  </a:cubicBezTo>
                  <a:cubicBezTo>
                    <a:pt x="2976" y="714"/>
                    <a:pt x="2488" y="621"/>
                    <a:pt x="2001" y="543"/>
                  </a:cubicBezTo>
                  <a:lnTo>
                    <a:pt x="1960" y="536"/>
                  </a:lnTo>
                  <a:lnTo>
                    <a:pt x="1929" y="573"/>
                  </a:lnTo>
                  <a:cubicBezTo>
                    <a:pt x="1881" y="632"/>
                    <a:pt x="1833" y="696"/>
                    <a:pt x="1782" y="748"/>
                  </a:cubicBezTo>
                  <a:cubicBezTo>
                    <a:pt x="1758" y="778"/>
                    <a:pt x="1727" y="792"/>
                    <a:pt x="1700" y="816"/>
                  </a:cubicBezTo>
                  <a:cubicBezTo>
                    <a:pt x="1676" y="830"/>
                    <a:pt x="1648" y="843"/>
                    <a:pt x="1628" y="843"/>
                  </a:cubicBezTo>
                  <a:cubicBezTo>
                    <a:pt x="1626" y="844"/>
                    <a:pt x="1624" y="844"/>
                    <a:pt x="1621" y="844"/>
                  </a:cubicBezTo>
                  <a:cubicBezTo>
                    <a:pt x="1595" y="844"/>
                    <a:pt x="1561" y="804"/>
                    <a:pt x="1536" y="744"/>
                  </a:cubicBezTo>
                  <a:cubicBezTo>
                    <a:pt x="1509" y="682"/>
                    <a:pt x="1495" y="605"/>
                    <a:pt x="1489" y="533"/>
                  </a:cubicBezTo>
                  <a:lnTo>
                    <a:pt x="1399" y="602"/>
                  </a:lnTo>
                  <a:lnTo>
                    <a:pt x="1399" y="602"/>
                  </a:lnTo>
                  <a:cubicBezTo>
                    <a:pt x="1418" y="549"/>
                    <a:pt x="1446" y="469"/>
                    <a:pt x="1445" y="469"/>
                  </a:cubicBezTo>
                  <a:lnTo>
                    <a:pt x="1445" y="469"/>
                  </a:lnTo>
                  <a:cubicBezTo>
                    <a:pt x="1445" y="469"/>
                    <a:pt x="1444" y="470"/>
                    <a:pt x="1444" y="471"/>
                  </a:cubicBezTo>
                  <a:lnTo>
                    <a:pt x="1442" y="470"/>
                  </a:lnTo>
                  <a:lnTo>
                    <a:pt x="1442" y="470"/>
                  </a:lnTo>
                  <a:cubicBezTo>
                    <a:pt x="1449" y="452"/>
                    <a:pt x="1453" y="439"/>
                    <a:pt x="1453" y="439"/>
                  </a:cubicBezTo>
                  <a:lnTo>
                    <a:pt x="1453" y="439"/>
                  </a:lnTo>
                  <a:cubicBezTo>
                    <a:pt x="1453" y="439"/>
                    <a:pt x="1449" y="448"/>
                    <a:pt x="1441" y="470"/>
                  </a:cubicBezTo>
                  <a:lnTo>
                    <a:pt x="1441" y="470"/>
                  </a:lnTo>
                  <a:lnTo>
                    <a:pt x="1437" y="468"/>
                  </a:lnTo>
                  <a:lnTo>
                    <a:pt x="1325" y="424"/>
                  </a:lnTo>
                  <a:lnTo>
                    <a:pt x="1325" y="424"/>
                  </a:lnTo>
                  <a:lnTo>
                    <a:pt x="1326" y="433"/>
                  </a:lnTo>
                  <a:lnTo>
                    <a:pt x="1326" y="433"/>
                  </a:lnTo>
                  <a:lnTo>
                    <a:pt x="1270" y="413"/>
                  </a:lnTo>
                  <a:lnTo>
                    <a:pt x="1089" y="352"/>
                  </a:lnTo>
                  <a:lnTo>
                    <a:pt x="727" y="236"/>
                  </a:lnTo>
                  <a:lnTo>
                    <a:pt x="363" y="123"/>
                  </a:lnTo>
                  <a:cubicBezTo>
                    <a:pt x="243" y="82"/>
                    <a:pt x="117" y="52"/>
                    <a:pt x="1" y="0"/>
                  </a:cubicBezTo>
                  <a:close/>
                </a:path>
              </a:pathLst>
            </a:custGeom>
            <a:solidFill>
              <a:srgbClr val="DB9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814;p54"/>
            <p:cNvSpPr/>
            <p:nvPr/>
          </p:nvSpPr>
          <p:spPr>
            <a:xfrm>
              <a:off x="1246825" y="1219750"/>
              <a:ext cx="152350" cy="89100"/>
            </a:xfrm>
            <a:custGeom>
              <a:avLst/>
              <a:gdLst/>
              <a:ahLst/>
              <a:cxnLst/>
              <a:rect l="l" t="t" r="r" b="b"/>
              <a:pathLst>
                <a:path w="6094" h="3564" extrusionOk="0">
                  <a:moveTo>
                    <a:pt x="2566" y="0"/>
                  </a:moveTo>
                  <a:cubicBezTo>
                    <a:pt x="2016" y="0"/>
                    <a:pt x="409" y="1095"/>
                    <a:pt x="0" y="3388"/>
                  </a:cubicBezTo>
                  <a:cubicBezTo>
                    <a:pt x="268" y="3511"/>
                    <a:pt x="531" y="3564"/>
                    <a:pt x="787" y="3564"/>
                  </a:cubicBezTo>
                  <a:cubicBezTo>
                    <a:pt x="2457" y="3564"/>
                    <a:pt x="3794" y="1300"/>
                    <a:pt x="3794" y="1300"/>
                  </a:cubicBezTo>
                  <a:lnTo>
                    <a:pt x="3214" y="379"/>
                  </a:lnTo>
                  <a:lnTo>
                    <a:pt x="3969" y="1300"/>
                  </a:lnTo>
                  <a:cubicBezTo>
                    <a:pt x="5508" y="2157"/>
                    <a:pt x="5944" y="3371"/>
                    <a:pt x="5944" y="3371"/>
                  </a:cubicBezTo>
                  <a:cubicBezTo>
                    <a:pt x="5944" y="3371"/>
                    <a:pt x="6094" y="2365"/>
                    <a:pt x="5511" y="1508"/>
                  </a:cubicBezTo>
                  <a:cubicBezTo>
                    <a:pt x="4931" y="655"/>
                    <a:pt x="3112" y="0"/>
                    <a:pt x="2566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sp>
          <p:nvSpPr>
            <p:cNvPr id="961" name="Google Shape;1815;p54"/>
            <p:cNvSpPr/>
            <p:nvPr/>
          </p:nvSpPr>
          <p:spPr>
            <a:xfrm>
              <a:off x="1213475" y="1276550"/>
              <a:ext cx="56725" cy="58250"/>
            </a:xfrm>
            <a:custGeom>
              <a:avLst/>
              <a:gdLst/>
              <a:ahLst/>
              <a:cxnLst/>
              <a:rect l="l" t="t" r="r" b="b"/>
              <a:pathLst>
                <a:path w="2269" h="2330" extrusionOk="0">
                  <a:moveTo>
                    <a:pt x="1134" y="1"/>
                  </a:moveTo>
                  <a:cubicBezTo>
                    <a:pt x="1052" y="1"/>
                    <a:pt x="965" y="19"/>
                    <a:pt x="873" y="59"/>
                  </a:cubicBezTo>
                  <a:cubicBezTo>
                    <a:pt x="0" y="440"/>
                    <a:pt x="531" y="2330"/>
                    <a:pt x="1416" y="2330"/>
                  </a:cubicBezTo>
                  <a:cubicBezTo>
                    <a:pt x="1513" y="2330"/>
                    <a:pt x="1615" y="2307"/>
                    <a:pt x="1720" y="2256"/>
                  </a:cubicBezTo>
                  <a:lnTo>
                    <a:pt x="2268" y="1666"/>
                  </a:lnTo>
                  <a:cubicBezTo>
                    <a:pt x="2268" y="1666"/>
                    <a:pt x="1922" y="1"/>
                    <a:pt x="1134" y="1"/>
                  </a:cubicBezTo>
                  <a:close/>
                </a:path>
              </a:pathLst>
            </a:custGeom>
            <a:solidFill>
              <a:srgbClr val="F4C2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816;p54"/>
            <p:cNvSpPr/>
            <p:nvPr/>
          </p:nvSpPr>
          <p:spPr>
            <a:xfrm>
              <a:off x="953250" y="1419800"/>
              <a:ext cx="423750" cy="335150"/>
            </a:xfrm>
            <a:custGeom>
              <a:avLst/>
              <a:gdLst/>
              <a:ahLst/>
              <a:cxnLst/>
              <a:rect l="l" t="t" r="r" b="b"/>
              <a:pathLst>
                <a:path w="16950" h="13406" extrusionOk="0">
                  <a:moveTo>
                    <a:pt x="14306" y="8391"/>
                  </a:moveTo>
                  <a:lnTo>
                    <a:pt x="14504" y="10572"/>
                  </a:lnTo>
                  <a:lnTo>
                    <a:pt x="12644" y="9924"/>
                  </a:lnTo>
                  <a:lnTo>
                    <a:pt x="12644" y="9924"/>
                  </a:lnTo>
                  <a:lnTo>
                    <a:pt x="12852" y="9282"/>
                  </a:lnTo>
                  <a:cubicBezTo>
                    <a:pt x="12852" y="9282"/>
                    <a:pt x="14043" y="9217"/>
                    <a:pt x="14306" y="8391"/>
                  </a:cubicBezTo>
                  <a:close/>
                  <a:moveTo>
                    <a:pt x="9483" y="0"/>
                  </a:moveTo>
                  <a:cubicBezTo>
                    <a:pt x="9153" y="198"/>
                    <a:pt x="8986" y="659"/>
                    <a:pt x="8986" y="659"/>
                  </a:cubicBezTo>
                  <a:cubicBezTo>
                    <a:pt x="8986" y="659"/>
                    <a:pt x="7897" y="1618"/>
                    <a:pt x="5584" y="1815"/>
                  </a:cubicBezTo>
                  <a:cubicBezTo>
                    <a:pt x="3966" y="4163"/>
                    <a:pt x="1" y="10868"/>
                    <a:pt x="530" y="13315"/>
                  </a:cubicBezTo>
                  <a:cubicBezTo>
                    <a:pt x="671" y="13344"/>
                    <a:pt x="838" y="13357"/>
                    <a:pt x="1021" y="13357"/>
                  </a:cubicBezTo>
                  <a:cubicBezTo>
                    <a:pt x="2293" y="13357"/>
                    <a:pt x="4362" y="12752"/>
                    <a:pt x="4362" y="12752"/>
                  </a:cubicBezTo>
                  <a:lnTo>
                    <a:pt x="4195" y="12124"/>
                  </a:lnTo>
                  <a:lnTo>
                    <a:pt x="3141" y="11264"/>
                  </a:lnTo>
                  <a:lnTo>
                    <a:pt x="5484" y="7302"/>
                  </a:lnTo>
                  <a:cubicBezTo>
                    <a:pt x="5484" y="7302"/>
                    <a:pt x="5782" y="9582"/>
                    <a:pt x="5979" y="10176"/>
                  </a:cubicBezTo>
                  <a:cubicBezTo>
                    <a:pt x="6448" y="10818"/>
                    <a:pt x="8006" y="11196"/>
                    <a:pt x="9558" y="11196"/>
                  </a:cubicBezTo>
                  <a:cubicBezTo>
                    <a:pt x="10177" y="11196"/>
                    <a:pt x="10795" y="11136"/>
                    <a:pt x="11343" y="11008"/>
                  </a:cubicBezTo>
                  <a:lnTo>
                    <a:pt x="11343" y="11008"/>
                  </a:lnTo>
                  <a:lnTo>
                    <a:pt x="11299" y="11298"/>
                  </a:lnTo>
                  <a:cubicBezTo>
                    <a:pt x="11299" y="11298"/>
                    <a:pt x="14724" y="13406"/>
                    <a:pt x="16285" y="13406"/>
                  </a:cubicBezTo>
                  <a:cubicBezTo>
                    <a:pt x="16383" y="13406"/>
                    <a:pt x="16473" y="13397"/>
                    <a:pt x="16554" y="13380"/>
                  </a:cubicBezTo>
                  <a:cubicBezTo>
                    <a:pt x="16950" y="10606"/>
                    <a:pt x="15957" y="4525"/>
                    <a:pt x="15595" y="3436"/>
                  </a:cubicBezTo>
                  <a:cubicBezTo>
                    <a:pt x="15595" y="3436"/>
                    <a:pt x="14142" y="2774"/>
                    <a:pt x="13247" y="1651"/>
                  </a:cubicBezTo>
                  <a:cubicBezTo>
                    <a:pt x="13347" y="1188"/>
                    <a:pt x="13118" y="758"/>
                    <a:pt x="13118" y="758"/>
                  </a:cubicBezTo>
                  <a:cubicBezTo>
                    <a:pt x="13118" y="758"/>
                    <a:pt x="12456" y="1982"/>
                    <a:pt x="11596" y="2542"/>
                  </a:cubicBezTo>
                  <a:lnTo>
                    <a:pt x="10740" y="4692"/>
                  </a:lnTo>
                  <a:lnTo>
                    <a:pt x="10439" y="2146"/>
                  </a:lnTo>
                  <a:cubicBezTo>
                    <a:pt x="10439" y="2146"/>
                    <a:pt x="9910" y="1188"/>
                    <a:pt x="94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817;p54"/>
            <p:cNvSpPr/>
            <p:nvPr/>
          </p:nvSpPr>
          <p:spPr>
            <a:xfrm>
              <a:off x="1183350" y="1537100"/>
              <a:ext cx="38400" cy="161925"/>
            </a:xfrm>
            <a:custGeom>
              <a:avLst/>
              <a:gdLst/>
              <a:ahLst/>
              <a:cxnLst/>
              <a:rect l="l" t="t" r="r" b="b"/>
              <a:pathLst>
                <a:path w="1536" h="6477" extrusionOk="0">
                  <a:moveTo>
                    <a:pt x="1536" y="0"/>
                  </a:moveTo>
                  <a:lnTo>
                    <a:pt x="1536" y="0"/>
                  </a:lnTo>
                  <a:cubicBezTo>
                    <a:pt x="1361" y="314"/>
                    <a:pt x="1205" y="638"/>
                    <a:pt x="1058" y="969"/>
                  </a:cubicBezTo>
                  <a:cubicBezTo>
                    <a:pt x="914" y="1300"/>
                    <a:pt x="775" y="1631"/>
                    <a:pt x="659" y="1972"/>
                  </a:cubicBezTo>
                  <a:cubicBezTo>
                    <a:pt x="536" y="2314"/>
                    <a:pt x="437" y="2662"/>
                    <a:pt x="358" y="3016"/>
                  </a:cubicBezTo>
                  <a:cubicBezTo>
                    <a:pt x="284" y="3370"/>
                    <a:pt x="226" y="3737"/>
                    <a:pt x="283" y="4111"/>
                  </a:cubicBezTo>
                  <a:lnTo>
                    <a:pt x="283" y="4111"/>
                  </a:lnTo>
                  <a:cubicBezTo>
                    <a:pt x="272" y="4305"/>
                    <a:pt x="249" y="4498"/>
                    <a:pt x="229" y="4692"/>
                  </a:cubicBezTo>
                  <a:cubicBezTo>
                    <a:pt x="208" y="4890"/>
                    <a:pt x="181" y="5088"/>
                    <a:pt x="157" y="5286"/>
                  </a:cubicBezTo>
                  <a:lnTo>
                    <a:pt x="0" y="6477"/>
                  </a:lnTo>
                  <a:cubicBezTo>
                    <a:pt x="95" y="6088"/>
                    <a:pt x="184" y="5699"/>
                    <a:pt x="252" y="5303"/>
                  </a:cubicBezTo>
                  <a:cubicBezTo>
                    <a:pt x="325" y="4907"/>
                    <a:pt x="396" y="4514"/>
                    <a:pt x="430" y="4108"/>
                  </a:cubicBezTo>
                  <a:lnTo>
                    <a:pt x="433" y="4102"/>
                  </a:lnTo>
                  <a:lnTo>
                    <a:pt x="430" y="4092"/>
                  </a:lnTo>
                  <a:cubicBezTo>
                    <a:pt x="386" y="3754"/>
                    <a:pt x="440" y="3396"/>
                    <a:pt x="512" y="3051"/>
                  </a:cubicBezTo>
                  <a:cubicBezTo>
                    <a:pt x="587" y="2703"/>
                    <a:pt x="682" y="2358"/>
                    <a:pt x="791" y="2020"/>
                  </a:cubicBezTo>
                  <a:cubicBezTo>
                    <a:pt x="901" y="1679"/>
                    <a:pt x="1013" y="1338"/>
                    <a:pt x="1143" y="1003"/>
                  </a:cubicBezTo>
                  <a:cubicBezTo>
                    <a:pt x="1270" y="669"/>
                    <a:pt x="1399" y="331"/>
                    <a:pt x="1536" y="0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818;p54"/>
            <p:cNvSpPr/>
            <p:nvPr/>
          </p:nvSpPr>
          <p:spPr>
            <a:xfrm>
              <a:off x="1074825" y="2434300"/>
              <a:ext cx="128750" cy="86850"/>
            </a:xfrm>
            <a:custGeom>
              <a:avLst/>
              <a:gdLst/>
              <a:ahLst/>
              <a:cxnLst/>
              <a:rect l="l" t="t" r="r" b="b"/>
              <a:pathLst>
                <a:path w="5150" h="3474" extrusionOk="0">
                  <a:moveTo>
                    <a:pt x="4105" y="0"/>
                  </a:moveTo>
                  <a:lnTo>
                    <a:pt x="1072" y="2433"/>
                  </a:lnTo>
                  <a:lnTo>
                    <a:pt x="990" y="2163"/>
                  </a:lnTo>
                  <a:lnTo>
                    <a:pt x="1" y="3473"/>
                  </a:lnTo>
                  <a:cubicBezTo>
                    <a:pt x="1" y="3473"/>
                    <a:pt x="2952" y="2511"/>
                    <a:pt x="3839" y="853"/>
                  </a:cubicBezTo>
                  <a:lnTo>
                    <a:pt x="3839" y="853"/>
                  </a:lnTo>
                  <a:lnTo>
                    <a:pt x="3802" y="3215"/>
                  </a:lnTo>
                  <a:cubicBezTo>
                    <a:pt x="3802" y="3215"/>
                    <a:pt x="5150" y="1133"/>
                    <a:pt x="4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819;p54"/>
            <p:cNvSpPr/>
            <p:nvPr/>
          </p:nvSpPr>
          <p:spPr>
            <a:xfrm>
              <a:off x="1247750" y="2470950"/>
              <a:ext cx="79950" cy="73825"/>
            </a:xfrm>
            <a:custGeom>
              <a:avLst/>
              <a:gdLst/>
              <a:ahLst/>
              <a:cxnLst/>
              <a:rect l="l" t="t" r="r" b="b"/>
              <a:pathLst>
                <a:path w="3198" h="2953" extrusionOk="0">
                  <a:moveTo>
                    <a:pt x="802" y="1"/>
                  </a:moveTo>
                  <a:lnTo>
                    <a:pt x="802" y="1"/>
                  </a:lnTo>
                  <a:cubicBezTo>
                    <a:pt x="413" y="659"/>
                    <a:pt x="1" y="1428"/>
                    <a:pt x="1" y="1745"/>
                  </a:cubicBezTo>
                  <a:cubicBezTo>
                    <a:pt x="1" y="2349"/>
                    <a:pt x="1880" y="2953"/>
                    <a:pt x="1880" y="2953"/>
                  </a:cubicBezTo>
                  <a:cubicBezTo>
                    <a:pt x="1880" y="2953"/>
                    <a:pt x="3198" y="2277"/>
                    <a:pt x="3160" y="1922"/>
                  </a:cubicBezTo>
                  <a:cubicBezTo>
                    <a:pt x="3146" y="1769"/>
                    <a:pt x="2924" y="1212"/>
                    <a:pt x="2679" y="629"/>
                  </a:cubicBezTo>
                  <a:cubicBezTo>
                    <a:pt x="2570" y="1097"/>
                    <a:pt x="2321" y="1618"/>
                    <a:pt x="1744" y="1718"/>
                  </a:cubicBezTo>
                  <a:cubicBezTo>
                    <a:pt x="536" y="1404"/>
                    <a:pt x="601" y="564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820;p54"/>
            <p:cNvSpPr/>
            <p:nvPr/>
          </p:nvSpPr>
          <p:spPr>
            <a:xfrm>
              <a:off x="1184775" y="1638700"/>
              <a:ext cx="39550" cy="34575"/>
            </a:xfrm>
            <a:custGeom>
              <a:avLst/>
              <a:gdLst/>
              <a:ahLst/>
              <a:cxnLst/>
              <a:rect l="l" t="t" r="r" b="b"/>
              <a:pathLst>
                <a:path w="1582" h="1383" extrusionOk="0">
                  <a:moveTo>
                    <a:pt x="252" y="0"/>
                  </a:moveTo>
                  <a:cubicBezTo>
                    <a:pt x="69" y="0"/>
                    <a:pt x="1" y="535"/>
                    <a:pt x="509" y="1283"/>
                  </a:cubicBezTo>
                  <a:lnTo>
                    <a:pt x="1581" y="1382"/>
                  </a:lnTo>
                  <a:cubicBezTo>
                    <a:pt x="1581" y="1382"/>
                    <a:pt x="677" y="478"/>
                    <a:pt x="407" y="110"/>
                  </a:cubicBezTo>
                  <a:cubicBezTo>
                    <a:pt x="353" y="35"/>
                    <a:pt x="299" y="0"/>
                    <a:pt x="252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821;p54"/>
            <p:cNvSpPr/>
            <p:nvPr/>
          </p:nvSpPr>
          <p:spPr>
            <a:xfrm>
              <a:off x="1125150" y="1658725"/>
              <a:ext cx="116475" cy="76325"/>
            </a:xfrm>
            <a:custGeom>
              <a:avLst/>
              <a:gdLst/>
              <a:ahLst/>
              <a:cxnLst/>
              <a:rect l="l" t="t" r="r" b="b"/>
              <a:pathLst>
                <a:path w="4659" h="3053" extrusionOk="0">
                  <a:moveTo>
                    <a:pt x="3229" y="1"/>
                  </a:moveTo>
                  <a:cubicBezTo>
                    <a:pt x="3229" y="1"/>
                    <a:pt x="1007" y="1059"/>
                    <a:pt x="503" y="1192"/>
                  </a:cubicBezTo>
                  <a:cubicBezTo>
                    <a:pt x="1" y="1322"/>
                    <a:pt x="635" y="1615"/>
                    <a:pt x="980" y="1615"/>
                  </a:cubicBezTo>
                  <a:cubicBezTo>
                    <a:pt x="1325" y="1615"/>
                    <a:pt x="2594" y="1086"/>
                    <a:pt x="2594" y="1086"/>
                  </a:cubicBezTo>
                  <a:lnTo>
                    <a:pt x="2594" y="1086"/>
                  </a:lnTo>
                  <a:cubicBezTo>
                    <a:pt x="2594" y="1086"/>
                    <a:pt x="2198" y="1643"/>
                    <a:pt x="2171" y="1878"/>
                  </a:cubicBezTo>
                  <a:cubicBezTo>
                    <a:pt x="2144" y="2117"/>
                    <a:pt x="2648" y="2912"/>
                    <a:pt x="2888" y="3018"/>
                  </a:cubicBezTo>
                  <a:cubicBezTo>
                    <a:pt x="2942" y="3042"/>
                    <a:pt x="3027" y="3052"/>
                    <a:pt x="3128" y="3052"/>
                  </a:cubicBezTo>
                  <a:cubicBezTo>
                    <a:pt x="3464" y="3052"/>
                    <a:pt x="3970" y="2939"/>
                    <a:pt x="4051" y="2857"/>
                  </a:cubicBezTo>
                  <a:cubicBezTo>
                    <a:pt x="4157" y="2752"/>
                    <a:pt x="3522" y="2407"/>
                    <a:pt x="3522" y="2407"/>
                  </a:cubicBezTo>
                  <a:lnTo>
                    <a:pt x="3522" y="2407"/>
                  </a:lnTo>
                  <a:cubicBezTo>
                    <a:pt x="3522" y="2407"/>
                    <a:pt x="3529" y="2407"/>
                    <a:pt x="3542" y="2407"/>
                  </a:cubicBezTo>
                  <a:cubicBezTo>
                    <a:pt x="3646" y="2407"/>
                    <a:pt x="4151" y="2372"/>
                    <a:pt x="4502" y="1714"/>
                  </a:cubicBezTo>
                  <a:lnTo>
                    <a:pt x="4659" y="635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rgbClr val="F4C2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822;p54"/>
            <p:cNvSpPr/>
            <p:nvPr/>
          </p:nvSpPr>
          <p:spPr>
            <a:xfrm>
              <a:off x="1031400" y="1593650"/>
              <a:ext cx="253050" cy="167150"/>
            </a:xfrm>
            <a:custGeom>
              <a:avLst/>
              <a:gdLst/>
              <a:ahLst/>
              <a:cxnLst/>
              <a:rect l="l" t="t" r="r" b="b"/>
              <a:pathLst>
                <a:path w="10122" h="6686" extrusionOk="0">
                  <a:moveTo>
                    <a:pt x="1" y="0"/>
                  </a:moveTo>
                  <a:lnTo>
                    <a:pt x="147" y="2229"/>
                  </a:lnTo>
                  <a:lnTo>
                    <a:pt x="2195" y="6685"/>
                  </a:lnTo>
                  <a:lnTo>
                    <a:pt x="9026" y="6245"/>
                  </a:lnTo>
                  <a:lnTo>
                    <a:pt x="10121" y="5112"/>
                  </a:lnTo>
                  <a:lnTo>
                    <a:pt x="10121" y="5112"/>
                  </a:lnTo>
                  <a:lnTo>
                    <a:pt x="2598" y="56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823;p54"/>
            <p:cNvSpPr/>
            <p:nvPr/>
          </p:nvSpPr>
          <p:spPr>
            <a:xfrm>
              <a:off x="1053250" y="1695375"/>
              <a:ext cx="113750" cy="71000"/>
            </a:xfrm>
            <a:custGeom>
              <a:avLst/>
              <a:gdLst/>
              <a:ahLst/>
              <a:cxnLst/>
              <a:rect l="l" t="t" r="r" b="b"/>
              <a:pathLst>
                <a:path w="4550" h="2840" extrusionOk="0">
                  <a:moveTo>
                    <a:pt x="231" y="0"/>
                  </a:moveTo>
                  <a:cubicBezTo>
                    <a:pt x="184" y="0"/>
                    <a:pt x="132" y="16"/>
                    <a:pt x="75" y="50"/>
                  </a:cubicBezTo>
                  <a:cubicBezTo>
                    <a:pt x="75" y="50"/>
                    <a:pt x="1" y="971"/>
                    <a:pt x="51" y="1688"/>
                  </a:cubicBezTo>
                  <a:cubicBezTo>
                    <a:pt x="103" y="2404"/>
                    <a:pt x="434" y="2811"/>
                    <a:pt x="996" y="2838"/>
                  </a:cubicBezTo>
                  <a:cubicBezTo>
                    <a:pt x="1021" y="2839"/>
                    <a:pt x="1049" y="2840"/>
                    <a:pt x="1079" y="2840"/>
                  </a:cubicBezTo>
                  <a:cubicBezTo>
                    <a:pt x="1720" y="2840"/>
                    <a:pt x="3421" y="2603"/>
                    <a:pt x="3887" y="2480"/>
                  </a:cubicBezTo>
                  <a:cubicBezTo>
                    <a:pt x="4371" y="2354"/>
                    <a:pt x="4549" y="2122"/>
                    <a:pt x="3375" y="2046"/>
                  </a:cubicBezTo>
                  <a:cubicBezTo>
                    <a:pt x="2198" y="1968"/>
                    <a:pt x="973" y="1917"/>
                    <a:pt x="973" y="1917"/>
                  </a:cubicBezTo>
                  <a:lnTo>
                    <a:pt x="638" y="1610"/>
                  </a:lnTo>
                  <a:cubicBezTo>
                    <a:pt x="638" y="1610"/>
                    <a:pt x="704" y="0"/>
                    <a:pt x="231" y="0"/>
                  </a:cubicBezTo>
                  <a:close/>
                </a:path>
              </a:pathLst>
            </a:custGeom>
            <a:solidFill>
              <a:srgbClr val="F4C2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824;p54"/>
            <p:cNvSpPr/>
            <p:nvPr/>
          </p:nvSpPr>
          <p:spPr>
            <a:xfrm>
              <a:off x="1281425" y="1527625"/>
              <a:ext cx="31250" cy="101950"/>
            </a:xfrm>
            <a:custGeom>
              <a:avLst/>
              <a:gdLst/>
              <a:ahLst/>
              <a:cxnLst/>
              <a:rect l="l" t="t" r="r" b="b"/>
              <a:pathLst>
                <a:path w="1250" h="4078" extrusionOk="0">
                  <a:moveTo>
                    <a:pt x="1" y="0"/>
                  </a:moveTo>
                  <a:lnTo>
                    <a:pt x="1" y="0"/>
                  </a:lnTo>
                  <a:cubicBezTo>
                    <a:pt x="165" y="324"/>
                    <a:pt x="312" y="652"/>
                    <a:pt x="451" y="980"/>
                  </a:cubicBezTo>
                  <a:cubicBezTo>
                    <a:pt x="588" y="1307"/>
                    <a:pt x="714" y="1641"/>
                    <a:pt x="824" y="1979"/>
                  </a:cubicBezTo>
                  <a:cubicBezTo>
                    <a:pt x="933" y="2317"/>
                    <a:pt x="1018" y="2662"/>
                    <a:pt x="1086" y="3013"/>
                  </a:cubicBezTo>
                  <a:cubicBezTo>
                    <a:pt x="1144" y="3361"/>
                    <a:pt x="1179" y="3717"/>
                    <a:pt x="1179" y="4078"/>
                  </a:cubicBezTo>
                  <a:cubicBezTo>
                    <a:pt x="1240" y="3723"/>
                    <a:pt x="1250" y="3355"/>
                    <a:pt x="1209" y="2993"/>
                  </a:cubicBezTo>
                  <a:cubicBezTo>
                    <a:pt x="1165" y="2635"/>
                    <a:pt x="1086" y="2276"/>
                    <a:pt x="977" y="1932"/>
                  </a:cubicBezTo>
                  <a:cubicBezTo>
                    <a:pt x="749" y="1242"/>
                    <a:pt x="431" y="584"/>
                    <a:pt x="1" y="0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825;p54"/>
            <p:cNvSpPr/>
            <p:nvPr/>
          </p:nvSpPr>
          <p:spPr>
            <a:xfrm>
              <a:off x="1081725" y="1506475"/>
              <a:ext cx="55300" cy="111950"/>
            </a:xfrm>
            <a:custGeom>
              <a:avLst/>
              <a:gdLst/>
              <a:ahLst/>
              <a:cxnLst/>
              <a:rect l="l" t="t" r="r" b="b"/>
              <a:pathLst>
                <a:path w="2212" h="4478" extrusionOk="0">
                  <a:moveTo>
                    <a:pt x="2212" y="0"/>
                  </a:moveTo>
                  <a:cubicBezTo>
                    <a:pt x="1857" y="293"/>
                    <a:pt x="1523" y="611"/>
                    <a:pt x="1209" y="948"/>
                  </a:cubicBezTo>
                  <a:cubicBezTo>
                    <a:pt x="898" y="1290"/>
                    <a:pt x="602" y="1645"/>
                    <a:pt x="359" y="2044"/>
                  </a:cubicBezTo>
                  <a:cubicBezTo>
                    <a:pt x="237" y="2246"/>
                    <a:pt x="134" y="2457"/>
                    <a:pt x="65" y="2689"/>
                  </a:cubicBezTo>
                  <a:cubicBezTo>
                    <a:pt x="1" y="2921"/>
                    <a:pt x="1" y="3174"/>
                    <a:pt x="69" y="3402"/>
                  </a:cubicBezTo>
                  <a:cubicBezTo>
                    <a:pt x="205" y="3870"/>
                    <a:pt x="544" y="4232"/>
                    <a:pt x="929" y="4477"/>
                  </a:cubicBezTo>
                  <a:cubicBezTo>
                    <a:pt x="755" y="4327"/>
                    <a:pt x="598" y="4160"/>
                    <a:pt x="468" y="3975"/>
                  </a:cubicBezTo>
                  <a:cubicBezTo>
                    <a:pt x="339" y="3791"/>
                    <a:pt x="237" y="3590"/>
                    <a:pt x="188" y="3375"/>
                  </a:cubicBezTo>
                  <a:cubicBezTo>
                    <a:pt x="144" y="3160"/>
                    <a:pt x="144" y="2938"/>
                    <a:pt x="213" y="2730"/>
                  </a:cubicBezTo>
                  <a:cubicBezTo>
                    <a:pt x="278" y="2522"/>
                    <a:pt x="377" y="2317"/>
                    <a:pt x="495" y="2126"/>
                  </a:cubicBezTo>
                  <a:cubicBezTo>
                    <a:pt x="728" y="1740"/>
                    <a:pt x="1015" y="1386"/>
                    <a:pt x="1301" y="1030"/>
                  </a:cubicBezTo>
                  <a:cubicBezTo>
                    <a:pt x="1448" y="853"/>
                    <a:pt x="1598" y="682"/>
                    <a:pt x="1752" y="512"/>
                  </a:cubicBezTo>
                  <a:cubicBezTo>
                    <a:pt x="1902" y="337"/>
                    <a:pt x="2059" y="170"/>
                    <a:pt x="2212" y="0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826;p54"/>
            <p:cNvSpPr/>
            <p:nvPr/>
          </p:nvSpPr>
          <p:spPr>
            <a:xfrm>
              <a:off x="1233150" y="1650075"/>
              <a:ext cx="41400" cy="4075"/>
            </a:xfrm>
            <a:custGeom>
              <a:avLst/>
              <a:gdLst/>
              <a:ahLst/>
              <a:cxnLst/>
              <a:rect l="l" t="t" r="r" b="b"/>
              <a:pathLst>
                <a:path w="1656" h="163" extrusionOk="0">
                  <a:moveTo>
                    <a:pt x="618" y="1"/>
                  </a:moveTo>
                  <a:cubicBezTo>
                    <a:pt x="413" y="1"/>
                    <a:pt x="209" y="7"/>
                    <a:pt x="1" y="33"/>
                  </a:cubicBezTo>
                  <a:cubicBezTo>
                    <a:pt x="270" y="126"/>
                    <a:pt x="547" y="156"/>
                    <a:pt x="826" y="162"/>
                  </a:cubicBezTo>
                  <a:cubicBezTo>
                    <a:pt x="851" y="163"/>
                    <a:pt x="875" y="163"/>
                    <a:pt x="900" y="163"/>
                  </a:cubicBezTo>
                  <a:cubicBezTo>
                    <a:pt x="1153" y="163"/>
                    <a:pt x="1407" y="142"/>
                    <a:pt x="1656" y="71"/>
                  </a:cubicBezTo>
                  <a:cubicBezTo>
                    <a:pt x="1376" y="23"/>
                    <a:pt x="1103" y="13"/>
                    <a:pt x="830" y="3"/>
                  </a:cubicBezTo>
                  <a:cubicBezTo>
                    <a:pt x="759" y="2"/>
                    <a:pt x="689" y="1"/>
                    <a:pt x="618" y="1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827;p54"/>
            <p:cNvSpPr/>
            <p:nvPr/>
          </p:nvSpPr>
          <p:spPr>
            <a:xfrm>
              <a:off x="1334000" y="1345575"/>
              <a:ext cx="23050" cy="46925"/>
            </a:xfrm>
            <a:custGeom>
              <a:avLst/>
              <a:gdLst/>
              <a:ahLst/>
              <a:cxnLst/>
              <a:rect l="l" t="t" r="r" b="b"/>
              <a:pathLst>
                <a:path w="922" h="1877" extrusionOk="0">
                  <a:moveTo>
                    <a:pt x="614" y="1"/>
                  </a:moveTo>
                  <a:cubicBezTo>
                    <a:pt x="614" y="140"/>
                    <a:pt x="621" y="277"/>
                    <a:pt x="625" y="413"/>
                  </a:cubicBezTo>
                  <a:cubicBezTo>
                    <a:pt x="632" y="553"/>
                    <a:pt x="641" y="689"/>
                    <a:pt x="652" y="826"/>
                  </a:cubicBezTo>
                  <a:cubicBezTo>
                    <a:pt x="669" y="1020"/>
                    <a:pt x="689" y="1213"/>
                    <a:pt x="712" y="1405"/>
                  </a:cubicBezTo>
                  <a:lnTo>
                    <a:pt x="712" y="1405"/>
                  </a:lnTo>
                  <a:cubicBezTo>
                    <a:pt x="487" y="1159"/>
                    <a:pt x="252" y="921"/>
                    <a:pt x="0" y="697"/>
                  </a:cubicBezTo>
                  <a:lnTo>
                    <a:pt x="0" y="697"/>
                  </a:lnTo>
                  <a:cubicBezTo>
                    <a:pt x="236" y="1045"/>
                    <a:pt x="495" y="1372"/>
                    <a:pt x="761" y="1689"/>
                  </a:cubicBezTo>
                  <a:lnTo>
                    <a:pt x="922" y="1877"/>
                  </a:lnTo>
                  <a:lnTo>
                    <a:pt x="898" y="1628"/>
                  </a:lnTo>
                  <a:cubicBezTo>
                    <a:pt x="867" y="1355"/>
                    <a:pt x="826" y="1082"/>
                    <a:pt x="785" y="812"/>
                  </a:cubicBezTo>
                  <a:cubicBezTo>
                    <a:pt x="761" y="676"/>
                    <a:pt x="737" y="539"/>
                    <a:pt x="710" y="403"/>
                  </a:cubicBezTo>
                  <a:cubicBezTo>
                    <a:pt x="679" y="270"/>
                    <a:pt x="652" y="133"/>
                    <a:pt x="614" y="1"/>
                  </a:cubicBezTo>
                  <a:close/>
                </a:path>
              </a:pathLst>
            </a:custGeom>
            <a:solidFill>
              <a:srgbClr val="DB9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828;p54"/>
            <p:cNvSpPr/>
            <p:nvPr/>
          </p:nvSpPr>
          <p:spPr>
            <a:xfrm>
              <a:off x="1296125" y="1356850"/>
              <a:ext cx="29700" cy="22025"/>
            </a:xfrm>
            <a:custGeom>
              <a:avLst/>
              <a:gdLst/>
              <a:ahLst/>
              <a:cxnLst/>
              <a:rect l="l" t="t" r="r" b="b"/>
              <a:pathLst>
                <a:path w="1188" h="88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68"/>
                    <a:pt x="24" y="136"/>
                    <a:pt x="41" y="205"/>
                  </a:cubicBezTo>
                  <a:cubicBezTo>
                    <a:pt x="62" y="269"/>
                    <a:pt x="85" y="334"/>
                    <a:pt x="113" y="399"/>
                  </a:cubicBezTo>
                  <a:cubicBezTo>
                    <a:pt x="181" y="522"/>
                    <a:pt x="260" y="645"/>
                    <a:pt x="379" y="733"/>
                  </a:cubicBezTo>
                  <a:cubicBezTo>
                    <a:pt x="498" y="826"/>
                    <a:pt x="645" y="880"/>
                    <a:pt x="795" y="880"/>
                  </a:cubicBezTo>
                  <a:cubicBezTo>
                    <a:pt x="942" y="876"/>
                    <a:pt x="1082" y="829"/>
                    <a:pt x="1188" y="737"/>
                  </a:cubicBezTo>
                  <a:lnTo>
                    <a:pt x="1188" y="737"/>
                  </a:lnTo>
                  <a:cubicBezTo>
                    <a:pt x="1102" y="757"/>
                    <a:pt x="1017" y="768"/>
                    <a:pt x="934" y="768"/>
                  </a:cubicBezTo>
                  <a:cubicBezTo>
                    <a:pt x="889" y="768"/>
                    <a:pt x="845" y="765"/>
                    <a:pt x="802" y="758"/>
                  </a:cubicBezTo>
                  <a:cubicBezTo>
                    <a:pt x="682" y="737"/>
                    <a:pt x="570" y="686"/>
                    <a:pt x="474" y="610"/>
                  </a:cubicBezTo>
                  <a:cubicBezTo>
                    <a:pt x="375" y="539"/>
                    <a:pt x="301" y="437"/>
                    <a:pt x="219" y="337"/>
                  </a:cubicBezTo>
                  <a:lnTo>
                    <a:pt x="109" y="170"/>
                  </a:lnTo>
                  <a:cubicBezTo>
                    <a:pt x="75" y="116"/>
                    <a:pt x="41" y="57"/>
                    <a:pt x="0" y="0"/>
                  </a:cubicBezTo>
                  <a:close/>
                </a:path>
              </a:pathLst>
            </a:custGeom>
            <a:solidFill>
              <a:srgbClr val="DB9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829;p54"/>
            <p:cNvSpPr/>
            <p:nvPr/>
          </p:nvSpPr>
          <p:spPr>
            <a:xfrm>
              <a:off x="1234700" y="1289100"/>
              <a:ext cx="27150" cy="34500"/>
            </a:xfrm>
            <a:custGeom>
              <a:avLst/>
              <a:gdLst/>
              <a:ahLst/>
              <a:cxnLst/>
              <a:rect l="l" t="t" r="r" b="b"/>
              <a:pathLst>
                <a:path w="1086" h="1380" extrusionOk="0">
                  <a:moveTo>
                    <a:pt x="207" y="0"/>
                  </a:moveTo>
                  <a:cubicBezTo>
                    <a:pt x="127" y="0"/>
                    <a:pt x="49" y="28"/>
                    <a:pt x="0" y="89"/>
                  </a:cubicBezTo>
                  <a:cubicBezTo>
                    <a:pt x="44" y="63"/>
                    <a:pt x="90" y="52"/>
                    <a:pt x="135" y="52"/>
                  </a:cubicBezTo>
                  <a:cubicBezTo>
                    <a:pt x="217" y="52"/>
                    <a:pt x="295" y="90"/>
                    <a:pt x="355" y="143"/>
                  </a:cubicBezTo>
                  <a:cubicBezTo>
                    <a:pt x="451" y="229"/>
                    <a:pt x="523" y="338"/>
                    <a:pt x="587" y="454"/>
                  </a:cubicBezTo>
                  <a:cubicBezTo>
                    <a:pt x="621" y="512"/>
                    <a:pt x="652" y="570"/>
                    <a:pt x="682" y="631"/>
                  </a:cubicBezTo>
                  <a:cubicBezTo>
                    <a:pt x="710" y="693"/>
                    <a:pt x="737" y="754"/>
                    <a:pt x="764" y="816"/>
                  </a:cubicBezTo>
                  <a:cubicBezTo>
                    <a:pt x="806" y="904"/>
                    <a:pt x="841" y="996"/>
                    <a:pt x="877" y="1088"/>
                  </a:cubicBezTo>
                  <a:lnTo>
                    <a:pt x="877" y="1088"/>
                  </a:lnTo>
                  <a:cubicBezTo>
                    <a:pt x="863" y="1086"/>
                    <a:pt x="848" y="1084"/>
                    <a:pt x="833" y="1082"/>
                  </a:cubicBezTo>
                  <a:cubicBezTo>
                    <a:pt x="806" y="1079"/>
                    <a:pt x="779" y="1077"/>
                    <a:pt x="751" y="1077"/>
                  </a:cubicBezTo>
                  <a:cubicBezTo>
                    <a:pt x="719" y="1077"/>
                    <a:pt x="685" y="1080"/>
                    <a:pt x="649" y="1088"/>
                  </a:cubicBezTo>
                  <a:cubicBezTo>
                    <a:pt x="632" y="1099"/>
                    <a:pt x="614" y="1096"/>
                    <a:pt x="597" y="1120"/>
                  </a:cubicBezTo>
                  <a:cubicBezTo>
                    <a:pt x="577" y="1140"/>
                    <a:pt x="577" y="1167"/>
                    <a:pt x="580" y="1188"/>
                  </a:cubicBezTo>
                  <a:cubicBezTo>
                    <a:pt x="587" y="1229"/>
                    <a:pt x="608" y="1249"/>
                    <a:pt x="628" y="1273"/>
                  </a:cubicBezTo>
                  <a:cubicBezTo>
                    <a:pt x="666" y="1314"/>
                    <a:pt x="710" y="1348"/>
                    <a:pt x="758" y="1379"/>
                  </a:cubicBezTo>
                  <a:cubicBezTo>
                    <a:pt x="723" y="1334"/>
                    <a:pt x="690" y="1290"/>
                    <a:pt x="666" y="1246"/>
                  </a:cubicBezTo>
                  <a:cubicBezTo>
                    <a:pt x="655" y="1222"/>
                    <a:pt x="641" y="1198"/>
                    <a:pt x="646" y="1181"/>
                  </a:cubicBezTo>
                  <a:cubicBezTo>
                    <a:pt x="649" y="1170"/>
                    <a:pt x="652" y="1178"/>
                    <a:pt x="669" y="1170"/>
                  </a:cubicBezTo>
                  <a:cubicBezTo>
                    <a:pt x="674" y="1170"/>
                    <a:pt x="680" y="1170"/>
                    <a:pt x="685" y="1170"/>
                  </a:cubicBezTo>
                  <a:cubicBezTo>
                    <a:pt x="724" y="1170"/>
                    <a:pt x="770" y="1179"/>
                    <a:pt x="813" y="1191"/>
                  </a:cubicBezTo>
                  <a:cubicBezTo>
                    <a:pt x="863" y="1205"/>
                    <a:pt x="915" y="1222"/>
                    <a:pt x="966" y="1239"/>
                  </a:cubicBezTo>
                  <a:lnTo>
                    <a:pt x="1085" y="1273"/>
                  </a:lnTo>
                  <a:lnTo>
                    <a:pt x="1048" y="1154"/>
                  </a:lnTo>
                  <a:cubicBezTo>
                    <a:pt x="1003" y="1021"/>
                    <a:pt x="966" y="884"/>
                    <a:pt x="908" y="754"/>
                  </a:cubicBezTo>
                  <a:cubicBezTo>
                    <a:pt x="884" y="690"/>
                    <a:pt x="854" y="625"/>
                    <a:pt x="819" y="564"/>
                  </a:cubicBezTo>
                  <a:cubicBezTo>
                    <a:pt x="789" y="499"/>
                    <a:pt x="754" y="437"/>
                    <a:pt x="714" y="379"/>
                  </a:cubicBezTo>
                  <a:cubicBezTo>
                    <a:pt x="635" y="260"/>
                    <a:pt x="539" y="143"/>
                    <a:pt x="413" y="65"/>
                  </a:cubicBezTo>
                  <a:cubicBezTo>
                    <a:pt x="355" y="23"/>
                    <a:pt x="280" y="0"/>
                    <a:pt x="207" y="0"/>
                  </a:cubicBezTo>
                  <a:close/>
                </a:path>
              </a:pathLst>
            </a:custGeom>
            <a:solidFill>
              <a:srgbClr val="DB9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830;p54"/>
            <p:cNvSpPr/>
            <p:nvPr/>
          </p:nvSpPr>
          <p:spPr>
            <a:xfrm>
              <a:off x="1333125" y="1323900"/>
              <a:ext cx="7800" cy="13600"/>
            </a:xfrm>
            <a:custGeom>
              <a:avLst/>
              <a:gdLst/>
              <a:ahLst/>
              <a:cxnLst/>
              <a:rect l="l" t="t" r="r" b="b"/>
              <a:pathLst>
                <a:path w="312" h="544" extrusionOk="0">
                  <a:moveTo>
                    <a:pt x="158" y="0"/>
                  </a:moveTo>
                  <a:cubicBezTo>
                    <a:pt x="73" y="0"/>
                    <a:pt x="1" y="120"/>
                    <a:pt x="1" y="270"/>
                  </a:cubicBezTo>
                  <a:cubicBezTo>
                    <a:pt x="1" y="424"/>
                    <a:pt x="73" y="543"/>
                    <a:pt x="158" y="543"/>
                  </a:cubicBezTo>
                  <a:cubicBezTo>
                    <a:pt x="243" y="543"/>
                    <a:pt x="312" y="424"/>
                    <a:pt x="312" y="270"/>
                  </a:cubicBezTo>
                  <a:cubicBezTo>
                    <a:pt x="312" y="120"/>
                    <a:pt x="243" y="0"/>
                    <a:pt x="1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831;p54"/>
            <p:cNvSpPr/>
            <p:nvPr/>
          </p:nvSpPr>
          <p:spPr>
            <a:xfrm>
              <a:off x="1356850" y="1333100"/>
              <a:ext cx="7800" cy="13700"/>
            </a:xfrm>
            <a:custGeom>
              <a:avLst/>
              <a:gdLst/>
              <a:ahLst/>
              <a:cxnLst/>
              <a:rect l="l" t="t" r="r" b="b"/>
              <a:pathLst>
                <a:path w="312" h="548" extrusionOk="0">
                  <a:moveTo>
                    <a:pt x="157" y="1"/>
                  </a:moveTo>
                  <a:cubicBezTo>
                    <a:pt x="72" y="1"/>
                    <a:pt x="1" y="124"/>
                    <a:pt x="1" y="274"/>
                  </a:cubicBezTo>
                  <a:cubicBezTo>
                    <a:pt x="1" y="424"/>
                    <a:pt x="72" y="547"/>
                    <a:pt x="157" y="547"/>
                  </a:cubicBezTo>
                  <a:cubicBezTo>
                    <a:pt x="243" y="547"/>
                    <a:pt x="311" y="424"/>
                    <a:pt x="311" y="274"/>
                  </a:cubicBezTo>
                  <a:cubicBezTo>
                    <a:pt x="311" y="124"/>
                    <a:pt x="243" y="1"/>
                    <a:pt x="1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832;p54"/>
            <p:cNvSpPr/>
            <p:nvPr/>
          </p:nvSpPr>
          <p:spPr>
            <a:xfrm>
              <a:off x="1318725" y="1296750"/>
              <a:ext cx="30125" cy="16100"/>
            </a:xfrm>
            <a:custGeom>
              <a:avLst/>
              <a:gdLst/>
              <a:ahLst/>
              <a:cxnLst/>
              <a:rect l="l" t="t" r="r" b="b"/>
              <a:pathLst>
                <a:path w="1205" h="644" extrusionOk="0">
                  <a:moveTo>
                    <a:pt x="540" y="1"/>
                  </a:moveTo>
                  <a:cubicBezTo>
                    <a:pt x="388" y="1"/>
                    <a:pt x="208" y="74"/>
                    <a:pt x="0" y="271"/>
                  </a:cubicBezTo>
                  <a:lnTo>
                    <a:pt x="1205" y="643"/>
                  </a:lnTo>
                  <a:cubicBezTo>
                    <a:pt x="1205" y="643"/>
                    <a:pt x="991" y="1"/>
                    <a:pt x="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833;p54"/>
            <p:cNvSpPr/>
            <p:nvPr/>
          </p:nvSpPr>
          <p:spPr>
            <a:xfrm>
              <a:off x="1360450" y="1311925"/>
              <a:ext cx="21525" cy="17125"/>
            </a:xfrm>
            <a:custGeom>
              <a:avLst/>
              <a:gdLst/>
              <a:ahLst/>
              <a:cxnLst/>
              <a:rect l="l" t="t" r="r" b="b"/>
              <a:pathLst>
                <a:path w="861" h="685" extrusionOk="0">
                  <a:moveTo>
                    <a:pt x="399" y="1"/>
                  </a:moveTo>
                  <a:cubicBezTo>
                    <a:pt x="188" y="1"/>
                    <a:pt x="0" y="248"/>
                    <a:pt x="0" y="248"/>
                  </a:cubicBezTo>
                  <a:lnTo>
                    <a:pt x="860" y="684"/>
                  </a:lnTo>
                  <a:cubicBezTo>
                    <a:pt x="744" y="151"/>
                    <a:pt x="564" y="1"/>
                    <a:pt x="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834;p54"/>
            <p:cNvSpPr/>
            <p:nvPr/>
          </p:nvSpPr>
          <p:spPr>
            <a:xfrm>
              <a:off x="1257650" y="1353575"/>
              <a:ext cx="13575" cy="41175"/>
            </a:xfrm>
            <a:custGeom>
              <a:avLst/>
              <a:gdLst/>
              <a:ahLst/>
              <a:cxnLst/>
              <a:rect l="l" t="t" r="r" b="b"/>
              <a:pathLst>
                <a:path w="543" h="1647" extrusionOk="0">
                  <a:moveTo>
                    <a:pt x="0" y="1"/>
                  </a:moveTo>
                  <a:lnTo>
                    <a:pt x="413" y="1646"/>
                  </a:lnTo>
                  <a:cubicBezTo>
                    <a:pt x="461" y="1161"/>
                    <a:pt x="542" y="823"/>
                    <a:pt x="542" y="82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2A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835;p54"/>
            <p:cNvSpPr/>
            <p:nvPr/>
          </p:nvSpPr>
          <p:spPr>
            <a:xfrm>
              <a:off x="1183500" y="15731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6" y="0"/>
                  </a:moveTo>
                  <a:cubicBezTo>
                    <a:pt x="110" y="0"/>
                    <a:pt x="1" y="110"/>
                    <a:pt x="1" y="246"/>
                  </a:cubicBezTo>
                  <a:cubicBezTo>
                    <a:pt x="1" y="383"/>
                    <a:pt x="110" y="495"/>
                    <a:pt x="246" y="495"/>
                  </a:cubicBezTo>
                  <a:cubicBezTo>
                    <a:pt x="387" y="495"/>
                    <a:pt x="495" y="383"/>
                    <a:pt x="495" y="246"/>
                  </a:cubicBezTo>
                  <a:cubicBezTo>
                    <a:pt x="495" y="110"/>
                    <a:pt x="387" y="0"/>
                    <a:pt x="246" y="0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836;p54"/>
            <p:cNvSpPr/>
            <p:nvPr/>
          </p:nvSpPr>
          <p:spPr>
            <a:xfrm>
              <a:off x="1171650" y="1652500"/>
              <a:ext cx="12400" cy="12500"/>
            </a:xfrm>
            <a:custGeom>
              <a:avLst/>
              <a:gdLst/>
              <a:ahLst/>
              <a:cxnLst/>
              <a:rect l="l" t="t" r="r" b="b"/>
              <a:pathLst>
                <a:path w="496" h="500" extrusionOk="0">
                  <a:moveTo>
                    <a:pt x="246" y="1"/>
                  </a:moveTo>
                  <a:cubicBezTo>
                    <a:pt x="110" y="1"/>
                    <a:pt x="1" y="114"/>
                    <a:pt x="1" y="250"/>
                  </a:cubicBezTo>
                  <a:cubicBezTo>
                    <a:pt x="1" y="386"/>
                    <a:pt x="110" y="499"/>
                    <a:pt x="246" y="499"/>
                  </a:cubicBezTo>
                  <a:cubicBezTo>
                    <a:pt x="386" y="499"/>
                    <a:pt x="495" y="386"/>
                    <a:pt x="495" y="250"/>
                  </a:cubicBezTo>
                  <a:cubicBezTo>
                    <a:pt x="495" y="114"/>
                    <a:pt x="386" y="1"/>
                    <a:pt x="246" y="1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837;p54"/>
            <p:cNvSpPr/>
            <p:nvPr/>
          </p:nvSpPr>
          <p:spPr>
            <a:xfrm>
              <a:off x="1178050" y="1438050"/>
              <a:ext cx="34300" cy="50350"/>
            </a:xfrm>
            <a:custGeom>
              <a:avLst/>
              <a:gdLst/>
              <a:ahLst/>
              <a:cxnLst/>
              <a:rect l="l" t="t" r="r" b="b"/>
              <a:pathLst>
                <a:path w="1372" h="2014" extrusionOk="0">
                  <a:moveTo>
                    <a:pt x="0" y="0"/>
                  </a:moveTo>
                  <a:cubicBezTo>
                    <a:pt x="7" y="321"/>
                    <a:pt x="35" y="642"/>
                    <a:pt x="69" y="959"/>
                  </a:cubicBezTo>
                  <a:cubicBezTo>
                    <a:pt x="102" y="1277"/>
                    <a:pt x="151" y="1594"/>
                    <a:pt x="198" y="1907"/>
                  </a:cubicBezTo>
                  <a:lnTo>
                    <a:pt x="215" y="2014"/>
                  </a:lnTo>
                  <a:lnTo>
                    <a:pt x="307" y="1969"/>
                  </a:lnTo>
                  <a:cubicBezTo>
                    <a:pt x="669" y="1792"/>
                    <a:pt x="1028" y="1608"/>
                    <a:pt x="1372" y="1396"/>
                  </a:cubicBezTo>
                  <a:lnTo>
                    <a:pt x="1372" y="1396"/>
                  </a:lnTo>
                  <a:cubicBezTo>
                    <a:pt x="1020" y="1508"/>
                    <a:pt x="676" y="1643"/>
                    <a:pt x="338" y="1788"/>
                  </a:cubicBezTo>
                  <a:lnTo>
                    <a:pt x="338" y="1788"/>
                  </a:lnTo>
                  <a:cubicBezTo>
                    <a:pt x="298" y="1504"/>
                    <a:pt x="257" y="1220"/>
                    <a:pt x="205" y="939"/>
                  </a:cubicBezTo>
                  <a:cubicBezTo>
                    <a:pt x="151" y="625"/>
                    <a:pt x="82" y="310"/>
                    <a:pt x="0" y="0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838;p54"/>
            <p:cNvSpPr/>
            <p:nvPr/>
          </p:nvSpPr>
          <p:spPr>
            <a:xfrm>
              <a:off x="1247825" y="1461075"/>
              <a:ext cx="36625" cy="51300"/>
            </a:xfrm>
            <a:custGeom>
              <a:avLst/>
              <a:gdLst/>
              <a:ahLst/>
              <a:cxnLst/>
              <a:rect l="l" t="t" r="r" b="b"/>
              <a:pathLst>
                <a:path w="1465" h="2052" extrusionOk="0">
                  <a:moveTo>
                    <a:pt x="1464" y="0"/>
                  </a:moveTo>
                  <a:cubicBezTo>
                    <a:pt x="1410" y="154"/>
                    <a:pt x="1359" y="308"/>
                    <a:pt x="1311" y="465"/>
                  </a:cubicBezTo>
                  <a:cubicBezTo>
                    <a:pt x="1260" y="618"/>
                    <a:pt x="1215" y="775"/>
                    <a:pt x="1171" y="932"/>
                  </a:cubicBezTo>
                  <a:cubicBezTo>
                    <a:pt x="1099" y="1197"/>
                    <a:pt x="1028" y="1465"/>
                    <a:pt x="964" y="1735"/>
                  </a:cubicBezTo>
                  <a:lnTo>
                    <a:pt x="964" y="1735"/>
                  </a:lnTo>
                  <a:cubicBezTo>
                    <a:pt x="655" y="1417"/>
                    <a:pt x="339" y="1105"/>
                    <a:pt x="1" y="816"/>
                  </a:cubicBezTo>
                  <a:lnTo>
                    <a:pt x="1" y="816"/>
                  </a:lnTo>
                  <a:cubicBezTo>
                    <a:pt x="297" y="1212"/>
                    <a:pt x="618" y="1584"/>
                    <a:pt x="949" y="1945"/>
                  </a:cubicBezTo>
                  <a:lnTo>
                    <a:pt x="1048" y="2051"/>
                  </a:lnTo>
                  <a:lnTo>
                    <a:pt x="1083" y="1912"/>
                  </a:lnTo>
                  <a:cubicBezTo>
                    <a:pt x="1165" y="1597"/>
                    <a:pt x="1236" y="1280"/>
                    <a:pt x="1301" y="963"/>
                  </a:cubicBezTo>
                  <a:cubicBezTo>
                    <a:pt x="1335" y="802"/>
                    <a:pt x="1365" y="642"/>
                    <a:pt x="1393" y="482"/>
                  </a:cubicBezTo>
                  <a:cubicBezTo>
                    <a:pt x="1420" y="321"/>
                    <a:pt x="1447" y="161"/>
                    <a:pt x="1464" y="0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839;p54"/>
            <p:cNvSpPr/>
            <p:nvPr/>
          </p:nvSpPr>
          <p:spPr>
            <a:xfrm>
              <a:off x="999075" y="1688750"/>
              <a:ext cx="32700" cy="12675"/>
            </a:xfrm>
            <a:custGeom>
              <a:avLst/>
              <a:gdLst/>
              <a:ahLst/>
              <a:cxnLst/>
              <a:rect l="l" t="t" r="r" b="b"/>
              <a:pathLst>
                <a:path w="1308" h="507" extrusionOk="0">
                  <a:moveTo>
                    <a:pt x="341" y="1"/>
                  </a:moveTo>
                  <a:cubicBezTo>
                    <a:pt x="224" y="1"/>
                    <a:pt x="107" y="23"/>
                    <a:pt x="1" y="73"/>
                  </a:cubicBezTo>
                  <a:cubicBezTo>
                    <a:pt x="123" y="86"/>
                    <a:pt x="236" y="100"/>
                    <a:pt x="345" y="124"/>
                  </a:cubicBezTo>
                  <a:cubicBezTo>
                    <a:pt x="458" y="155"/>
                    <a:pt x="563" y="182"/>
                    <a:pt x="669" y="223"/>
                  </a:cubicBezTo>
                  <a:cubicBezTo>
                    <a:pt x="881" y="302"/>
                    <a:pt x="1086" y="404"/>
                    <a:pt x="1308" y="506"/>
                  </a:cubicBezTo>
                  <a:cubicBezTo>
                    <a:pt x="1236" y="404"/>
                    <a:pt x="1147" y="322"/>
                    <a:pt x="1048" y="250"/>
                  </a:cubicBezTo>
                  <a:cubicBezTo>
                    <a:pt x="949" y="179"/>
                    <a:pt x="840" y="121"/>
                    <a:pt x="724" y="73"/>
                  </a:cubicBezTo>
                  <a:cubicBezTo>
                    <a:pt x="603" y="28"/>
                    <a:pt x="472" y="1"/>
                    <a:pt x="341" y="1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840;p54"/>
            <p:cNvSpPr/>
            <p:nvPr/>
          </p:nvSpPr>
          <p:spPr>
            <a:xfrm>
              <a:off x="1315825" y="1684075"/>
              <a:ext cx="31575" cy="22125"/>
            </a:xfrm>
            <a:custGeom>
              <a:avLst/>
              <a:gdLst/>
              <a:ahLst/>
              <a:cxnLst/>
              <a:rect l="l" t="t" r="r" b="b"/>
              <a:pathLst>
                <a:path w="1263" h="885" extrusionOk="0">
                  <a:moveTo>
                    <a:pt x="1" y="1"/>
                  </a:moveTo>
                  <a:cubicBezTo>
                    <a:pt x="219" y="158"/>
                    <a:pt x="437" y="287"/>
                    <a:pt x="649" y="427"/>
                  </a:cubicBezTo>
                  <a:cubicBezTo>
                    <a:pt x="754" y="495"/>
                    <a:pt x="857" y="567"/>
                    <a:pt x="959" y="642"/>
                  </a:cubicBezTo>
                  <a:cubicBezTo>
                    <a:pt x="1061" y="717"/>
                    <a:pt x="1160" y="796"/>
                    <a:pt x="1263" y="884"/>
                  </a:cubicBezTo>
                  <a:cubicBezTo>
                    <a:pt x="1215" y="758"/>
                    <a:pt x="1133" y="645"/>
                    <a:pt x="1041" y="550"/>
                  </a:cubicBezTo>
                  <a:cubicBezTo>
                    <a:pt x="952" y="451"/>
                    <a:pt x="847" y="369"/>
                    <a:pt x="734" y="294"/>
                  </a:cubicBezTo>
                  <a:cubicBezTo>
                    <a:pt x="622" y="223"/>
                    <a:pt x="505" y="158"/>
                    <a:pt x="382" y="110"/>
                  </a:cubicBezTo>
                  <a:cubicBezTo>
                    <a:pt x="260" y="59"/>
                    <a:pt x="133" y="18"/>
                    <a:pt x="1" y="1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841;p54"/>
            <p:cNvSpPr/>
            <p:nvPr/>
          </p:nvSpPr>
          <p:spPr>
            <a:xfrm>
              <a:off x="1190000" y="1681175"/>
              <a:ext cx="5900" cy="4875"/>
            </a:xfrm>
            <a:custGeom>
              <a:avLst/>
              <a:gdLst/>
              <a:ahLst/>
              <a:cxnLst/>
              <a:rect l="l" t="t" r="r" b="b"/>
              <a:pathLst>
                <a:path w="236" h="195" extrusionOk="0">
                  <a:moveTo>
                    <a:pt x="180" y="1"/>
                  </a:moveTo>
                  <a:cubicBezTo>
                    <a:pt x="135" y="1"/>
                    <a:pt x="101" y="16"/>
                    <a:pt x="72" y="38"/>
                  </a:cubicBezTo>
                  <a:cubicBezTo>
                    <a:pt x="34" y="69"/>
                    <a:pt x="4" y="110"/>
                    <a:pt x="0" y="188"/>
                  </a:cubicBezTo>
                  <a:cubicBezTo>
                    <a:pt x="19" y="192"/>
                    <a:pt x="37" y="194"/>
                    <a:pt x="53" y="194"/>
                  </a:cubicBezTo>
                  <a:cubicBezTo>
                    <a:pt x="99" y="194"/>
                    <a:pt x="134" y="178"/>
                    <a:pt x="164" y="158"/>
                  </a:cubicBezTo>
                  <a:cubicBezTo>
                    <a:pt x="202" y="123"/>
                    <a:pt x="232" y="82"/>
                    <a:pt x="235" y="8"/>
                  </a:cubicBezTo>
                  <a:cubicBezTo>
                    <a:pt x="215" y="3"/>
                    <a:pt x="197" y="1"/>
                    <a:pt x="180" y="1"/>
                  </a:cubicBezTo>
                  <a:close/>
                </a:path>
              </a:pathLst>
            </a:custGeom>
            <a:solidFill>
              <a:srgbClr val="DB9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842;p54"/>
            <p:cNvSpPr/>
            <p:nvPr/>
          </p:nvSpPr>
          <p:spPr>
            <a:xfrm>
              <a:off x="1182475" y="1690050"/>
              <a:ext cx="18375" cy="26900"/>
            </a:xfrm>
            <a:custGeom>
              <a:avLst/>
              <a:gdLst/>
              <a:ahLst/>
              <a:cxnLst/>
              <a:rect l="l" t="t" r="r" b="b"/>
              <a:pathLst>
                <a:path w="735" h="1076" extrusionOk="0">
                  <a:moveTo>
                    <a:pt x="735" y="1"/>
                  </a:moveTo>
                  <a:lnTo>
                    <a:pt x="735" y="1"/>
                  </a:lnTo>
                  <a:cubicBezTo>
                    <a:pt x="550" y="130"/>
                    <a:pt x="400" y="291"/>
                    <a:pt x="270" y="464"/>
                  </a:cubicBezTo>
                  <a:cubicBezTo>
                    <a:pt x="206" y="554"/>
                    <a:pt x="144" y="645"/>
                    <a:pt x="97" y="748"/>
                  </a:cubicBezTo>
                  <a:cubicBezTo>
                    <a:pt x="69" y="795"/>
                    <a:pt x="48" y="850"/>
                    <a:pt x="32" y="905"/>
                  </a:cubicBezTo>
                  <a:cubicBezTo>
                    <a:pt x="21" y="956"/>
                    <a:pt x="1" y="1024"/>
                    <a:pt x="35" y="1075"/>
                  </a:cubicBezTo>
                  <a:cubicBezTo>
                    <a:pt x="35" y="1020"/>
                    <a:pt x="73" y="979"/>
                    <a:pt x="100" y="935"/>
                  </a:cubicBezTo>
                  <a:cubicBezTo>
                    <a:pt x="130" y="891"/>
                    <a:pt x="165" y="850"/>
                    <a:pt x="196" y="809"/>
                  </a:cubicBezTo>
                  <a:cubicBezTo>
                    <a:pt x="260" y="724"/>
                    <a:pt x="325" y="642"/>
                    <a:pt x="390" y="557"/>
                  </a:cubicBezTo>
                  <a:cubicBezTo>
                    <a:pt x="516" y="382"/>
                    <a:pt x="639" y="205"/>
                    <a:pt x="735" y="1"/>
                  </a:cubicBezTo>
                  <a:close/>
                </a:path>
              </a:pathLst>
            </a:custGeom>
            <a:solidFill>
              <a:srgbClr val="DB9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843;p54"/>
            <p:cNvSpPr/>
            <p:nvPr/>
          </p:nvSpPr>
          <p:spPr>
            <a:xfrm>
              <a:off x="1189650" y="1701400"/>
              <a:ext cx="18950" cy="25850"/>
            </a:xfrm>
            <a:custGeom>
              <a:avLst/>
              <a:gdLst/>
              <a:ahLst/>
              <a:cxnLst/>
              <a:rect l="l" t="t" r="r" b="b"/>
              <a:pathLst>
                <a:path w="758" h="1034" extrusionOk="0">
                  <a:moveTo>
                    <a:pt x="758" y="0"/>
                  </a:moveTo>
                  <a:cubicBezTo>
                    <a:pt x="567" y="116"/>
                    <a:pt x="413" y="270"/>
                    <a:pt x="277" y="437"/>
                  </a:cubicBezTo>
                  <a:cubicBezTo>
                    <a:pt x="212" y="522"/>
                    <a:pt x="147" y="611"/>
                    <a:pt x="96" y="710"/>
                  </a:cubicBezTo>
                  <a:cubicBezTo>
                    <a:pt x="68" y="758"/>
                    <a:pt x="48" y="809"/>
                    <a:pt x="32" y="864"/>
                  </a:cubicBezTo>
                  <a:cubicBezTo>
                    <a:pt x="14" y="918"/>
                    <a:pt x="0" y="980"/>
                    <a:pt x="18" y="1034"/>
                  </a:cubicBezTo>
                  <a:cubicBezTo>
                    <a:pt x="55" y="932"/>
                    <a:pt x="130" y="860"/>
                    <a:pt x="195" y="775"/>
                  </a:cubicBezTo>
                  <a:lnTo>
                    <a:pt x="396" y="533"/>
                  </a:lnTo>
                  <a:cubicBezTo>
                    <a:pt x="526" y="366"/>
                    <a:pt x="656" y="198"/>
                    <a:pt x="758" y="0"/>
                  </a:cubicBezTo>
                  <a:close/>
                </a:path>
              </a:pathLst>
            </a:custGeom>
            <a:solidFill>
              <a:srgbClr val="DB9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844;p54"/>
            <p:cNvSpPr/>
            <p:nvPr/>
          </p:nvSpPr>
          <p:spPr>
            <a:xfrm>
              <a:off x="1083950" y="1749075"/>
              <a:ext cx="71500" cy="8275"/>
            </a:xfrm>
            <a:custGeom>
              <a:avLst/>
              <a:gdLst/>
              <a:ahLst/>
              <a:cxnLst/>
              <a:rect l="l" t="t" r="r" b="b"/>
              <a:pathLst>
                <a:path w="2860" h="331" extrusionOk="0">
                  <a:moveTo>
                    <a:pt x="2860" y="1"/>
                  </a:moveTo>
                  <a:lnTo>
                    <a:pt x="2860" y="1"/>
                  </a:lnTo>
                  <a:cubicBezTo>
                    <a:pt x="2622" y="38"/>
                    <a:pt x="2386" y="62"/>
                    <a:pt x="2147" y="93"/>
                  </a:cubicBezTo>
                  <a:cubicBezTo>
                    <a:pt x="1908" y="117"/>
                    <a:pt x="1672" y="141"/>
                    <a:pt x="1434" y="158"/>
                  </a:cubicBezTo>
                  <a:cubicBezTo>
                    <a:pt x="959" y="199"/>
                    <a:pt x="482" y="223"/>
                    <a:pt x="1" y="267"/>
                  </a:cubicBezTo>
                  <a:cubicBezTo>
                    <a:pt x="239" y="301"/>
                    <a:pt x="478" y="325"/>
                    <a:pt x="721" y="328"/>
                  </a:cubicBezTo>
                  <a:cubicBezTo>
                    <a:pt x="781" y="330"/>
                    <a:pt x="841" y="331"/>
                    <a:pt x="901" y="331"/>
                  </a:cubicBezTo>
                  <a:cubicBezTo>
                    <a:pt x="1083" y="331"/>
                    <a:pt x="1265" y="323"/>
                    <a:pt x="1447" y="308"/>
                  </a:cubicBezTo>
                  <a:cubicBezTo>
                    <a:pt x="1929" y="264"/>
                    <a:pt x="2413" y="188"/>
                    <a:pt x="2860" y="1"/>
                  </a:cubicBezTo>
                  <a:close/>
                </a:path>
              </a:pathLst>
            </a:custGeom>
            <a:solidFill>
              <a:srgbClr val="DB9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845;p54"/>
            <p:cNvSpPr/>
            <p:nvPr/>
          </p:nvSpPr>
          <p:spPr>
            <a:xfrm>
              <a:off x="1366400" y="2461750"/>
              <a:ext cx="658700" cy="98650"/>
            </a:xfrm>
            <a:custGeom>
              <a:avLst/>
              <a:gdLst/>
              <a:ahLst/>
              <a:cxnLst/>
              <a:rect l="l" t="t" r="r" b="b"/>
              <a:pathLst>
                <a:path w="26348" h="3946" extrusionOk="0">
                  <a:moveTo>
                    <a:pt x="13176" y="0"/>
                  </a:moveTo>
                  <a:cubicBezTo>
                    <a:pt x="5897" y="0"/>
                    <a:pt x="1" y="884"/>
                    <a:pt x="1" y="1973"/>
                  </a:cubicBezTo>
                  <a:cubicBezTo>
                    <a:pt x="1" y="3062"/>
                    <a:pt x="5897" y="3945"/>
                    <a:pt x="13176" y="3945"/>
                  </a:cubicBezTo>
                  <a:cubicBezTo>
                    <a:pt x="20451" y="3945"/>
                    <a:pt x="26348" y="3062"/>
                    <a:pt x="26348" y="1973"/>
                  </a:cubicBezTo>
                  <a:cubicBezTo>
                    <a:pt x="26348" y="884"/>
                    <a:pt x="20451" y="0"/>
                    <a:pt x="13176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846;p54"/>
            <p:cNvSpPr/>
            <p:nvPr/>
          </p:nvSpPr>
          <p:spPr>
            <a:xfrm>
              <a:off x="1585825" y="1197550"/>
              <a:ext cx="168075" cy="304325"/>
            </a:xfrm>
            <a:custGeom>
              <a:avLst/>
              <a:gdLst/>
              <a:ahLst/>
              <a:cxnLst/>
              <a:rect l="l" t="t" r="r" b="b"/>
              <a:pathLst>
                <a:path w="6723" h="12173" extrusionOk="0">
                  <a:moveTo>
                    <a:pt x="4843" y="0"/>
                  </a:moveTo>
                  <a:cubicBezTo>
                    <a:pt x="4843" y="0"/>
                    <a:pt x="1690" y="287"/>
                    <a:pt x="830" y="987"/>
                  </a:cubicBezTo>
                  <a:cubicBezTo>
                    <a:pt x="830" y="987"/>
                    <a:pt x="0" y="3219"/>
                    <a:pt x="191" y="4430"/>
                  </a:cubicBezTo>
                  <a:cubicBezTo>
                    <a:pt x="383" y="5642"/>
                    <a:pt x="1403" y="8859"/>
                    <a:pt x="1403" y="8859"/>
                  </a:cubicBezTo>
                  <a:cubicBezTo>
                    <a:pt x="1403" y="8859"/>
                    <a:pt x="4445" y="7517"/>
                    <a:pt x="4641" y="7517"/>
                  </a:cubicBezTo>
                  <a:cubicBezTo>
                    <a:pt x="4648" y="7517"/>
                    <a:pt x="4651" y="7519"/>
                    <a:pt x="4651" y="7522"/>
                  </a:cubicBezTo>
                  <a:cubicBezTo>
                    <a:pt x="4651" y="7617"/>
                    <a:pt x="4017" y="11313"/>
                    <a:pt x="4017" y="11313"/>
                  </a:cubicBezTo>
                  <a:lnTo>
                    <a:pt x="5928" y="12173"/>
                  </a:lnTo>
                  <a:lnTo>
                    <a:pt x="6723" y="10708"/>
                  </a:lnTo>
                  <a:lnTo>
                    <a:pt x="5610" y="5320"/>
                  </a:lnTo>
                  <a:lnTo>
                    <a:pt x="4843" y="0"/>
                  </a:lnTo>
                  <a:close/>
                </a:path>
              </a:pathLst>
            </a:custGeom>
            <a:solidFill>
              <a:srgbClr val="EA9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847;p54"/>
            <p:cNvSpPr/>
            <p:nvPr/>
          </p:nvSpPr>
          <p:spPr>
            <a:xfrm>
              <a:off x="1550425" y="1157625"/>
              <a:ext cx="172425" cy="141800"/>
            </a:xfrm>
            <a:custGeom>
              <a:avLst/>
              <a:gdLst/>
              <a:ahLst/>
              <a:cxnLst/>
              <a:rect l="l" t="t" r="r" b="b"/>
              <a:pathLst>
                <a:path w="6897" h="5672" extrusionOk="0">
                  <a:moveTo>
                    <a:pt x="1226" y="0"/>
                  </a:moveTo>
                  <a:cubicBezTo>
                    <a:pt x="1226" y="1"/>
                    <a:pt x="1668" y="929"/>
                    <a:pt x="2177" y="1129"/>
                  </a:cubicBezTo>
                  <a:lnTo>
                    <a:pt x="2177" y="1129"/>
                  </a:lnTo>
                  <a:cubicBezTo>
                    <a:pt x="1127" y="800"/>
                    <a:pt x="294" y="137"/>
                    <a:pt x="294" y="137"/>
                  </a:cubicBezTo>
                  <a:cubicBezTo>
                    <a:pt x="294" y="137"/>
                    <a:pt x="0" y="1090"/>
                    <a:pt x="270" y="1656"/>
                  </a:cubicBezTo>
                  <a:cubicBezTo>
                    <a:pt x="536" y="2211"/>
                    <a:pt x="1707" y="3043"/>
                    <a:pt x="2250" y="3043"/>
                  </a:cubicBezTo>
                  <a:cubicBezTo>
                    <a:pt x="2264" y="3043"/>
                    <a:pt x="2277" y="3042"/>
                    <a:pt x="2290" y="3041"/>
                  </a:cubicBezTo>
                  <a:lnTo>
                    <a:pt x="2290" y="3041"/>
                  </a:lnTo>
                  <a:cubicBezTo>
                    <a:pt x="1942" y="3223"/>
                    <a:pt x="1936" y="3293"/>
                    <a:pt x="2174" y="3293"/>
                  </a:cubicBezTo>
                  <a:cubicBezTo>
                    <a:pt x="2293" y="3293"/>
                    <a:pt x="2472" y="3276"/>
                    <a:pt x="2700" y="3246"/>
                  </a:cubicBezTo>
                  <a:cubicBezTo>
                    <a:pt x="3379" y="3154"/>
                    <a:pt x="4221" y="2656"/>
                    <a:pt x="4221" y="2656"/>
                  </a:cubicBezTo>
                  <a:lnTo>
                    <a:pt x="4221" y="2656"/>
                  </a:lnTo>
                  <a:lnTo>
                    <a:pt x="3539" y="3588"/>
                  </a:lnTo>
                  <a:cubicBezTo>
                    <a:pt x="3539" y="3588"/>
                    <a:pt x="5262" y="3267"/>
                    <a:pt x="5989" y="1973"/>
                  </a:cubicBezTo>
                  <a:cubicBezTo>
                    <a:pt x="6013" y="3837"/>
                    <a:pt x="6126" y="4628"/>
                    <a:pt x="6126" y="4628"/>
                  </a:cubicBezTo>
                  <a:lnTo>
                    <a:pt x="6648" y="5672"/>
                  </a:lnTo>
                  <a:lnTo>
                    <a:pt x="6897" y="5492"/>
                  </a:lnTo>
                  <a:lnTo>
                    <a:pt x="6897" y="455"/>
                  </a:lnTo>
                  <a:cubicBezTo>
                    <a:pt x="6897" y="455"/>
                    <a:pt x="6026" y="652"/>
                    <a:pt x="4904" y="652"/>
                  </a:cubicBezTo>
                  <a:cubicBezTo>
                    <a:pt x="3976" y="652"/>
                    <a:pt x="2876" y="518"/>
                    <a:pt x="1952" y="25"/>
                  </a:cubicBezTo>
                  <a:lnTo>
                    <a:pt x="1952" y="25"/>
                  </a:lnTo>
                  <a:cubicBezTo>
                    <a:pt x="2338" y="430"/>
                    <a:pt x="3130" y="1000"/>
                    <a:pt x="3130" y="1000"/>
                  </a:cubicBezTo>
                  <a:lnTo>
                    <a:pt x="12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848;p54"/>
            <p:cNvSpPr/>
            <p:nvPr/>
          </p:nvSpPr>
          <p:spPr>
            <a:xfrm>
              <a:off x="1711650" y="1266700"/>
              <a:ext cx="53825" cy="72850"/>
            </a:xfrm>
            <a:custGeom>
              <a:avLst/>
              <a:gdLst/>
              <a:ahLst/>
              <a:cxnLst/>
              <a:rect l="l" t="t" r="r" b="b"/>
              <a:pathLst>
                <a:path w="2153" h="2914" extrusionOk="0">
                  <a:moveTo>
                    <a:pt x="1234" y="1"/>
                  </a:moveTo>
                  <a:cubicBezTo>
                    <a:pt x="833" y="1"/>
                    <a:pt x="1" y="1217"/>
                    <a:pt x="1" y="1217"/>
                  </a:cubicBezTo>
                  <a:lnTo>
                    <a:pt x="387" y="2811"/>
                  </a:lnTo>
                  <a:cubicBezTo>
                    <a:pt x="567" y="2881"/>
                    <a:pt x="725" y="2913"/>
                    <a:pt x="862" y="2913"/>
                  </a:cubicBezTo>
                  <a:cubicBezTo>
                    <a:pt x="2152" y="2913"/>
                    <a:pt x="1622" y="92"/>
                    <a:pt x="1277" y="6"/>
                  </a:cubicBezTo>
                  <a:cubicBezTo>
                    <a:pt x="1263" y="2"/>
                    <a:pt x="1249" y="1"/>
                    <a:pt x="1234" y="1"/>
                  </a:cubicBezTo>
                  <a:close/>
                </a:path>
              </a:pathLst>
            </a:custGeom>
            <a:solidFill>
              <a:srgbClr val="EA9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849;p54"/>
            <p:cNvSpPr/>
            <p:nvPr/>
          </p:nvSpPr>
          <p:spPr>
            <a:xfrm>
              <a:off x="1599550" y="1288075"/>
              <a:ext cx="37050" cy="59650"/>
            </a:xfrm>
            <a:custGeom>
              <a:avLst/>
              <a:gdLst/>
              <a:ahLst/>
              <a:cxnLst/>
              <a:rect l="l" t="t" r="r" b="b"/>
              <a:pathLst>
                <a:path w="1482" h="2386" extrusionOk="0">
                  <a:moveTo>
                    <a:pt x="1325" y="0"/>
                  </a:moveTo>
                  <a:cubicBezTo>
                    <a:pt x="1311" y="294"/>
                    <a:pt x="1308" y="584"/>
                    <a:pt x="1308" y="877"/>
                  </a:cubicBezTo>
                  <a:cubicBezTo>
                    <a:pt x="1308" y="1130"/>
                    <a:pt x="1311" y="1386"/>
                    <a:pt x="1318" y="1640"/>
                  </a:cubicBezTo>
                  <a:lnTo>
                    <a:pt x="1318" y="1640"/>
                  </a:lnTo>
                  <a:cubicBezTo>
                    <a:pt x="997" y="1508"/>
                    <a:pt x="676" y="1376"/>
                    <a:pt x="352" y="1252"/>
                  </a:cubicBezTo>
                  <a:lnTo>
                    <a:pt x="1" y="1116"/>
                  </a:lnTo>
                  <a:lnTo>
                    <a:pt x="277" y="1369"/>
                  </a:lnTo>
                  <a:cubicBezTo>
                    <a:pt x="475" y="1546"/>
                    <a:pt x="673" y="1713"/>
                    <a:pt x="875" y="1884"/>
                  </a:cubicBezTo>
                  <a:cubicBezTo>
                    <a:pt x="1072" y="2058"/>
                    <a:pt x="1277" y="2222"/>
                    <a:pt x="1482" y="2386"/>
                  </a:cubicBezTo>
                  <a:cubicBezTo>
                    <a:pt x="1305" y="2191"/>
                    <a:pt x="1124" y="2000"/>
                    <a:pt x="936" y="1816"/>
                  </a:cubicBezTo>
                  <a:cubicBezTo>
                    <a:pt x="837" y="1719"/>
                    <a:pt x="739" y="1621"/>
                    <a:pt x="640" y="1525"/>
                  </a:cubicBezTo>
                  <a:lnTo>
                    <a:pt x="640" y="1525"/>
                  </a:lnTo>
                  <a:cubicBezTo>
                    <a:pt x="880" y="1624"/>
                    <a:pt x="1122" y="1721"/>
                    <a:pt x="1366" y="1816"/>
                  </a:cubicBezTo>
                  <a:lnTo>
                    <a:pt x="1472" y="1857"/>
                  </a:lnTo>
                  <a:lnTo>
                    <a:pt x="1464" y="1748"/>
                  </a:lnTo>
                  <a:cubicBezTo>
                    <a:pt x="1451" y="1454"/>
                    <a:pt x="1431" y="1164"/>
                    <a:pt x="1407" y="874"/>
                  </a:cubicBezTo>
                  <a:cubicBezTo>
                    <a:pt x="1387" y="584"/>
                    <a:pt x="1359" y="290"/>
                    <a:pt x="1325" y="0"/>
                  </a:cubicBezTo>
                  <a:close/>
                </a:path>
              </a:pathLst>
            </a:custGeom>
            <a:solidFill>
              <a:srgbClr val="CE7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850;p54"/>
            <p:cNvSpPr/>
            <p:nvPr/>
          </p:nvSpPr>
          <p:spPr>
            <a:xfrm>
              <a:off x="1655350" y="1335150"/>
              <a:ext cx="31500" cy="37525"/>
            </a:xfrm>
            <a:custGeom>
              <a:avLst/>
              <a:gdLst/>
              <a:ahLst/>
              <a:cxnLst/>
              <a:rect l="l" t="t" r="r" b="b"/>
              <a:pathLst>
                <a:path w="1260" h="1501" extrusionOk="0">
                  <a:moveTo>
                    <a:pt x="1202" y="1"/>
                  </a:moveTo>
                  <a:cubicBezTo>
                    <a:pt x="1188" y="196"/>
                    <a:pt x="1164" y="383"/>
                    <a:pt x="1130" y="567"/>
                  </a:cubicBezTo>
                  <a:cubicBezTo>
                    <a:pt x="1092" y="752"/>
                    <a:pt x="1042" y="933"/>
                    <a:pt x="952" y="1083"/>
                  </a:cubicBezTo>
                  <a:cubicBezTo>
                    <a:pt x="864" y="1237"/>
                    <a:pt x="727" y="1349"/>
                    <a:pt x="553" y="1380"/>
                  </a:cubicBezTo>
                  <a:cubicBezTo>
                    <a:pt x="499" y="1390"/>
                    <a:pt x="443" y="1395"/>
                    <a:pt x="386" y="1395"/>
                  </a:cubicBezTo>
                  <a:cubicBezTo>
                    <a:pt x="260" y="1395"/>
                    <a:pt x="130" y="1373"/>
                    <a:pt x="1" y="1342"/>
                  </a:cubicBezTo>
                  <a:lnTo>
                    <a:pt x="1" y="1342"/>
                  </a:lnTo>
                  <a:cubicBezTo>
                    <a:pt x="151" y="1430"/>
                    <a:pt x="327" y="1500"/>
                    <a:pt x="520" y="1500"/>
                  </a:cubicBezTo>
                  <a:cubicBezTo>
                    <a:pt x="537" y="1500"/>
                    <a:pt x="554" y="1500"/>
                    <a:pt x="571" y="1499"/>
                  </a:cubicBezTo>
                  <a:cubicBezTo>
                    <a:pt x="673" y="1492"/>
                    <a:pt x="779" y="1454"/>
                    <a:pt x="867" y="1393"/>
                  </a:cubicBezTo>
                  <a:cubicBezTo>
                    <a:pt x="956" y="1332"/>
                    <a:pt x="1028" y="1250"/>
                    <a:pt x="1083" y="1161"/>
                  </a:cubicBezTo>
                  <a:cubicBezTo>
                    <a:pt x="1185" y="980"/>
                    <a:pt x="1229" y="779"/>
                    <a:pt x="1246" y="585"/>
                  </a:cubicBezTo>
                  <a:cubicBezTo>
                    <a:pt x="1259" y="386"/>
                    <a:pt x="1246" y="192"/>
                    <a:pt x="1202" y="1"/>
                  </a:cubicBezTo>
                  <a:close/>
                </a:path>
              </a:pathLst>
            </a:custGeom>
            <a:solidFill>
              <a:srgbClr val="CE7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851;p54"/>
            <p:cNvSpPr/>
            <p:nvPr/>
          </p:nvSpPr>
          <p:spPr>
            <a:xfrm>
              <a:off x="1720525" y="1289400"/>
              <a:ext cx="22225" cy="36150"/>
            </a:xfrm>
            <a:custGeom>
              <a:avLst/>
              <a:gdLst/>
              <a:ahLst/>
              <a:cxnLst/>
              <a:rect l="l" t="t" r="r" b="b"/>
              <a:pathLst>
                <a:path w="889" h="1446" extrusionOk="0">
                  <a:moveTo>
                    <a:pt x="696" y="1"/>
                  </a:moveTo>
                  <a:cubicBezTo>
                    <a:pt x="629" y="1"/>
                    <a:pt x="560" y="14"/>
                    <a:pt x="495" y="40"/>
                  </a:cubicBezTo>
                  <a:cubicBezTo>
                    <a:pt x="366" y="90"/>
                    <a:pt x="260" y="196"/>
                    <a:pt x="192" y="312"/>
                  </a:cubicBezTo>
                  <a:cubicBezTo>
                    <a:pt x="151" y="371"/>
                    <a:pt x="127" y="435"/>
                    <a:pt x="100" y="497"/>
                  </a:cubicBezTo>
                  <a:cubicBezTo>
                    <a:pt x="82" y="558"/>
                    <a:pt x="59" y="623"/>
                    <a:pt x="45" y="687"/>
                  </a:cubicBezTo>
                  <a:cubicBezTo>
                    <a:pt x="21" y="818"/>
                    <a:pt x="8" y="950"/>
                    <a:pt x="4" y="1081"/>
                  </a:cubicBezTo>
                  <a:lnTo>
                    <a:pt x="0" y="1172"/>
                  </a:lnTo>
                  <a:lnTo>
                    <a:pt x="86" y="1149"/>
                  </a:lnTo>
                  <a:cubicBezTo>
                    <a:pt x="144" y="1131"/>
                    <a:pt x="202" y="1117"/>
                    <a:pt x="257" y="1111"/>
                  </a:cubicBezTo>
                  <a:cubicBezTo>
                    <a:pt x="281" y="1111"/>
                    <a:pt x="308" y="1111"/>
                    <a:pt x="318" y="1114"/>
                  </a:cubicBezTo>
                  <a:cubicBezTo>
                    <a:pt x="328" y="1117"/>
                    <a:pt x="331" y="1114"/>
                    <a:pt x="331" y="1138"/>
                  </a:cubicBezTo>
                  <a:cubicBezTo>
                    <a:pt x="325" y="1183"/>
                    <a:pt x="298" y="1240"/>
                    <a:pt x="267" y="1292"/>
                  </a:cubicBezTo>
                  <a:cubicBezTo>
                    <a:pt x="233" y="1343"/>
                    <a:pt x="199" y="1394"/>
                    <a:pt x="161" y="1445"/>
                  </a:cubicBezTo>
                  <a:cubicBezTo>
                    <a:pt x="213" y="1411"/>
                    <a:pt x="260" y="1370"/>
                    <a:pt x="304" y="1322"/>
                  </a:cubicBezTo>
                  <a:cubicBezTo>
                    <a:pt x="348" y="1278"/>
                    <a:pt x="397" y="1234"/>
                    <a:pt x="421" y="1155"/>
                  </a:cubicBezTo>
                  <a:cubicBezTo>
                    <a:pt x="424" y="1135"/>
                    <a:pt x="430" y="1114"/>
                    <a:pt x="421" y="1087"/>
                  </a:cubicBezTo>
                  <a:cubicBezTo>
                    <a:pt x="413" y="1060"/>
                    <a:pt x="389" y="1032"/>
                    <a:pt x="369" y="1022"/>
                  </a:cubicBezTo>
                  <a:cubicBezTo>
                    <a:pt x="325" y="999"/>
                    <a:pt x="287" y="999"/>
                    <a:pt x="253" y="995"/>
                  </a:cubicBezTo>
                  <a:cubicBezTo>
                    <a:pt x="217" y="995"/>
                    <a:pt x="182" y="997"/>
                    <a:pt x="148" y="1002"/>
                  </a:cubicBezTo>
                  <a:lnTo>
                    <a:pt x="148" y="1002"/>
                  </a:lnTo>
                  <a:cubicBezTo>
                    <a:pt x="160" y="908"/>
                    <a:pt x="171" y="814"/>
                    <a:pt x="195" y="722"/>
                  </a:cubicBezTo>
                  <a:cubicBezTo>
                    <a:pt x="205" y="660"/>
                    <a:pt x="226" y="602"/>
                    <a:pt x="240" y="544"/>
                  </a:cubicBezTo>
                  <a:cubicBezTo>
                    <a:pt x="263" y="490"/>
                    <a:pt x="277" y="432"/>
                    <a:pt x="308" y="380"/>
                  </a:cubicBezTo>
                  <a:cubicBezTo>
                    <a:pt x="362" y="275"/>
                    <a:pt x="434" y="183"/>
                    <a:pt x="536" y="122"/>
                  </a:cubicBezTo>
                  <a:cubicBezTo>
                    <a:pt x="622" y="68"/>
                    <a:pt x="726" y="38"/>
                    <a:pt x="838" y="38"/>
                  </a:cubicBezTo>
                  <a:cubicBezTo>
                    <a:pt x="855" y="38"/>
                    <a:pt x="871" y="38"/>
                    <a:pt x="888" y="40"/>
                  </a:cubicBezTo>
                  <a:cubicBezTo>
                    <a:pt x="828" y="14"/>
                    <a:pt x="763" y="1"/>
                    <a:pt x="696" y="1"/>
                  </a:cubicBezTo>
                  <a:close/>
                </a:path>
              </a:pathLst>
            </a:custGeom>
            <a:solidFill>
              <a:srgbClr val="CE7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852;p54"/>
            <p:cNvSpPr/>
            <p:nvPr/>
          </p:nvSpPr>
          <p:spPr>
            <a:xfrm>
              <a:off x="1642900" y="1296850"/>
              <a:ext cx="7350" cy="15300"/>
            </a:xfrm>
            <a:custGeom>
              <a:avLst/>
              <a:gdLst/>
              <a:ahLst/>
              <a:cxnLst/>
              <a:rect l="l" t="t" r="r" b="b"/>
              <a:pathLst>
                <a:path w="294" h="612" extrusionOk="0">
                  <a:moveTo>
                    <a:pt x="147" y="0"/>
                  </a:moveTo>
                  <a:cubicBezTo>
                    <a:pt x="65" y="0"/>
                    <a:pt x="1" y="141"/>
                    <a:pt x="1" y="308"/>
                  </a:cubicBezTo>
                  <a:cubicBezTo>
                    <a:pt x="1" y="475"/>
                    <a:pt x="65" y="611"/>
                    <a:pt x="147" y="611"/>
                  </a:cubicBezTo>
                  <a:cubicBezTo>
                    <a:pt x="229" y="611"/>
                    <a:pt x="294" y="475"/>
                    <a:pt x="294" y="308"/>
                  </a:cubicBezTo>
                  <a:cubicBezTo>
                    <a:pt x="294" y="141"/>
                    <a:pt x="229" y="0"/>
                    <a:pt x="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853;p54"/>
            <p:cNvSpPr/>
            <p:nvPr/>
          </p:nvSpPr>
          <p:spPr>
            <a:xfrm>
              <a:off x="1617325" y="1303675"/>
              <a:ext cx="7425" cy="15300"/>
            </a:xfrm>
            <a:custGeom>
              <a:avLst/>
              <a:gdLst/>
              <a:ahLst/>
              <a:cxnLst/>
              <a:rect l="l" t="t" r="r" b="b"/>
              <a:pathLst>
                <a:path w="297" h="612" extrusionOk="0">
                  <a:moveTo>
                    <a:pt x="150" y="1"/>
                  </a:moveTo>
                  <a:cubicBezTo>
                    <a:pt x="68" y="1"/>
                    <a:pt x="0" y="137"/>
                    <a:pt x="0" y="308"/>
                  </a:cubicBezTo>
                  <a:cubicBezTo>
                    <a:pt x="0" y="475"/>
                    <a:pt x="68" y="612"/>
                    <a:pt x="150" y="612"/>
                  </a:cubicBezTo>
                  <a:cubicBezTo>
                    <a:pt x="229" y="612"/>
                    <a:pt x="296" y="475"/>
                    <a:pt x="296" y="308"/>
                  </a:cubicBezTo>
                  <a:cubicBezTo>
                    <a:pt x="296" y="137"/>
                    <a:pt x="229" y="1"/>
                    <a:pt x="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854;p54"/>
            <p:cNvSpPr/>
            <p:nvPr/>
          </p:nvSpPr>
          <p:spPr>
            <a:xfrm>
              <a:off x="1640000" y="1260150"/>
              <a:ext cx="32950" cy="14900"/>
            </a:xfrm>
            <a:custGeom>
              <a:avLst/>
              <a:gdLst/>
              <a:ahLst/>
              <a:cxnLst/>
              <a:rect l="l" t="t" r="r" b="b"/>
              <a:pathLst>
                <a:path w="1318" h="596" extrusionOk="0">
                  <a:moveTo>
                    <a:pt x="747" y="0"/>
                  </a:moveTo>
                  <a:cubicBezTo>
                    <a:pt x="336" y="0"/>
                    <a:pt x="0" y="595"/>
                    <a:pt x="0" y="595"/>
                  </a:cubicBezTo>
                  <a:lnTo>
                    <a:pt x="1317" y="462"/>
                  </a:lnTo>
                  <a:cubicBezTo>
                    <a:pt x="1128" y="119"/>
                    <a:pt x="930" y="0"/>
                    <a:pt x="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855;p54"/>
            <p:cNvSpPr/>
            <p:nvPr/>
          </p:nvSpPr>
          <p:spPr>
            <a:xfrm>
              <a:off x="1598025" y="1271375"/>
              <a:ext cx="25025" cy="20125"/>
            </a:xfrm>
            <a:custGeom>
              <a:avLst/>
              <a:gdLst/>
              <a:ahLst/>
              <a:cxnLst/>
              <a:rect l="l" t="t" r="r" b="b"/>
              <a:pathLst>
                <a:path w="1001" h="805" extrusionOk="0">
                  <a:moveTo>
                    <a:pt x="503" y="1"/>
                  </a:moveTo>
                  <a:cubicBezTo>
                    <a:pt x="330" y="1"/>
                    <a:pt x="144" y="188"/>
                    <a:pt x="1" y="805"/>
                  </a:cubicBezTo>
                  <a:lnTo>
                    <a:pt x="1001" y="443"/>
                  </a:lnTo>
                  <a:cubicBezTo>
                    <a:pt x="1001" y="443"/>
                    <a:pt x="767" y="1"/>
                    <a:pt x="5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856;p54"/>
            <p:cNvSpPr/>
            <p:nvPr/>
          </p:nvSpPr>
          <p:spPr>
            <a:xfrm>
              <a:off x="1547525" y="1778100"/>
              <a:ext cx="302000" cy="690675"/>
            </a:xfrm>
            <a:custGeom>
              <a:avLst/>
              <a:gdLst/>
              <a:ahLst/>
              <a:cxnLst/>
              <a:rect l="l" t="t" r="r" b="b"/>
              <a:pathLst>
                <a:path w="12080" h="27627" extrusionOk="0">
                  <a:moveTo>
                    <a:pt x="11657" y="0"/>
                  </a:moveTo>
                  <a:lnTo>
                    <a:pt x="5057" y="747"/>
                  </a:lnTo>
                  <a:lnTo>
                    <a:pt x="0" y="26722"/>
                  </a:lnTo>
                  <a:lnTo>
                    <a:pt x="532" y="27149"/>
                  </a:lnTo>
                  <a:lnTo>
                    <a:pt x="7876" y="3460"/>
                  </a:lnTo>
                  <a:lnTo>
                    <a:pt x="8730" y="4047"/>
                  </a:lnTo>
                  <a:lnTo>
                    <a:pt x="11391" y="27627"/>
                  </a:lnTo>
                  <a:lnTo>
                    <a:pt x="12080" y="27039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857;p54"/>
            <p:cNvSpPr/>
            <p:nvPr/>
          </p:nvSpPr>
          <p:spPr>
            <a:xfrm>
              <a:off x="1508800" y="1411100"/>
              <a:ext cx="442675" cy="387025"/>
            </a:xfrm>
            <a:custGeom>
              <a:avLst/>
              <a:gdLst/>
              <a:ahLst/>
              <a:cxnLst/>
              <a:rect l="l" t="t" r="r" b="b"/>
              <a:pathLst>
                <a:path w="17707" h="15481" extrusionOk="0">
                  <a:moveTo>
                    <a:pt x="9872" y="0"/>
                  </a:moveTo>
                  <a:lnTo>
                    <a:pt x="8872" y="1004"/>
                  </a:lnTo>
                  <a:lnTo>
                    <a:pt x="8388" y="2590"/>
                  </a:lnTo>
                  <a:lnTo>
                    <a:pt x="7869" y="1348"/>
                  </a:lnTo>
                  <a:lnTo>
                    <a:pt x="6869" y="935"/>
                  </a:lnTo>
                  <a:lnTo>
                    <a:pt x="6767" y="2003"/>
                  </a:lnTo>
                  <a:lnTo>
                    <a:pt x="4177" y="1900"/>
                  </a:lnTo>
                  <a:cubicBezTo>
                    <a:pt x="4177" y="1900"/>
                    <a:pt x="3280" y="3177"/>
                    <a:pt x="2760" y="4143"/>
                  </a:cubicBezTo>
                  <a:cubicBezTo>
                    <a:pt x="2245" y="5108"/>
                    <a:pt x="1" y="10701"/>
                    <a:pt x="587" y="13151"/>
                  </a:cubicBezTo>
                  <a:cubicBezTo>
                    <a:pt x="2969" y="12633"/>
                    <a:pt x="4204" y="9173"/>
                    <a:pt x="4204" y="9173"/>
                  </a:cubicBezTo>
                  <a:lnTo>
                    <a:pt x="5040" y="11599"/>
                  </a:lnTo>
                  <a:cubicBezTo>
                    <a:pt x="5040" y="11599"/>
                    <a:pt x="5627" y="13462"/>
                    <a:pt x="6146" y="14462"/>
                  </a:cubicBezTo>
                  <a:cubicBezTo>
                    <a:pt x="5524" y="14496"/>
                    <a:pt x="6316" y="15014"/>
                    <a:pt x="6316" y="15014"/>
                  </a:cubicBezTo>
                  <a:cubicBezTo>
                    <a:pt x="6316" y="15014"/>
                    <a:pt x="5696" y="15257"/>
                    <a:pt x="6248" y="15359"/>
                  </a:cubicBezTo>
                  <a:cubicBezTo>
                    <a:pt x="6606" y="15428"/>
                    <a:pt x="9202" y="15480"/>
                    <a:pt x="11196" y="15480"/>
                  </a:cubicBezTo>
                  <a:cubicBezTo>
                    <a:pt x="12284" y="15480"/>
                    <a:pt x="13193" y="15464"/>
                    <a:pt x="13462" y="15427"/>
                  </a:cubicBezTo>
                  <a:cubicBezTo>
                    <a:pt x="14219" y="15325"/>
                    <a:pt x="13564" y="15049"/>
                    <a:pt x="13564" y="15049"/>
                  </a:cubicBezTo>
                  <a:lnTo>
                    <a:pt x="14254" y="13288"/>
                  </a:lnTo>
                  <a:cubicBezTo>
                    <a:pt x="14254" y="13288"/>
                    <a:pt x="14359" y="13288"/>
                    <a:pt x="16083" y="14946"/>
                  </a:cubicBezTo>
                  <a:cubicBezTo>
                    <a:pt x="17396" y="13325"/>
                    <a:pt x="17707" y="10250"/>
                    <a:pt x="16980" y="7146"/>
                  </a:cubicBezTo>
                  <a:cubicBezTo>
                    <a:pt x="16257" y="4040"/>
                    <a:pt x="14947" y="1174"/>
                    <a:pt x="14947" y="1174"/>
                  </a:cubicBezTo>
                  <a:cubicBezTo>
                    <a:pt x="14588" y="1100"/>
                    <a:pt x="14096" y="1073"/>
                    <a:pt x="13567" y="1073"/>
                  </a:cubicBezTo>
                  <a:cubicBezTo>
                    <a:pt x="12104" y="1073"/>
                    <a:pt x="10356" y="1280"/>
                    <a:pt x="10356" y="1280"/>
                  </a:cubicBezTo>
                  <a:lnTo>
                    <a:pt x="9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858;p54"/>
            <p:cNvSpPr/>
            <p:nvPr/>
          </p:nvSpPr>
          <p:spPr>
            <a:xfrm>
              <a:off x="1718475" y="1475825"/>
              <a:ext cx="28950" cy="320875"/>
            </a:xfrm>
            <a:custGeom>
              <a:avLst/>
              <a:gdLst/>
              <a:ahLst/>
              <a:cxnLst/>
              <a:rect l="l" t="t" r="r" b="b"/>
              <a:pathLst>
                <a:path w="1158" h="12835" extrusionOk="0">
                  <a:moveTo>
                    <a:pt x="1" y="1"/>
                  </a:moveTo>
                  <a:lnTo>
                    <a:pt x="622" y="5839"/>
                  </a:lnTo>
                  <a:cubicBezTo>
                    <a:pt x="714" y="6812"/>
                    <a:pt x="816" y="7784"/>
                    <a:pt x="892" y="8761"/>
                  </a:cubicBezTo>
                  <a:cubicBezTo>
                    <a:pt x="929" y="9249"/>
                    <a:pt x="963" y="9737"/>
                    <a:pt x="991" y="10221"/>
                  </a:cubicBezTo>
                  <a:cubicBezTo>
                    <a:pt x="1020" y="10694"/>
                    <a:pt x="1031" y="11167"/>
                    <a:pt x="1016" y="11640"/>
                  </a:cubicBezTo>
                  <a:lnTo>
                    <a:pt x="1016" y="11640"/>
                  </a:lnTo>
                  <a:cubicBezTo>
                    <a:pt x="968" y="11633"/>
                    <a:pt x="920" y="11628"/>
                    <a:pt x="871" y="11628"/>
                  </a:cubicBezTo>
                  <a:cubicBezTo>
                    <a:pt x="853" y="11628"/>
                    <a:pt x="835" y="11629"/>
                    <a:pt x="816" y="11630"/>
                  </a:cubicBezTo>
                  <a:cubicBezTo>
                    <a:pt x="772" y="11633"/>
                    <a:pt x="724" y="11637"/>
                    <a:pt x="679" y="11678"/>
                  </a:cubicBezTo>
                  <a:cubicBezTo>
                    <a:pt x="656" y="11698"/>
                    <a:pt x="649" y="11736"/>
                    <a:pt x="652" y="11764"/>
                  </a:cubicBezTo>
                  <a:cubicBezTo>
                    <a:pt x="659" y="11791"/>
                    <a:pt x="670" y="11811"/>
                    <a:pt x="679" y="11832"/>
                  </a:cubicBezTo>
                  <a:cubicBezTo>
                    <a:pt x="728" y="11907"/>
                    <a:pt x="789" y="11958"/>
                    <a:pt x="851" y="12013"/>
                  </a:cubicBezTo>
                  <a:cubicBezTo>
                    <a:pt x="900" y="12056"/>
                    <a:pt x="949" y="12095"/>
                    <a:pt x="1001" y="12134"/>
                  </a:cubicBezTo>
                  <a:lnTo>
                    <a:pt x="1001" y="12134"/>
                  </a:lnTo>
                  <a:cubicBezTo>
                    <a:pt x="929" y="12158"/>
                    <a:pt x="860" y="12188"/>
                    <a:pt x="792" y="12224"/>
                  </a:cubicBezTo>
                  <a:cubicBezTo>
                    <a:pt x="711" y="12268"/>
                    <a:pt x="632" y="12320"/>
                    <a:pt x="574" y="12398"/>
                  </a:cubicBezTo>
                  <a:cubicBezTo>
                    <a:pt x="544" y="12435"/>
                    <a:pt x="526" y="12484"/>
                    <a:pt x="526" y="12531"/>
                  </a:cubicBezTo>
                  <a:cubicBezTo>
                    <a:pt x="530" y="12579"/>
                    <a:pt x="550" y="12624"/>
                    <a:pt x="577" y="12660"/>
                  </a:cubicBezTo>
                  <a:cubicBezTo>
                    <a:pt x="602" y="12701"/>
                    <a:pt x="643" y="12726"/>
                    <a:pt x="673" y="12760"/>
                  </a:cubicBezTo>
                  <a:lnTo>
                    <a:pt x="789" y="12835"/>
                  </a:lnTo>
                  <a:lnTo>
                    <a:pt x="679" y="12753"/>
                  </a:lnTo>
                  <a:cubicBezTo>
                    <a:pt x="649" y="12719"/>
                    <a:pt x="608" y="12692"/>
                    <a:pt x="591" y="12654"/>
                  </a:cubicBezTo>
                  <a:cubicBezTo>
                    <a:pt x="533" y="12579"/>
                    <a:pt x="536" y="12480"/>
                    <a:pt x="594" y="12415"/>
                  </a:cubicBezTo>
                  <a:cubicBezTo>
                    <a:pt x="652" y="12347"/>
                    <a:pt x="731" y="12299"/>
                    <a:pt x="810" y="12258"/>
                  </a:cubicBezTo>
                  <a:cubicBezTo>
                    <a:pt x="892" y="12221"/>
                    <a:pt x="977" y="12190"/>
                    <a:pt x="1062" y="12166"/>
                  </a:cubicBezTo>
                  <a:lnTo>
                    <a:pt x="1109" y="12153"/>
                  </a:lnTo>
                  <a:lnTo>
                    <a:pt x="1068" y="12122"/>
                  </a:lnTo>
                  <a:cubicBezTo>
                    <a:pt x="1007" y="12074"/>
                    <a:pt x="946" y="12022"/>
                    <a:pt x="888" y="11968"/>
                  </a:cubicBezTo>
                  <a:cubicBezTo>
                    <a:pt x="833" y="11917"/>
                    <a:pt x="775" y="11859"/>
                    <a:pt x="738" y="11797"/>
                  </a:cubicBezTo>
                  <a:cubicBezTo>
                    <a:pt x="720" y="11764"/>
                    <a:pt x="717" y="11736"/>
                    <a:pt x="731" y="11729"/>
                  </a:cubicBezTo>
                  <a:cubicBezTo>
                    <a:pt x="745" y="11715"/>
                    <a:pt x="782" y="11709"/>
                    <a:pt x="819" y="11706"/>
                  </a:cubicBezTo>
                  <a:cubicBezTo>
                    <a:pt x="895" y="11706"/>
                    <a:pt x="970" y="11715"/>
                    <a:pt x="1048" y="11729"/>
                  </a:cubicBezTo>
                  <a:lnTo>
                    <a:pt x="1093" y="11736"/>
                  </a:lnTo>
                  <a:lnTo>
                    <a:pt x="1096" y="11692"/>
                  </a:lnTo>
                  <a:cubicBezTo>
                    <a:pt x="1158" y="10706"/>
                    <a:pt x="1096" y="9726"/>
                    <a:pt x="1028" y="8750"/>
                  </a:cubicBezTo>
                  <a:cubicBezTo>
                    <a:pt x="960" y="7771"/>
                    <a:pt x="871" y="6798"/>
                    <a:pt x="761" y="5822"/>
                  </a:cubicBezTo>
                  <a:cubicBezTo>
                    <a:pt x="656" y="4850"/>
                    <a:pt x="547" y="3877"/>
                    <a:pt x="417" y="2908"/>
                  </a:cubicBezTo>
                  <a:cubicBezTo>
                    <a:pt x="290" y="1936"/>
                    <a:pt x="154" y="966"/>
                    <a:pt x="1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859;p54"/>
            <p:cNvSpPr/>
            <p:nvPr/>
          </p:nvSpPr>
          <p:spPr>
            <a:xfrm>
              <a:off x="1537625" y="1614475"/>
              <a:ext cx="42350" cy="44025"/>
            </a:xfrm>
            <a:custGeom>
              <a:avLst/>
              <a:gdLst/>
              <a:ahLst/>
              <a:cxnLst/>
              <a:rect l="l" t="t" r="r" b="b"/>
              <a:pathLst>
                <a:path w="1694" h="1761" extrusionOk="0">
                  <a:moveTo>
                    <a:pt x="1693" y="0"/>
                  </a:moveTo>
                  <a:cubicBezTo>
                    <a:pt x="1489" y="58"/>
                    <a:pt x="1290" y="147"/>
                    <a:pt x="1106" y="256"/>
                  </a:cubicBezTo>
                  <a:cubicBezTo>
                    <a:pt x="919" y="358"/>
                    <a:pt x="741" y="485"/>
                    <a:pt x="580" y="632"/>
                  </a:cubicBezTo>
                  <a:cubicBezTo>
                    <a:pt x="424" y="778"/>
                    <a:pt x="270" y="942"/>
                    <a:pt x="168" y="1136"/>
                  </a:cubicBezTo>
                  <a:cubicBezTo>
                    <a:pt x="62" y="1328"/>
                    <a:pt x="1" y="1545"/>
                    <a:pt x="10" y="1761"/>
                  </a:cubicBezTo>
                  <a:cubicBezTo>
                    <a:pt x="62" y="1553"/>
                    <a:pt x="154" y="1369"/>
                    <a:pt x="270" y="1197"/>
                  </a:cubicBezTo>
                  <a:cubicBezTo>
                    <a:pt x="383" y="1030"/>
                    <a:pt x="530" y="884"/>
                    <a:pt x="683" y="744"/>
                  </a:cubicBezTo>
                  <a:cubicBezTo>
                    <a:pt x="833" y="600"/>
                    <a:pt x="1001" y="478"/>
                    <a:pt x="1168" y="355"/>
                  </a:cubicBezTo>
                  <a:cubicBezTo>
                    <a:pt x="1338" y="232"/>
                    <a:pt x="1512" y="112"/>
                    <a:pt x="1693" y="0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860;p54"/>
            <p:cNvSpPr/>
            <p:nvPr/>
          </p:nvSpPr>
          <p:spPr>
            <a:xfrm>
              <a:off x="1407975" y="2446150"/>
              <a:ext cx="152875" cy="65100"/>
            </a:xfrm>
            <a:custGeom>
              <a:avLst/>
              <a:gdLst/>
              <a:ahLst/>
              <a:cxnLst/>
              <a:rect l="l" t="t" r="r" b="b"/>
              <a:pathLst>
                <a:path w="6115" h="2604" extrusionOk="0">
                  <a:moveTo>
                    <a:pt x="5582" y="0"/>
                  </a:moveTo>
                  <a:lnTo>
                    <a:pt x="0" y="2604"/>
                  </a:lnTo>
                  <a:lnTo>
                    <a:pt x="5251" y="1440"/>
                  </a:lnTo>
                  <a:lnTo>
                    <a:pt x="5214" y="1758"/>
                  </a:lnTo>
                  <a:lnTo>
                    <a:pt x="5886" y="1686"/>
                  </a:lnTo>
                  <a:lnTo>
                    <a:pt x="6114" y="427"/>
                  </a:lnTo>
                  <a:lnTo>
                    <a:pt x="5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861;p54"/>
            <p:cNvSpPr/>
            <p:nvPr/>
          </p:nvSpPr>
          <p:spPr>
            <a:xfrm>
              <a:off x="1832300" y="2454075"/>
              <a:ext cx="140350" cy="85325"/>
            </a:xfrm>
            <a:custGeom>
              <a:avLst/>
              <a:gdLst/>
              <a:ahLst/>
              <a:cxnLst/>
              <a:rect l="l" t="t" r="r" b="b"/>
              <a:pathLst>
                <a:path w="5614" h="3413" extrusionOk="0">
                  <a:moveTo>
                    <a:pt x="689" y="0"/>
                  </a:moveTo>
                  <a:lnTo>
                    <a:pt x="0" y="588"/>
                  </a:lnTo>
                  <a:lnTo>
                    <a:pt x="48" y="1441"/>
                  </a:lnTo>
                  <a:lnTo>
                    <a:pt x="750" y="1618"/>
                  </a:lnTo>
                  <a:lnTo>
                    <a:pt x="750" y="1334"/>
                  </a:lnTo>
                  <a:lnTo>
                    <a:pt x="5613" y="3413"/>
                  </a:lnTo>
                  <a:lnTo>
                    <a:pt x="5613" y="3413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862;p54"/>
            <p:cNvSpPr/>
            <p:nvPr/>
          </p:nvSpPr>
          <p:spPr>
            <a:xfrm>
              <a:off x="1563575" y="1490525"/>
              <a:ext cx="225225" cy="253700"/>
            </a:xfrm>
            <a:custGeom>
              <a:avLst/>
              <a:gdLst/>
              <a:ahLst/>
              <a:cxnLst/>
              <a:rect l="l" t="t" r="r" b="b"/>
              <a:pathLst>
                <a:path w="9009" h="10148" extrusionOk="0">
                  <a:moveTo>
                    <a:pt x="0" y="0"/>
                  </a:moveTo>
                  <a:lnTo>
                    <a:pt x="1958" y="9620"/>
                  </a:lnTo>
                  <a:lnTo>
                    <a:pt x="9009" y="10148"/>
                  </a:lnTo>
                  <a:lnTo>
                    <a:pt x="7541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863;p54"/>
            <p:cNvSpPr/>
            <p:nvPr/>
          </p:nvSpPr>
          <p:spPr>
            <a:xfrm>
              <a:off x="1706875" y="1575450"/>
              <a:ext cx="100600" cy="87225"/>
            </a:xfrm>
            <a:custGeom>
              <a:avLst/>
              <a:gdLst/>
              <a:ahLst/>
              <a:cxnLst/>
              <a:rect l="l" t="t" r="r" b="b"/>
              <a:pathLst>
                <a:path w="4024" h="3489" extrusionOk="0">
                  <a:moveTo>
                    <a:pt x="611" y="1"/>
                  </a:moveTo>
                  <a:cubicBezTo>
                    <a:pt x="579" y="1"/>
                    <a:pt x="550" y="4"/>
                    <a:pt x="523" y="12"/>
                  </a:cubicBezTo>
                  <a:cubicBezTo>
                    <a:pt x="1" y="155"/>
                    <a:pt x="1041" y="2073"/>
                    <a:pt x="1587" y="2544"/>
                  </a:cubicBezTo>
                  <a:cubicBezTo>
                    <a:pt x="2130" y="3018"/>
                    <a:pt x="3123" y="3018"/>
                    <a:pt x="3123" y="3018"/>
                  </a:cubicBezTo>
                  <a:lnTo>
                    <a:pt x="3573" y="3489"/>
                  </a:lnTo>
                  <a:lnTo>
                    <a:pt x="4024" y="2922"/>
                  </a:lnTo>
                  <a:lnTo>
                    <a:pt x="3290" y="2448"/>
                  </a:lnTo>
                  <a:cubicBezTo>
                    <a:pt x="3290" y="2448"/>
                    <a:pt x="3338" y="1125"/>
                    <a:pt x="2274" y="227"/>
                  </a:cubicBezTo>
                  <a:lnTo>
                    <a:pt x="2274" y="227"/>
                  </a:lnTo>
                  <a:lnTo>
                    <a:pt x="2461" y="1148"/>
                  </a:lnTo>
                  <a:cubicBezTo>
                    <a:pt x="2461" y="1148"/>
                    <a:pt x="1185" y="1"/>
                    <a:pt x="611" y="1"/>
                  </a:cubicBezTo>
                  <a:close/>
                </a:path>
              </a:pathLst>
            </a:custGeom>
            <a:solidFill>
              <a:srgbClr val="EA9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864;p54"/>
            <p:cNvSpPr/>
            <p:nvPr/>
          </p:nvSpPr>
          <p:spPr>
            <a:xfrm>
              <a:off x="1569525" y="1574225"/>
              <a:ext cx="59125" cy="82100"/>
            </a:xfrm>
            <a:custGeom>
              <a:avLst/>
              <a:gdLst/>
              <a:ahLst/>
              <a:cxnLst/>
              <a:rect l="l" t="t" r="r" b="b"/>
              <a:pathLst>
                <a:path w="2365" h="3284" extrusionOk="0">
                  <a:moveTo>
                    <a:pt x="1941" y="0"/>
                  </a:moveTo>
                  <a:cubicBezTo>
                    <a:pt x="1917" y="0"/>
                    <a:pt x="1893" y="3"/>
                    <a:pt x="1867" y="10"/>
                  </a:cubicBezTo>
                  <a:cubicBezTo>
                    <a:pt x="1400" y="129"/>
                    <a:pt x="748" y="1272"/>
                    <a:pt x="748" y="1272"/>
                  </a:cubicBezTo>
                  <a:lnTo>
                    <a:pt x="561" y="453"/>
                  </a:lnTo>
                  <a:cubicBezTo>
                    <a:pt x="1" y="1856"/>
                    <a:pt x="468" y="2787"/>
                    <a:pt x="468" y="2787"/>
                  </a:cubicBezTo>
                  <a:cubicBezTo>
                    <a:pt x="665" y="3132"/>
                    <a:pt x="897" y="3283"/>
                    <a:pt x="1126" y="3283"/>
                  </a:cubicBezTo>
                  <a:cubicBezTo>
                    <a:pt x="1547" y="3283"/>
                    <a:pt x="1957" y="2772"/>
                    <a:pt x="2123" y="2016"/>
                  </a:cubicBezTo>
                  <a:cubicBezTo>
                    <a:pt x="2365" y="917"/>
                    <a:pt x="2339" y="0"/>
                    <a:pt x="1941" y="0"/>
                  </a:cubicBezTo>
                  <a:close/>
                </a:path>
              </a:pathLst>
            </a:custGeom>
            <a:solidFill>
              <a:srgbClr val="EA9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865;p54"/>
            <p:cNvSpPr/>
            <p:nvPr/>
          </p:nvSpPr>
          <p:spPr>
            <a:xfrm>
              <a:off x="1789550" y="1638950"/>
              <a:ext cx="124825" cy="104375"/>
            </a:xfrm>
            <a:custGeom>
              <a:avLst/>
              <a:gdLst/>
              <a:ahLst/>
              <a:cxnLst/>
              <a:rect l="l" t="t" r="r" b="b"/>
              <a:pathLst>
                <a:path w="4993" h="4175" extrusionOk="0">
                  <a:moveTo>
                    <a:pt x="908" y="1"/>
                  </a:moveTo>
                  <a:lnTo>
                    <a:pt x="881" y="38"/>
                  </a:lnTo>
                  <a:cubicBezTo>
                    <a:pt x="594" y="434"/>
                    <a:pt x="314" y="837"/>
                    <a:pt x="35" y="1236"/>
                  </a:cubicBezTo>
                  <a:lnTo>
                    <a:pt x="0" y="1283"/>
                  </a:lnTo>
                  <a:lnTo>
                    <a:pt x="41" y="1324"/>
                  </a:lnTo>
                  <a:cubicBezTo>
                    <a:pt x="532" y="1809"/>
                    <a:pt x="1024" y="2286"/>
                    <a:pt x="1522" y="2761"/>
                  </a:cubicBezTo>
                  <a:cubicBezTo>
                    <a:pt x="1772" y="2996"/>
                    <a:pt x="2017" y="3239"/>
                    <a:pt x="2270" y="3471"/>
                  </a:cubicBezTo>
                  <a:lnTo>
                    <a:pt x="3024" y="4174"/>
                  </a:lnTo>
                  <a:lnTo>
                    <a:pt x="2314" y="3430"/>
                  </a:lnTo>
                  <a:cubicBezTo>
                    <a:pt x="2075" y="3181"/>
                    <a:pt x="1833" y="2935"/>
                    <a:pt x="1594" y="2689"/>
                  </a:cubicBezTo>
                  <a:cubicBezTo>
                    <a:pt x="1126" y="2212"/>
                    <a:pt x="656" y="1738"/>
                    <a:pt x="183" y="1268"/>
                  </a:cubicBezTo>
                  <a:lnTo>
                    <a:pt x="183" y="1268"/>
                  </a:lnTo>
                  <a:cubicBezTo>
                    <a:pt x="448" y="899"/>
                    <a:pt x="713" y="534"/>
                    <a:pt x="973" y="162"/>
                  </a:cubicBezTo>
                  <a:lnTo>
                    <a:pt x="973" y="162"/>
                  </a:lnTo>
                  <a:cubicBezTo>
                    <a:pt x="1340" y="231"/>
                    <a:pt x="1704" y="333"/>
                    <a:pt x="2061" y="454"/>
                  </a:cubicBezTo>
                  <a:cubicBezTo>
                    <a:pt x="2430" y="584"/>
                    <a:pt x="2791" y="738"/>
                    <a:pt x="3139" y="911"/>
                  </a:cubicBezTo>
                  <a:cubicBezTo>
                    <a:pt x="3495" y="1086"/>
                    <a:pt x="3822" y="1300"/>
                    <a:pt x="4136" y="1536"/>
                  </a:cubicBezTo>
                  <a:cubicBezTo>
                    <a:pt x="4454" y="1768"/>
                    <a:pt x="4730" y="2051"/>
                    <a:pt x="4993" y="2344"/>
                  </a:cubicBezTo>
                  <a:cubicBezTo>
                    <a:pt x="4753" y="2031"/>
                    <a:pt x="4487" y="1734"/>
                    <a:pt x="4180" y="1481"/>
                  </a:cubicBezTo>
                  <a:cubicBezTo>
                    <a:pt x="3873" y="1232"/>
                    <a:pt x="3542" y="1004"/>
                    <a:pt x="3194" y="816"/>
                  </a:cubicBezTo>
                  <a:cubicBezTo>
                    <a:pt x="2846" y="621"/>
                    <a:pt x="2481" y="461"/>
                    <a:pt x="2106" y="328"/>
                  </a:cubicBezTo>
                  <a:cubicBezTo>
                    <a:pt x="1731" y="195"/>
                    <a:pt x="1348" y="82"/>
                    <a:pt x="953" y="10"/>
                  </a:cubicBezTo>
                  <a:lnTo>
                    <a:pt x="908" y="1"/>
                  </a:ln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866;p54"/>
            <p:cNvSpPr/>
            <p:nvPr/>
          </p:nvSpPr>
          <p:spPr>
            <a:xfrm>
              <a:off x="1839700" y="1525475"/>
              <a:ext cx="28600" cy="133200"/>
            </a:xfrm>
            <a:custGeom>
              <a:avLst/>
              <a:gdLst/>
              <a:ahLst/>
              <a:cxnLst/>
              <a:rect l="l" t="t" r="r" b="b"/>
              <a:pathLst>
                <a:path w="1144" h="5328" extrusionOk="0">
                  <a:moveTo>
                    <a:pt x="1" y="1"/>
                  </a:moveTo>
                  <a:lnTo>
                    <a:pt x="997" y="5327"/>
                  </a:lnTo>
                  <a:lnTo>
                    <a:pt x="1144" y="52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867;p54"/>
            <p:cNvSpPr/>
            <p:nvPr/>
          </p:nvSpPr>
          <p:spPr>
            <a:xfrm>
              <a:off x="1733675" y="1443075"/>
              <a:ext cx="34050" cy="46250"/>
            </a:xfrm>
            <a:custGeom>
              <a:avLst/>
              <a:gdLst/>
              <a:ahLst/>
              <a:cxnLst/>
              <a:rect l="l" t="t" r="r" b="b"/>
              <a:pathLst>
                <a:path w="1362" h="1850" extrusionOk="0">
                  <a:moveTo>
                    <a:pt x="1361" y="1"/>
                  </a:moveTo>
                  <a:cubicBezTo>
                    <a:pt x="1174" y="486"/>
                    <a:pt x="1022" y="980"/>
                    <a:pt x="885" y="1478"/>
                  </a:cubicBezTo>
                  <a:lnTo>
                    <a:pt x="885" y="1478"/>
                  </a:lnTo>
                  <a:cubicBezTo>
                    <a:pt x="606" y="1046"/>
                    <a:pt x="320" y="622"/>
                    <a:pt x="0" y="216"/>
                  </a:cubicBezTo>
                  <a:lnTo>
                    <a:pt x="0" y="216"/>
                  </a:lnTo>
                  <a:cubicBezTo>
                    <a:pt x="252" y="731"/>
                    <a:pt x="546" y="1219"/>
                    <a:pt x="846" y="1703"/>
                  </a:cubicBezTo>
                  <a:lnTo>
                    <a:pt x="939" y="1850"/>
                  </a:lnTo>
                  <a:lnTo>
                    <a:pt x="986" y="1683"/>
                  </a:lnTo>
                  <a:cubicBezTo>
                    <a:pt x="1133" y="1127"/>
                    <a:pt x="1270" y="571"/>
                    <a:pt x="1361" y="1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868;p54"/>
            <p:cNvSpPr/>
            <p:nvPr/>
          </p:nvSpPr>
          <p:spPr>
            <a:xfrm>
              <a:off x="1677950" y="1449125"/>
              <a:ext cx="23325" cy="45325"/>
            </a:xfrm>
            <a:custGeom>
              <a:avLst/>
              <a:gdLst/>
              <a:ahLst/>
              <a:cxnLst/>
              <a:rect l="l" t="t" r="r" b="b"/>
              <a:pathLst>
                <a:path w="933" h="1813" extrusionOk="0">
                  <a:moveTo>
                    <a:pt x="933" y="1"/>
                  </a:moveTo>
                  <a:lnTo>
                    <a:pt x="933" y="1"/>
                  </a:lnTo>
                  <a:cubicBezTo>
                    <a:pt x="875" y="127"/>
                    <a:pt x="823" y="256"/>
                    <a:pt x="769" y="387"/>
                  </a:cubicBezTo>
                  <a:cubicBezTo>
                    <a:pt x="717" y="516"/>
                    <a:pt x="670" y="645"/>
                    <a:pt x="622" y="776"/>
                  </a:cubicBezTo>
                  <a:cubicBezTo>
                    <a:pt x="552" y="975"/>
                    <a:pt x="484" y="1177"/>
                    <a:pt x="421" y="1379"/>
                  </a:cubicBezTo>
                  <a:lnTo>
                    <a:pt x="421" y="1379"/>
                  </a:lnTo>
                  <a:cubicBezTo>
                    <a:pt x="293" y="1074"/>
                    <a:pt x="156" y="774"/>
                    <a:pt x="1" y="482"/>
                  </a:cubicBezTo>
                  <a:lnTo>
                    <a:pt x="1" y="482"/>
                  </a:lnTo>
                  <a:cubicBezTo>
                    <a:pt x="97" y="871"/>
                    <a:pt x="223" y="1247"/>
                    <a:pt x="363" y="1618"/>
                  </a:cubicBezTo>
                  <a:lnTo>
                    <a:pt x="434" y="1812"/>
                  </a:lnTo>
                  <a:lnTo>
                    <a:pt x="503" y="1615"/>
                  </a:lnTo>
                  <a:cubicBezTo>
                    <a:pt x="588" y="1349"/>
                    <a:pt x="670" y="1083"/>
                    <a:pt x="744" y="817"/>
                  </a:cubicBezTo>
                  <a:cubicBezTo>
                    <a:pt x="779" y="680"/>
                    <a:pt x="816" y="547"/>
                    <a:pt x="847" y="410"/>
                  </a:cubicBezTo>
                  <a:cubicBezTo>
                    <a:pt x="878" y="274"/>
                    <a:pt x="908" y="138"/>
                    <a:pt x="933" y="1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869;p54"/>
            <p:cNvSpPr/>
            <p:nvPr/>
          </p:nvSpPr>
          <p:spPr>
            <a:xfrm>
              <a:off x="1723500" y="1480275"/>
              <a:ext cx="7375" cy="7350"/>
            </a:xfrm>
            <a:custGeom>
              <a:avLst/>
              <a:gdLst/>
              <a:ahLst/>
              <a:cxnLst/>
              <a:rect l="l" t="t" r="r" b="b"/>
              <a:pathLst>
                <a:path w="295" h="294" extrusionOk="0">
                  <a:moveTo>
                    <a:pt x="148" y="1"/>
                  </a:moveTo>
                  <a:cubicBezTo>
                    <a:pt x="66" y="1"/>
                    <a:pt x="1" y="65"/>
                    <a:pt x="1" y="147"/>
                  </a:cubicBezTo>
                  <a:cubicBezTo>
                    <a:pt x="1" y="226"/>
                    <a:pt x="66" y="294"/>
                    <a:pt x="148" y="294"/>
                  </a:cubicBezTo>
                  <a:cubicBezTo>
                    <a:pt x="226" y="294"/>
                    <a:pt x="294" y="226"/>
                    <a:pt x="294" y="147"/>
                  </a:cubicBezTo>
                  <a:cubicBezTo>
                    <a:pt x="294" y="65"/>
                    <a:pt x="226" y="1"/>
                    <a:pt x="148" y="1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870;p54"/>
            <p:cNvSpPr/>
            <p:nvPr/>
          </p:nvSpPr>
          <p:spPr>
            <a:xfrm>
              <a:off x="1753875" y="1762625"/>
              <a:ext cx="7375" cy="737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148" y="1"/>
                  </a:moveTo>
                  <a:cubicBezTo>
                    <a:pt x="66" y="1"/>
                    <a:pt x="1" y="66"/>
                    <a:pt x="1" y="148"/>
                  </a:cubicBezTo>
                  <a:cubicBezTo>
                    <a:pt x="1" y="230"/>
                    <a:pt x="66" y="295"/>
                    <a:pt x="148" y="295"/>
                  </a:cubicBezTo>
                  <a:cubicBezTo>
                    <a:pt x="226" y="295"/>
                    <a:pt x="295" y="230"/>
                    <a:pt x="295" y="148"/>
                  </a:cubicBezTo>
                  <a:cubicBezTo>
                    <a:pt x="295" y="66"/>
                    <a:pt x="226" y="1"/>
                    <a:pt x="148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871;p54"/>
            <p:cNvSpPr/>
            <p:nvPr/>
          </p:nvSpPr>
          <p:spPr>
            <a:xfrm>
              <a:off x="1723775" y="1575725"/>
              <a:ext cx="35850" cy="34925"/>
            </a:xfrm>
            <a:custGeom>
              <a:avLst/>
              <a:gdLst/>
              <a:ahLst/>
              <a:cxnLst/>
              <a:rect l="l" t="t" r="r" b="b"/>
              <a:pathLst>
                <a:path w="1434" h="1397" extrusionOk="0">
                  <a:moveTo>
                    <a:pt x="1" y="1"/>
                  </a:moveTo>
                  <a:cubicBezTo>
                    <a:pt x="191" y="281"/>
                    <a:pt x="417" y="526"/>
                    <a:pt x="652" y="761"/>
                  </a:cubicBezTo>
                  <a:cubicBezTo>
                    <a:pt x="771" y="878"/>
                    <a:pt x="894" y="994"/>
                    <a:pt x="1024" y="1100"/>
                  </a:cubicBezTo>
                  <a:cubicBezTo>
                    <a:pt x="1154" y="1209"/>
                    <a:pt x="1286" y="1311"/>
                    <a:pt x="1434" y="1396"/>
                  </a:cubicBezTo>
                  <a:cubicBezTo>
                    <a:pt x="1222" y="1134"/>
                    <a:pt x="997" y="888"/>
                    <a:pt x="758" y="656"/>
                  </a:cubicBezTo>
                  <a:cubicBezTo>
                    <a:pt x="519" y="424"/>
                    <a:pt x="277" y="196"/>
                    <a:pt x="1" y="1"/>
                  </a:cubicBezTo>
                  <a:close/>
                </a:path>
              </a:pathLst>
            </a:custGeom>
            <a:solidFill>
              <a:srgbClr val="CE7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872;p54"/>
            <p:cNvSpPr/>
            <p:nvPr/>
          </p:nvSpPr>
          <p:spPr>
            <a:xfrm>
              <a:off x="1716425" y="1581450"/>
              <a:ext cx="34400" cy="36450"/>
            </a:xfrm>
            <a:custGeom>
              <a:avLst/>
              <a:gdLst/>
              <a:ahLst/>
              <a:cxnLst/>
              <a:rect l="l" t="t" r="r" b="b"/>
              <a:pathLst>
                <a:path w="1376" h="1458" extrusionOk="0">
                  <a:moveTo>
                    <a:pt x="1" y="0"/>
                  </a:moveTo>
                  <a:lnTo>
                    <a:pt x="1" y="0"/>
                  </a:lnTo>
                  <a:cubicBezTo>
                    <a:pt x="188" y="283"/>
                    <a:pt x="407" y="537"/>
                    <a:pt x="632" y="782"/>
                  </a:cubicBezTo>
                  <a:cubicBezTo>
                    <a:pt x="864" y="1021"/>
                    <a:pt x="1103" y="1256"/>
                    <a:pt x="1376" y="1458"/>
                  </a:cubicBezTo>
                  <a:cubicBezTo>
                    <a:pt x="1188" y="1175"/>
                    <a:pt x="970" y="921"/>
                    <a:pt x="745" y="676"/>
                  </a:cubicBezTo>
                  <a:cubicBezTo>
                    <a:pt x="512" y="437"/>
                    <a:pt x="274" y="202"/>
                    <a:pt x="1" y="0"/>
                  </a:cubicBezTo>
                  <a:close/>
                </a:path>
              </a:pathLst>
            </a:custGeom>
            <a:solidFill>
              <a:srgbClr val="CE7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873;p54"/>
            <p:cNvSpPr/>
            <p:nvPr/>
          </p:nvSpPr>
          <p:spPr>
            <a:xfrm>
              <a:off x="1720600" y="1600225"/>
              <a:ext cx="21875" cy="24925"/>
            </a:xfrm>
            <a:custGeom>
              <a:avLst/>
              <a:gdLst/>
              <a:ahLst/>
              <a:cxnLst/>
              <a:rect l="l" t="t" r="r" b="b"/>
              <a:pathLst>
                <a:path w="875" h="997" extrusionOk="0">
                  <a:moveTo>
                    <a:pt x="1" y="0"/>
                  </a:moveTo>
                  <a:cubicBezTo>
                    <a:pt x="103" y="205"/>
                    <a:pt x="237" y="379"/>
                    <a:pt x="380" y="550"/>
                  </a:cubicBezTo>
                  <a:cubicBezTo>
                    <a:pt x="530" y="713"/>
                    <a:pt x="684" y="871"/>
                    <a:pt x="875" y="997"/>
                  </a:cubicBezTo>
                  <a:cubicBezTo>
                    <a:pt x="775" y="792"/>
                    <a:pt x="639" y="618"/>
                    <a:pt x="496" y="447"/>
                  </a:cubicBezTo>
                  <a:cubicBezTo>
                    <a:pt x="349" y="283"/>
                    <a:pt x="192" y="126"/>
                    <a:pt x="1" y="0"/>
                  </a:cubicBezTo>
                  <a:close/>
                </a:path>
              </a:pathLst>
            </a:custGeom>
            <a:solidFill>
              <a:srgbClr val="CE7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874;p54"/>
            <p:cNvSpPr/>
            <p:nvPr/>
          </p:nvSpPr>
          <p:spPr>
            <a:xfrm>
              <a:off x="1597350" y="1574450"/>
              <a:ext cx="18850" cy="39775"/>
            </a:xfrm>
            <a:custGeom>
              <a:avLst/>
              <a:gdLst/>
              <a:ahLst/>
              <a:cxnLst/>
              <a:rect l="l" t="t" r="r" b="b"/>
              <a:pathLst>
                <a:path w="754" h="1591" extrusionOk="0">
                  <a:moveTo>
                    <a:pt x="754" y="1"/>
                  </a:moveTo>
                  <a:cubicBezTo>
                    <a:pt x="574" y="243"/>
                    <a:pt x="437" y="502"/>
                    <a:pt x="308" y="765"/>
                  </a:cubicBezTo>
                  <a:cubicBezTo>
                    <a:pt x="185" y="1031"/>
                    <a:pt x="72" y="1301"/>
                    <a:pt x="1" y="1590"/>
                  </a:cubicBezTo>
                  <a:cubicBezTo>
                    <a:pt x="181" y="1352"/>
                    <a:pt x="317" y="1093"/>
                    <a:pt x="444" y="830"/>
                  </a:cubicBezTo>
                  <a:cubicBezTo>
                    <a:pt x="570" y="563"/>
                    <a:pt x="683" y="294"/>
                    <a:pt x="754" y="1"/>
                  </a:cubicBezTo>
                  <a:close/>
                </a:path>
              </a:pathLst>
            </a:custGeom>
            <a:solidFill>
              <a:srgbClr val="CE7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875;p54"/>
            <p:cNvSpPr/>
            <p:nvPr/>
          </p:nvSpPr>
          <p:spPr>
            <a:xfrm>
              <a:off x="1604075" y="1580925"/>
              <a:ext cx="21350" cy="42175"/>
            </a:xfrm>
            <a:custGeom>
              <a:avLst/>
              <a:gdLst/>
              <a:ahLst/>
              <a:cxnLst/>
              <a:rect l="l" t="t" r="r" b="b"/>
              <a:pathLst>
                <a:path w="854" h="1687" extrusionOk="0">
                  <a:moveTo>
                    <a:pt x="854" y="1"/>
                  </a:moveTo>
                  <a:lnTo>
                    <a:pt x="854" y="1"/>
                  </a:lnTo>
                  <a:cubicBezTo>
                    <a:pt x="659" y="254"/>
                    <a:pt x="505" y="530"/>
                    <a:pt x="359" y="810"/>
                  </a:cubicBezTo>
                  <a:cubicBezTo>
                    <a:pt x="219" y="1093"/>
                    <a:pt x="89" y="1380"/>
                    <a:pt x="1" y="1687"/>
                  </a:cubicBezTo>
                  <a:cubicBezTo>
                    <a:pt x="198" y="1434"/>
                    <a:pt x="352" y="1158"/>
                    <a:pt x="496" y="878"/>
                  </a:cubicBezTo>
                  <a:cubicBezTo>
                    <a:pt x="636" y="594"/>
                    <a:pt x="765" y="308"/>
                    <a:pt x="854" y="1"/>
                  </a:cubicBezTo>
                  <a:close/>
                </a:path>
              </a:pathLst>
            </a:custGeom>
            <a:solidFill>
              <a:srgbClr val="CE7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876;p54"/>
            <p:cNvSpPr/>
            <p:nvPr/>
          </p:nvSpPr>
          <p:spPr>
            <a:xfrm>
              <a:off x="1610300" y="1602250"/>
              <a:ext cx="16650" cy="29225"/>
            </a:xfrm>
            <a:custGeom>
              <a:avLst/>
              <a:gdLst/>
              <a:ahLst/>
              <a:cxnLst/>
              <a:rect l="l" t="t" r="r" b="b"/>
              <a:pathLst>
                <a:path w="666" h="1169" extrusionOk="0">
                  <a:moveTo>
                    <a:pt x="666" y="1"/>
                  </a:moveTo>
                  <a:lnTo>
                    <a:pt x="666" y="1"/>
                  </a:lnTo>
                  <a:cubicBezTo>
                    <a:pt x="506" y="165"/>
                    <a:pt x="383" y="352"/>
                    <a:pt x="270" y="547"/>
                  </a:cubicBezTo>
                  <a:cubicBezTo>
                    <a:pt x="161" y="741"/>
                    <a:pt x="62" y="943"/>
                    <a:pt x="1" y="1168"/>
                  </a:cubicBezTo>
                  <a:cubicBezTo>
                    <a:pt x="165" y="1001"/>
                    <a:pt x="288" y="813"/>
                    <a:pt x="400" y="622"/>
                  </a:cubicBezTo>
                  <a:cubicBezTo>
                    <a:pt x="510" y="424"/>
                    <a:pt x="609" y="226"/>
                    <a:pt x="666" y="1"/>
                  </a:cubicBezTo>
                  <a:close/>
                </a:path>
              </a:pathLst>
            </a:custGeom>
            <a:solidFill>
              <a:srgbClr val="CE7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931;p54"/>
          <p:cNvGrpSpPr/>
          <p:nvPr/>
        </p:nvGrpSpPr>
        <p:grpSpPr>
          <a:xfrm>
            <a:off x="7713626" y="2092102"/>
            <a:ext cx="1148525" cy="910475"/>
            <a:chOff x="6730375" y="2742900"/>
            <a:chExt cx="491325" cy="367850"/>
          </a:xfrm>
        </p:grpSpPr>
        <p:sp>
          <p:nvSpPr>
            <p:cNvPr id="1048" name="Google Shape;1932;p54"/>
            <p:cNvSpPr/>
            <p:nvPr/>
          </p:nvSpPr>
          <p:spPr>
            <a:xfrm>
              <a:off x="6756300" y="2768825"/>
              <a:ext cx="270450" cy="270375"/>
            </a:xfrm>
            <a:custGeom>
              <a:avLst/>
              <a:gdLst/>
              <a:ahLst/>
              <a:cxnLst/>
              <a:rect l="l" t="t" r="r" b="b"/>
              <a:pathLst>
                <a:path w="10818" h="10815" extrusionOk="0">
                  <a:moveTo>
                    <a:pt x="5409" y="4296"/>
                  </a:moveTo>
                  <a:cubicBezTo>
                    <a:pt x="6024" y="4296"/>
                    <a:pt x="6518" y="4795"/>
                    <a:pt x="6518" y="5409"/>
                  </a:cubicBezTo>
                  <a:cubicBezTo>
                    <a:pt x="6518" y="6020"/>
                    <a:pt x="6024" y="6518"/>
                    <a:pt x="5409" y="6518"/>
                  </a:cubicBezTo>
                  <a:cubicBezTo>
                    <a:pt x="4795" y="6518"/>
                    <a:pt x="4300" y="6020"/>
                    <a:pt x="4300" y="5409"/>
                  </a:cubicBezTo>
                  <a:cubicBezTo>
                    <a:pt x="4300" y="4795"/>
                    <a:pt x="4795" y="4296"/>
                    <a:pt x="5409" y="4296"/>
                  </a:cubicBezTo>
                  <a:close/>
                  <a:moveTo>
                    <a:pt x="5409" y="0"/>
                  </a:moveTo>
                  <a:cubicBezTo>
                    <a:pt x="2423" y="0"/>
                    <a:pt x="1" y="2420"/>
                    <a:pt x="1" y="5409"/>
                  </a:cubicBezTo>
                  <a:cubicBezTo>
                    <a:pt x="1" y="8395"/>
                    <a:pt x="2423" y="10815"/>
                    <a:pt x="5409" y="10815"/>
                  </a:cubicBezTo>
                  <a:cubicBezTo>
                    <a:pt x="8395" y="10815"/>
                    <a:pt x="10818" y="8395"/>
                    <a:pt x="10818" y="5409"/>
                  </a:cubicBezTo>
                  <a:cubicBezTo>
                    <a:pt x="10818" y="2420"/>
                    <a:pt x="8395" y="0"/>
                    <a:pt x="5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933;p54"/>
            <p:cNvSpPr/>
            <p:nvPr/>
          </p:nvSpPr>
          <p:spPr>
            <a:xfrm>
              <a:off x="6862500" y="2742900"/>
              <a:ext cx="58025" cy="48300"/>
            </a:xfrm>
            <a:custGeom>
              <a:avLst/>
              <a:gdLst/>
              <a:ahLst/>
              <a:cxnLst/>
              <a:rect l="l" t="t" r="r" b="b"/>
              <a:pathLst>
                <a:path w="2321" h="1932" extrusionOk="0">
                  <a:moveTo>
                    <a:pt x="1" y="0"/>
                  </a:moveTo>
                  <a:lnTo>
                    <a:pt x="1" y="1931"/>
                  </a:lnTo>
                  <a:lnTo>
                    <a:pt x="2321" y="1931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934;p54"/>
            <p:cNvSpPr/>
            <p:nvPr/>
          </p:nvSpPr>
          <p:spPr>
            <a:xfrm>
              <a:off x="6862500" y="3016900"/>
              <a:ext cx="58025" cy="48225"/>
            </a:xfrm>
            <a:custGeom>
              <a:avLst/>
              <a:gdLst/>
              <a:ahLst/>
              <a:cxnLst/>
              <a:rect l="l" t="t" r="r" b="b"/>
              <a:pathLst>
                <a:path w="2321" h="1929" extrusionOk="0">
                  <a:moveTo>
                    <a:pt x="1" y="1"/>
                  </a:moveTo>
                  <a:lnTo>
                    <a:pt x="1" y="1928"/>
                  </a:lnTo>
                  <a:lnTo>
                    <a:pt x="2321" y="1928"/>
                  </a:lnTo>
                  <a:lnTo>
                    <a:pt x="2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935;p54"/>
            <p:cNvSpPr/>
            <p:nvPr/>
          </p:nvSpPr>
          <p:spPr>
            <a:xfrm>
              <a:off x="6950825" y="2769600"/>
              <a:ext cx="75150" cy="75100"/>
            </a:xfrm>
            <a:custGeom>
              <a:avLst/>
              <a:gdLst/>
              <a:ahLst/>
              <a:cxnLst/>
              <a:rect l="l" t="t" r="r" b="b"/>
              <a:pathLst>
                <a:path w="3006" h="3004" extrusionOk="0">
                  <a:moveTo>
                    <a:pt x="1368" y="0"/>
                  </a:moveTo>
                  <a:lnTo>
                    <a:pt x="0" y="1365"/>
                  </a:lnTo>
                  <a:lnTo>
                    <a:pt x="1641" y="3003"/>
                  </a:lnTo>
                  <a:lnTo>
                    <a:pt x="3006" y="163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936;p54"/>
            <p:cNvSpPr/>
            <p:nvPr/>
          </p:nvSpPr>
          <p:spPr>
            <a:xfrm>
              <a:off x="6757075" y="2963325"/>
              <a:ext cx="75175" cy="75100"/>
            </a:xfrm>
            <a:custGeom>
              <a:avLst/>
              <a:gdLst/>
              <a:ahLst/>
              <a:cxnLst/>
              <a:rect l="l" t="t" r="r" b="b"/>
              <a:pathLst>
                <a:path w="3007" h="3004" extrusionOk="0">
                  <a:moveTo>
                    <a:pt x="1365" y="0"/>
                  </a:moveTo>
                  <a:lnTo>
                    <a:pt x="0" y="1366"/>
                  </a:lnTo>
                  <a:lnTo>
                    <a:pt x="1641" y="3003"/>
                  </a:lnTo>
                  <a:lnTo>
                    <a:pt x="3007" y="1638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937;p54"/>
            <p:cNvSpPr/>
            <p:nvPr/>
          </p:nvSpPr>
          <p:spPr>
            <a:xfrm>
              <a:off x="7004375" y="2875025"/>
              <a:ext cx="48325" cy="57950"/>
            </a:xfrm>
            <a:custGeom>
              <a:avLst/>
              <a:gdLst/>
              <a:ahLst/>
              <a:cxnLst/>
              <a:rect l="l" t="t" r="r" b="b"/>
              <a:pathLst>
                <a:path w="1933" h="2318" extrusionOk="0">
                  <a:moveTo>
                    <a:pt x="0" y="1"/>
                  </a:moveTo>
                  <a:lnTo>
                    <a:pt x="0" y="2318"/>
                  </a:lnTo>
                  <a:lnTo>
                    <a:pt x="1932" y="2318"/>
                  </a:lnTo>
                  <a:lnTo>
                    <a:pt x="19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938;p54"/>
            <p:cNvSpPr/>
            <p:nvPr/>
          </p:nvSpPr>
          <p:spPr>
            <a:xfrm>
              <a:off x="6730375" y="2875025"/>
              <a:ext cx="48300" cy="57950"/>
            </a:xfrm>
            <a:custGeom>
              <a:avLst/>
              <a:gdLst/>
              <a:ahLst/>
              <a:cxnLst/>
              <a:rect l="l" t="t" r="r" b="b"/>
              <a:pathLst>
                <a:path w="1932" h="2318" extrusionOk="0">
                  <a:moveTo>
                    <a:pt x="0" y="1"/>
                  </a:moveTo>
                  <a:lnTo>
                    <a:pt x="0" y="2318"/>
                  </a:lnTo>
                  <a:lnTo>
                    <a:pt x="1931" y="2318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939;p54"/>
            <p:cNvSpPr/>
            <p:nvPr/>
          </p:nvSpPr>
          <p:spPr>
            <a:xfrm>
              <a:off x="6950825" y="2963325"/>
              <a:ext cx="75150" cy="75100"/>
            </a:xfrm>
            <a:custGeom>
              <a:avLst/>
              <a:gdLst/>
              <a:ahLst/>
              <a:cxnLst/>
              <a:rect l="l" t="t" r="r" b="b"/>
              <a:pathLst>
                <a:path w="3006" h="3004" extrusionOk="0">
                  <a:moveTo>
                    <a:pt x="1641" y="0"/>
                  </a:moveTo>
                  <a:lnTo>
                    <a:pt x="0" y="1638"/>
                  </a:lnTo>
                  <a:lnTo>
                    <a:pt x="1368" y="3003"/>
                  </a:lnTo>
                  <a:lnTo>
                    <a:pt x="3006" y="1366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940;p54"/>
            <p:cNvSpPr/>
            <p:nvPr/>
          </p:nvSpPr>
          <p:spPr>
            <a:xfrm>
              <a:off x="6757075" y="2769600"/>
              <a:ext cx="75175" cy="75100"/>
            </a:xfrm>
            <a:custGeom>
              <a:avLst/>
              <a:gdLst/>
              <a:ahLst/>
              <a:cxnLst/>
              <a:rect l="l" t="t" r="r" b="b"/>
              <a:pathLst>
                <a:path w="3007" h="3004" extrusionOk="0">
                  <a:moveTo>
                    <a:pt x="1641" y="0"/>
                  </a:moveTo>
                  <a:lnTo>
                    <a:pt x="0" y="1638"/>
                  </a:lnTo>
                  <a:lnTo>
                    <a:pt x="1365" y="3003"/>
                  </a:lnTo>
                  <a:lnTo>
                    <a:pt x="3007" y="136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941;p54"/>
            <p:cNvSpPr/>
            <p:nvPr/>
          </p:nvSpPr>
          <p:spPr>
            <a:xfrm>
              <a:off x="6777800" y="2790325"/>
              <a:ext cx="227450" cy="227375"/>
            </a:xfrm>
            <a:custGeom>
              <a:avLst/>
              <a:gdLst/>
              <a:ahLst/>
              <a:cxnLst/>
              <a:rect l="l" t="t" r="r" b="b"/>
              <a:pathLst>
                <a:path w="9098" h="9095" extrusionOk="0">
                  <a:moveTo>
                    <a:pt x="4549" y="14"/>
                  </a:moveTo>
                  <a:cubicBezTo>
                    <a:pt x="7050" y="14"/>
                    <a:pt x="9084" y="2047"/>
                    <a:pt x="9084" y="4549"/>
                  </a:cubicBezTo>
                  <a:cubicBezTo>
                    <a:pt x="9084" y="7047"/>
                    <a:pt x="7050" y="9081"/>
                    <a:pt x="4549" y="9081"/>
                  </a:cubicBezTo>
                  <a:cubicBezTo>
                    <a:pt x="2048" y="9081"/>
                    <a:pt x="14" y="7047"/>
                    <a:pt x="14" y="4549"/>
                  </a:cubicBezTo>
                  <a:cubicBezTo>
                    <a:pt x="14" y="2047"/>
                    <a:pt x="2048" y="14"/>
                    <a:pt x="4549" y="14"/>
                  </a:cubicBezTo>
                  <a:close/>
                  <a:moveTo>
                    <a:pt x="4549" y="0"/>
                  </a:moveTo>
                  <a:cubicBezTo>
                    <a:pt x="3334" y="0"/>
                    <a:pt x="2191" y="471"/>
                    <a:pt x="1335" y="1331"/>
                  </a:cubicBezTo>
                  <a:cubicBezTo>
                    <a:pt x="475" y="2191"/>
                    <a:pt x="1" y="3334"/>
                    <a:pt x="1" y="4549"/>
                  </a:cubicBezTo>
                  <a:cubicBezTo>
                    <a:pt x="1" y="5764"/>
                    <a:pt x="475" y="6904"/>
                    <a:pt x="1335" y="7764"/>
                  </a:cubicBezTo>
                  <a:cubicBezTo>
                    <a:pt x="2191" y="8624"/>
                    <a:pt x="3334" y="9095"/>
                    <a:pt x="4549" y="9095"/>
                  </a:cubicBezTo>
                  <a:cubicBezTo>
                    <a:pt x="5764" y="9095"/>
                    <a:pt x="6907" y="8624"/>
                    <a:pt x="7764" y="7764"/>
                  </a:cubicBezTo>
                  <a:cubicBezTo>
                    <a:pt x="8624" y="6904"/>
                    <a:pt x="9098" y="5764"/>
                    <a:pt x="9098" y="4549"/>
                  </a:cubicBezTo>
                  <a:cubicBezTo>
                    <a:pt x="9098" y="3334"/>
                    <a:pt x="8624" y="2191"/>
                    <a:pt x="7764" y="1331"/>
                  </a:cubicBezTo>
                  <a:cubicBezTo>
                    <a:pt x="6907" y="471"/>
                    <a:pt x="5764" y="0"/>
                    <a:pt x="4549" y="0"/>
                  </a:cubicBezTo>
                  <a:close/>
                </a:path>
              </a:pathLst>
            </a:custGeom>
            <a:solidFill>
              <a:srgbClr val="5658E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942;p54"/>
            <p:cNvSpPr/>
            <p:nvPr/>
          </p:nvSpPr>
          <p:spPr>
            <a:xfrm>
              <a:off x="7043100" y="2932600"/>
              <a:ext cx="153075" cy="153075"/>
            </a:xfrm>
            <a:custGeom>
              <a:avLst/>
              <a:gdLst/>
              <a:ahLst/>
              <a:cxnLst/>
              <a:rect l="l" t="t" r="r" b="b"/>
              <a:pathLst>
                <a:path w="6123" h="6123" extrusionOk="0">
                  <a:moveTo>
                    <a:pt x="3061" y="2434"/>
                  </a:moveTo>
                  <a:cubicBezTo>
                    <a:pt x="3409" y="2434"/>
                    <a:pt x="3690" y="2717"/>
                    <a:pt x="3690" y="3062"/>
                  </a:cubicBezTo>
                  <a:cubicBezTo>
                    <a:pt x="3690" y="3410"/>
                    <a:pt x="3409" y="3690"/>
                    <a:pt x="3061" y="3690"/>
                  </a:cubicBezTo>
                  <a:cubicBezTo>
                    <a:pt x="2713" y="3690"/>
                    <a:pt x="2434" y="3410"/>
                    <a:pt x="2434" y="3062"/>
                  </a:cubicBezTo>
                  <a:cubicBezTo>
                    <a:pt x="2434" y="2717"/>
                    <a:pt x="2713" y="2434"/>
                    <a:pt x="3061" y="2434"/>
                  </a:cubicBezTo>
                  <a:close/>
                  <a:moveTo>
                    <a:pt x="3061" y="1"/>
                  </a:moveTo>
                  <a:cubicBezTo>
                    <a:pt x="1373" y="1"/>
                    <a:pt x="1" y="1373"/>
                    <a:pt x="1" y="3062"/>
                  </a:cubicBezTo>
                  <a:cubicBezTo>
                    <a:pt x="1" y="4755"/>
                    <a:pt x="1373" y="6123"/>
                    <a:pt x="3061" y="6123"/>
                  </a:cubicBezTo>
                  <a:cubicBezTo>
                    <a:pt x="4751" y="6123"/>
                    <a:pt x="6123" y="4755"/>
                    <a:pt x="6123" y="3062"/>
                  </a:cubicBezTo>
                  <a:cubicBezTo>
                    <a:pt x="6123" y="1373"/>
                    <a:pt x="4751" y="1"/>
                    <a:pt x="3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943;p54"/>
            <p:cNvSpPr/>
            <p:nvPr/>
          </p:nvSpPr>
          <p:spPr>
            <a:xfrm>
              <a:off x="7092675" y="2907625"/>
              <a:ext cx="54025" cy="45075"/>
            </a:xfrm>
            <a:custGeom>
              <a:avLst/>
              <a:gdLst/>
              <a:ahLst/>
              <a:cxnLst/>
              <a:rect l="l" t="t" r="r" b="b"/>
              <a:pathLst>
                <a:path w="2161" h="1803" extrusionOk="0">
                  <a:moveTo>
                    <a:pt x="1" y="1"/>
                  </a:moveTo>
                  <a:lnTo>
                    <a:pt x="1" y="1802"/>
                  </a:lnTo>
                  <a:lnTo>
                    <a:pt x="2160" y="1802"/>
                  </a:lnTo>
                  <a:lnTo>
                    <a:pt x="2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944;p54"/>
            <p:cNvSpPr/>
            <p:nvPr/>
          </p:nvSpPr>
          <p:spPr>
            <a:xfrm>
              <a:off x="7092675" y="3065700"/>
              <a:ext cx="54025" cy="45050"/>
            </a:xfrm>
            <a:custGeom>
              <a:avLst/>
              <a:gdLst/>
              <a:ahLst/>
              <a:cxnLst/>
              <a:rect l="l" t="t" r="r" b="b"/>
              <a:pathLst>
                <a:path w="2161" h="1802" extrusionOk="0">
                  <a:moveTo>
                    <a:pt x="1" y="0"/>
                  </a:moveTo>
                  <a:lnTo>
                    <a:pt x="1" y="1802"/>
                  </a:lnTo>
                  <a:lnTo>
                    <a:pt x="2160" y="1802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945;p54"/>
            <p:cNvSpPr/>
            <p:nvPr/>
          </p:nvSpPr>
          <p:spPr>
            <a:xfrm>
              <a:off x="7152300" y="2931175"/>
              <a:ext cx="67250" cy="69875"/>
            </a:xfrm>
            <a:custGeom>
              <a:avLst/>
              <a:gdLst/>
              <a:ahLst/>
              <a:cxnLst/>
              <a:rect l="l" t="t" r="r" b="b"/>
              <a:pathLst>
                <a:path w="2690" h="2795" extrusionOk="0">
                  <a:moveTo>
                    <a:pt x="1512" y="1"/>
                  </a:moveTo>
                  <a:lnTo>
                    <a:pt x="0" y="983"/>
                  </a:lnTo>
                  <a:lnTo>
                    <a:pt x="1178" y="2795"/>
                  </a:lnTo>
                  <a:lnTo>
                    <a:pt x="2690" y="1812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946;p54"/>
            <p:cNvSpPr/>
            <p:nvPr/>
          </p:nvSpPr>
          <p:spPr>
            <a:xfrm>
              <a:off x="7019800" y="3017325"/>
              <a:ext cx="67200" cy="69800"/>
            </a:xfrm>
            <a:custGeom>
              <a:avLst/>
              <a:gdLst/>
              <a:ahLst/>
              <a:cxnLst/>
              <a:rect l="l" t="t" r="r" b="b"/>
              <a:pathLst>
                <a:path w="2688" h="2792" extrusionOk="0">
                  <a:moveTo>
                    <a:pt x="1509" y="1"/>
                  </a:moveTo>
                  <a:lnTo>
                    <a:pt x="1" y="984"/>
                  </a:lnTo>
                  <a:lnTo>
                    <a:pt x="1179" y="2792"/>
                  </a:lnTo>
                  <a:lnTo>
                    <a:pt x="2687" y="1812"/>
                  </a:lnTo>
                  <a:lnTo>
                    <a:pt x="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947;p54"/>
            <p:cNvSpPr/>
            <p:nvPr/>
          </p:nvSpPr>
          <p:spPr>
            <a:xfrm>
              <a:off x="7156300" y="3012550"/>
              <a:ext cx="65400" cy="69025"/>
            </a:xfrm>
            <a:custGeom>
              <a:avLst/>
              <a:gdLst/>
              <a:ahLst/>
              <a:cxnLst/>
              <a:rect l="l" t="t" r="r" b="b"/>
              <a:pathLst>
                <a:path w="2616" h="2761" extrusionOk="0">
                  <a:moveTo>
                    <a:pt x="1035" y="1"/>
                  </a:moveTo>
                  <a:lnTo>
                    <a:pt x="1" y="1898"/>
                  </a:lnTo>
                  <a:lnTo>
                    <a:pt x="1581" y="2761"/>
                  </a:lnTo>
                  <a:lnTo>
                    <a:pt x="2615" y="867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948;p54"/>
            <p:cNvSpPr/>
            <p:nvPr/>
          </p:nvSpPr>
          <p:spPr>
            <a:xfrm>
              <a:off x="7017600" y="2936800"/>
              <a:ext cx="65375" cy="68950"/>
            </a:xfrm>
            <a:custGeom>
              <a:avLst/>
              <a:gdLst/>
              <a:ahLst/>
              <a:cxnLst/>
              <a:rect l="l" t="t" r="r" b="b"/>
              <a:pathLst>
                <a:path w="2615" h="2758" extrusionOk="0">
                  <a:moveTo>
                    <a:pt x="1038" y="1"/>
                  </a:moveTo>
                  <a:lnTo>
                    <a:pt x="0" y="1894"/>
                  </a:lnTo>
                  <a:lnTo>
                    <a:pt x="1580" y="2757"/>
                  </a:lnTo>
                  <a:lnTo>
                    <a:pt x="2615" y="86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949;p54"/>
            <p:cNvSpPr/>
            <p:nvPr/>
          </p:nvSpPr>
          <p:spPr>
            <a:xfrm>
              <a:off x="7054375" y="2943875"/>
              <a:ext cx="130550" cy="130550"/>
            </a:xfrm>
            <a:custGeom>
              <a:avLst/>
              <a:gdLst/>
              <a:ahLst/>
              <a:cxnLst/>
              <a:rect l="l" t="t" r="r" b="b"/>
              <a:pathLst>
                <a:path w="5222" h="5222" extrusionOk="0">
                  <a:moveTo>
                    <a:pt x="2610" y="14"/>
                  </a:moveTo>
                  <a:cubicBezTo>
                    <a:pt x="4044" y="14"/>
                    <a:pt x="5207" y="1181"/>
                    <a:pt x="5207" y="2611"/>
                  </a:cubicBezTo>
                  <a:cubicBezTo>
                    <a:pt x="5207" y="4044"/>
                    <a:pt x="4044" y="5208"/>
                    <a:pt x="2610" y="5208"/>
                  </a:cubicBezTo>
                  <a:cubicBezTo>
                    <a:pt x="1181" y="5208"/>
                    <a:pt x="14" y="4044"/>
                    <a:pt x="14" y="2611"/>
                  </a:cubicBezTo>
                  <a:cubicBezTo>
                    <a:pt x="14" y="1181"/>
                    <a:pt x="1181" y="14"/>
                    <a:pt x="2610" y="14"/>
                  </a:cubicBezTo>
                  <a:close/>
                  <a:moveTo>
                    <a:pt x="2610" y="0"/>
                  </a:moveTo>
                  <a:cubicBezTo>
                    <a:pt x="1171" y="0"/>
                    <a:pt x="0" y="1171"/>
                    <a:pt x="0" y="2611"/>
                  </a:cubicBezTo>
                  <a:cubicBezTo>
                    <a:pt x="0" y="4051"/>
                    <a:pt x="1171" y="5221"/>
                    <a:pt x="2610" y="5221"/>
                  </a:cubicBezTo>
                  <a:cubicBezTo>
                    <a:pt x="4051" y="5221"/>
                    <a:pt x="5221" y="4051"/>
                    <a:pt x="5221" y="2611"/>
                  </a:cubicBezTo>
                  <a:cubicBezTo>
                    <a:pt x="5221" y="1171"/>
                    <a:pt x="4051" y="0"/>
                    <a:pt x="2610" y="0"/>
                  </a:cubicBezTo>
                  <a:close/>
                </a:path>
              </a:pathLst>
            </a:custGeom>
            <a:solidFill>
              <a:srgbClr val="1E155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8486;p66"/>
          <p:cNvGrpSpPr/>
          <p:nvPr/>
        </p:nvGrpSpPr>
        <p:grpSpPr>
          <a:xfrm>
            <a:off x="116375" y="737953"/>
            <a:ext cx="1207695" cy="1545440"/>
            <a:chOff x="3082075" y="2871805"/>
            <a:chExt cx="318884" cy="379807"/>
          </a:xfrm>
        </p:grpSpPr>
        <p:sp>
          <p:nvSpPr>
            <p:cNvPr id="1067" name="Google Shape;8487;p66"/>
            <p:cNvSpPr/>
            <p:nvPr/>
          </p:nvSpPr>
          <p:spPr>
            <a:xfrm>
              <a:off x="3105357" y="2915584"/>
              <a:ext cx="248708" cy="281887"/>
            </a:xfrm>
            <a:custGeom>
              <a:avLst/>
              <a:gdLst/>
              <a:ahLst/>
              <a:cxnLst/>
              <a:rect l="l" t="t" r="r" b="b"/>
              <a:pathLst>
                <a:path w="16611" h="18827" extrusionOk="0">
                  <a:moveTo>
                    <a:pt x="9109" y="1"/>
                  </a:moveTo>
                  <a:cubicBezTo>
                    <a:pt x="8179" y="1"/>
                    <a:pt x="7225" y="177"/>
                    <a:pt x="6287" y="556"/>
                  </a:cubicBezTo>
                  <a:cubicBezTo>
                    <a:pt x="1346" y="2553"/>
                    <a:pt x="1" y="8903"/>
                    <a:pt x="3722" y="12729"/>
                  </a:cubicBezTo>
                  <a:cubicBezTo>
                    <a:pt x="4899" y="13928"/>
                    <a:pt x="5551" y="15547"/>
                    <a:pt x="5551" y="17228"/>
                  </a:cubicBezTo>
                  <a:lnTo>
                    <a:pt x="8032" y="18826"/>
                  </a:lnTo>
                  <a:lnTo>
                    <a:pt x="12636" y="17228"/>
                  </a:lnTo>
                  <a:cubicBezTo>
                    <a:pt x="12636" y="15547"/>
                    <a:pt x="13309" y="13928"/>
                    <a:pt x="14487" y="12750"/>
                  </a:cubicBezTo>
                  <a:cubicBezTo>
                    <a:pt x="15832" y="11342"/>
                    <a:pt x="16610" y="9470"/>
                    <a:pt x="16610" y="7515"/>
                  </a:cubicBezTo>
                  <a:cubicBezTo>
                    <a:pt x="16610" y="3206"/>
                    <a:pt x="13078" y="1"/>
                    <a:pt x="91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8488;p66"/>
            <p:cNvSpPr/>
            <p:nvPr/>
          </p:nvSpPr>
          <p:spPr>
            <a:xfrm>
              <a:off x="3210180" y="2990956"/>
              <a:ext cx="62974" cy="68005"/>
            </a:xfrm>
            <a:custGeom>
              <a:avLst/>
              <a:gdLst/>
              <a:ahLst/>
              <a:cxnLst/>
              <a:rect l="l" t="t" r="r" b="b"/>
              <a:pathLst>
                <a:path w="4206" h="4542" extrusionOk="0">
                  <a:moveTo>
                    <a:pt x="2103" y="0"/>
                  </a:moveTo>
                  <a:cubicBezTo>
                    <a:pt x="1760" y="0"/>
                    <a:pt x="1416" y="530"/>
                    <a:pt x="1125" y="530"/>
                  </a:cubicBezTo>
                  <a:cubicBezTo>
                    <a:pt x="1079" y="530"/>
                    <a:pt x="1033" y="516"/>
                    <a:pt x="989" y="484"/>
                  </a:cubicBezTo>
                  <a:lnTo>
                    <a:pt x="1" y="1977"/>
                  </a:lnTo>
                  <a:cubicBezTo>
                    <a:pt x="674" y="2271"/>
                    <a:pt x="1389" y="4542"/>
                    <a:pt x="2103" y="4542"/>
                  </a:cubicBezTo>
                  <a:cubicBezTo>
                    <a:pt x="2818" y="4542"/>
                    <a:pt x="3533" y="2271"/>
                    <a:pt x="4206" y="1977"/>
                  </a:cubicBezTo>
                  <a:lnTo>
                    <a:pt x="3218" y="484"/>
                  </a:lnTo>
                  <a:cubicBezTo>
                    <a:pt x="3174" y="516"/>
                    <a:pt x="3129" y="530"/>
                    <a:pt x="3082" y="530"/>
                  </a:cubicBezTo>
                  <a:cubicBezTo>
                    <a:pt x="2796" y="530"/>
                    <a:pt x="2465" y="0"/>
                    <a:pt x="2103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8489;p66"/>
            <p:cNvSpPr/>
            <p:nvPr/>
          </p:nvSpPr>
          <p:spPr>
            <a:xfrm>
              <a:off x="3241667" y="3020542"/>
              <a:ext cx="31487" cy="163709"/>
            </a:xfrm>
            <a:custGeom>
              <a:avLst/>
              <a:gdLst/>
              <a:ahLst/>
              <a:cxnLst/>
              <a:rect l="l" t="t" r="r" b="b"/>
              <a:pathLst>
                <a:path w="2103" h="10934" extrusionOk="0">
                  <a:moveTo>
                    <a:pt x="2103" y="1"/>
                  </a:moveTo>
                  <a:cubicBezTo>
                    <a:pt x="1556" y="232"/>
                    <a:pt x="967" y="379"/>
                    <a:pt x="358" y="421"/>
                  </a:cubicBezTo>
                  <a:lnTo>
                    <a:pt x="0" y="421"/>
                  </a:lnTo>
                  <a:lnTo>
                    <a:pt x="0" y="10933"/>
                  </a:lnTo>
                  <a:lnTo>
                    <a:pt x="2103" y="10933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8490;p66"/>
            <p:cNvSpPr/>
            <p:nvPr/>
          </p:nvSpPr>
          <p:spPr>
            <a:xfrm>
              <a:off x="3210180" y="3020542"/>
              <a:ext cx="31502" cy="163709"/>
            </a:xfrm>
            <a:custGeom>
              <a:avLst/>
              <a:gdLst/>
              <a:ahLst/>
              <a:cxnLst/>
              <a:rect l="l" t="t" r="r" b="b"/>
              <a:pathLst>
                <a:path w="2104" h="10934" extrusionOk="0">
                  <a:moveTo>
                    <a:pt x="1" y="1"/>
                  </a:moveTo>
                  <a:lnTo>
                    <a:pt x="1" y="10933"/>
                  </a:lnTo>
                  <a:lnTo>
                    <a:pt x="2103" y="10933"/>
                  </a:lnTo>
                  <a:lnTo>
                    <a:pt x="2103" y="421"/>
                  </a:lnTo>
                  <a:lnTo>
                    <a:pt x="1746" y="421"/>
                  </a:lnTo>
                  <a:cubicBezTo>
                    <a:pt x="1136" y="379"/>
                    <a:pt x="548" y="232"/>
                    <a:pt x="1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8491;p66"/>
            <p:cNvSpPr/>
            <p:nvPr/>
          </p:nvSpPr>
          <p:spPr>
            <a:xfrm>
              <a:off x="3236307" y="3026845"/>
              <a:ext cx="10720" cy="157406"/>
            </a:xfrm>
            <a:custGeom>
              <a:avLst/>
              <a:gdLst/>
              <a:ahLst/>
              <a:cxnLst/>
              <a:rect l="l" t="t" r="r" b="b"/>
              <a:pathLst>
                <a:path w="716" h="10513" extrusionOk="0">
                  <a:moveTo>
                    <a:pt x="1" y="0"/>
                  </a:moveTo>
                  <a:lnTo>
                    <a:pt x="1" y="10512"/>
                  </a:lnTo>
                  <a:lnTo>
                    <a:pt x="716" y="10512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8492;p66"/>
            <p:cNvSpPr/>
            <p:nvPr/>
          </p:nvSpPr>
          <p:spPr>
            <a:xfrm>
              <a:off x="3224673" y="2973318"/>
              <a:ext cx="33688" cy="30080"/>
            </a:xfrm>
            <a:custGeom>
              <a:avLst/>
              <a:gdLst/>
              <a:ahLst/>
              <a:cxnLst/>
              <a:rect l="l" t="t" r="r" b="b"/>
              <a:pathLst>
                <a:path w="2250" h="2009" extrusionOk="0">
                  <a:moveTo>
                    <a:pt x="1135" y="1"/>
                  </a:moveTo>
                  <a:lnTo>
                    <a:pt x="0" y="1662"/>
                  </a:lnTo>
                  <a:cubicBezTo>
                    <a:pt x="336" y="1893"/>
                    <a:pt x="731" y="2009"/>
                    <a:pt x="1125" y="2009"/>
                  </a:cubicBezTo>
                  <a:cubicBezTo>
                    <a:pt x="1519" y="2009"/>
                    <a:pt x="1913" y="1893"/>
                    <a:pt x="2250" y="166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8493;p66"/>
            <p:cNvSpPr/>
            <p:nvPr/>
          </p:nvSpPr>
          <p:spPr>
            <a:xfrm>
              <a:off x="3255651" y="2935558"/>
              <a:ext cx="81720" cy="99477"/>
            </a:xfrm>
            <a:custGeom>
              <a:avLst/>
              <a:gdLst/>
              <a:ahLst/>
              <a:cxnLst/>
              <a:rect l="l" t="t" r="r" b="b"/>
              <a:pathLst>
                <a:path w="5458" h="6644" extrusionOk="0">
                  <a:moveTo>
                    <a:pt x="669" y="0"/>
                  </a:moveTo>
                  <a:cubicBezTo>
                    <a:pt x="183" y="0"/>
                    <a:pt x="1" y="771"/>
                    <a:pt x="559" y="925"/>
                  </a:cubicBezTo>
                  <a:cubicBezTo>
                    <a:pt x="2893" y="1598"/>
                    <a:pt x="4512" y="3742"/>
                    <a:pt x="4533" y="6181"/>
                  </a:cubicBezTo>
                  <a:cubicBezTo>
                    <a:pt x="4533" y="6433"/>
                    <a:pt x="4743" y="6644"/>
                    <a:pt x="4995" y="6644"/>
                  </a:cubicBezTo>
                  <a:cubicBezTo>
                    <a:pt x="5248" y="6644"/>
                    <a:pt x="5458" y="6433"/>
                    <a:pt x="5458" y="6181"/>
                  </a:cubicBezTo>
                  <a:cubicBezTo>
                    <a:pt x="5458" y="3322"/>
                    <a:pt x="3566" y="820"/>
                    <a:pt x="811" y="21"/>
                  </a:cubicBezTo>
                  <a:cubicBezTo>
                    <a:pt x="762" y="7"/>
                    <a:pt x="714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8494;p66"/>
            <p:cNvSpPr/>
            <p:nvPr/>
          </p:nvSpPr>
          <p:spPr>
            <a:xfrm>
              <a:off x="3230752" y="2932399"/>
              <a:ext cx="25304" cy="13880"/>
            </a:xfrm>
            <a:custGeom>
              <a:avLst/>
              <a:gdLst/>
              <a:ahLst/>
              <a:cxnLst/>
              <a:rect l="l" t="t" r="r" b="b"/>
              <a:pathLst>
                <a:path w="1690" h="927" extrusionOk="0">
                  <a:moveTo>
                    <a:pt x="624" y="1"/>
                  </a:moveTo>
                  <a:cubicBezTo>
                    <a:pt x="0" y="1"/>
                    <a:pt x="14" y="926"/>
                    <a:pt x="625" y="926"/>
                  </a:cubicBezTo>
                  <a:cubicBezTo>
                    <a:pt x="631" y="926"/>
                    <a:pt x="638" y="926"/>
                    <a:pt x="645" y="926"/>
                  </a:cubicBezTo>
                  <a:lnTo>
                    <a:pt x="1045" y="926"/>
                  </a:lnTo>
                  <a:cubicBezTo>
                    <a:pt x="1052" y="926"/>
                    <a:pt x="1059" y="926"/>
                    <a:pt x="1065" y="926"/>
                  </a:cubicBezTo>
                  <a:cubicBezTo>
                    <a:pt x="1676" y="926"/>
                    <a:pt x="1690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8495;p66"/>
            <p:cNvSpPr/>
            <p:nvPr/>
          </p:nvSpPr>
          <p:spPr>
            <a:xfrm>
              <a:off x="3374817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1" y="1"/>
                    <a:pt x="1" y="674"/>
                    <a:pt x="463" y="674"/>
                  </a:cubicBezTo>
                  <a:lnTo>
                    <a:pt x="1283" y="674"/>
                  </a:lnTo>
                  <a:cubicBezTo>
                    <a:pt x="1746" y="674"/>
                    <a:pt x="1746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8496;p66"/>
            <p:cNvSpPr/>
            <p:nvPr/>
          </p:nvSpPr>
          <p:spPr>
            <a:xfrm>
              <a:off x="3082075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0" y="1"/>
                    <a:pt x="0" y="674"/>
                    <a:pt x="463" y="674"/>
                  </a:cubicBezTo>
                  <a:lnTo>
                    <a:pt x="1283" y="674"/>
                  </a:lnTo>
                  <a:cubicBezTo>
                    <a:pt x="1745" y="674"/>
                    <a:pt x="1745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8497;p66"/>
            <p:cNvSpPr/>
            <p:nvPr/>
          </p:nvSpPr>
          <p:spPr>
            <a:xfrm>
              <a:off x="3355623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209" y="1"/>
                  </a:moveTo>
                  <a:cubicBezTo>
                    <a:pt x="1153" y="1"/>
                    <a:pt x="1092" y="16"/>
                    <a:pt x="1030" y="52"/>
                  </a:cubicBezTo>
                  <a:lnTo>
                    <a:pt x="316" y="473"/>
                  </a:lnTo>
                  <a:cubicBezTo>
                    <a:pt x="0" y="641"/>
                    <a:pt x="126" y="1124"/>
                    <a:pt x="484" y="1124"/>
                  </a:cubicBezTo>
                  <a:cubicBezTo>
                    <a:pt x="547" y="1103"/>
                    <a:pt x="610" y="1103"/>
                    <a:pt x="673" y="1061"/>
                  </a:cubicBezTo>
                  <a:lnTo>
                    <a:pt x="1367" y="662"/>
                  </a:lnTo>
                  <a:cubicBezTo>
                    <a:pt x="1704" y="466"/>
                    <a:pt x="1516" y="1"/>
                    <a:pt x="12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8498;p66"/>
            <p:cNvSpPr/>
            <p:nvPr/>
          </p:nvSpPr>
          <p:spPr>
            <a:xfrm>
              <a:off x="3102213" y="3094371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190" y="1"/>
                  </a:moveTo>
                  <a:cubicBezTo>
                    <a:pt x="1132" y="1"/>
                    <a:pt x="1072" y="17"/>
                    <a:pt x="1010" y="52"/>
                  </a:cubicBezTo>
                  <a:lnTo>
                    <a:pt x="316" y="473"/>
                  </a:lnTo>
                  <a:cubicBezTo>
                    <a:pt x="1" y="641"/>
                    <a:pt x="127" y="1125"/>
                    <a:pt x="484" y="1125"/>
                  </a:cubicBezTo>
                  <a:cubicBezTo>
                    <a:pt x="547" y="1104"/>
                    <a:pt x="610" y="1104"/>
                    <a:pt x="652" y="1062"/>
                  </a:cubicBezTo>
                  <a:lnTo>
                    <a:pt x="1367" y="662"/>
                  </a:lnTo>
                  <a:cubicBezTo>
                    <a:pt x="1705" y="467"/>
                    <a:pt x="1502" y="1"/>
                    <a:pt x="1190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8499;p66"/>
            <p:cNvSpPr/>
            <p:nvPr/>
          </p:nvSpPr>
          <p:spPr>
            <a:xfrm>
              <a:off x="3305001" y="2892257"/>
              <a:ext cx="19629" cy="20976"/>
            </a:xfrm>
            <a:custGeom>
              <a:avLst/>
              <a:gdLst/>
              <a:ahLst/>
              <a:cxnLst/>
              <a:rect l="l" t="t" r="r" b="b"/>
              <a:pathLst>
                <a:path w="1311" h="1401" extrusionOk="0">
                  <a:moveTo>
                    <a:pt x="855" y="0"/>
                  </a:moveTo>
                  <a:cubicBezTo>
                    <a:pt x="747" y="0"/>
                    <a:pt x="637" y="53"/>
                    <a:pt x="564" y="180"/>
                  </a:cubicBezTo>
                  <a:lnTo>
                    <a:pt x="143" y="874"/>
                  </a:lnTo>
                  <a:cubicBezTo>
                    <a:pt x="1" y="1098"/>
                    <a:pt x="154" y="1400"/>
                    <a:pt x="412" y="1400"/>
                  </a:cubicBezTo>
                  <a:cubicBezTo>
                    <a:pt x="420" y="1400"/>
                    <a:pt x="429" y="1400"/>
                    <a:pt x="438" y="1399"/>
                  </a:cubicBezTo>
                  <a:cubicBezTo>
                    <a:pt x="564" y="1399"/>
                    <a:pt x="690" y="1336"/>
                    <a:pt x="753" y="1231"/>
                  </a:cubicBezTo>
                  <a:lnTo>
                    <a:pt x="1153" y="516"/>
                  </a:lnTo>
                  <a:cubicBezTo>
                    <a:pt x="1310" y="244"/>
                    <a:pt x="1086" y="0"/>
                    <a:pt x="855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8500;p66"/>
            <p:cNvSpPr/>
            <p:nvPr/>
          </p:nvSpPr>
          <p:spPr>
            <a:xfrm>
              <a:off x="3236307" y="2871805"/>
              <a:ext cx="10406" cy="22833"/>
            </a:xfrm>
            <a:custGeom>
              <a:avLst/>
              <a:gdLst/>
              <a:ahLst/>
              <a:cxnLst/>
              <a:rect l="l" t="t" r="r" b="b"/>
              <a:pathLst>
                <a:path w="695" h="1525" extrusionOk="0">
                  <a:moveTo>
                    <a:pt x="348" y="1"/>
                  </a:moveTo>
                  <a:cubicBezTo>
                    <a:pt x="174" y="1"/>
                    <a:pt x="1" y="116"/>
                    <a:pt x="1" y="347"/>
                  </a:cubicBezTo>
                  <a:lnTo>
                    <a:pt x="1" y="1167"/>
                  </a:lnTo>
                  <a:cubicBezTo>
                    <a:pt x="1" y="1357"/>
                    <a:pt x="169" y="1525"/>
                    <a:pt x="358" y="1525"/>
                  </a:cubicBezTo>
                  <a:cubicBezTo>
                    <a:pt x="548" y="1525"/>
                    <a:pt x="695" y="1357"/>
                    <a:pt x="695" y="1167"/>
                  </a:cubicBezTo>
                  <a:lnTo>
                    <a:pt x="695" y="347"/>
                  </a:lnTo>
                  <a:cubicBezTo>
                    <a:pt x="695" y="116"/>
                    <a:pt x="521" y="1"/>
                    <a:pt x="348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8501;p66"/>
            <p:cNvSpPr/>
            <p:nvPr/>
          </p:nvSpPr>
          <p:spPr>
            <a:xfrm>
              <a:off x="3158405" y="2892257"/>
              <a:ext cx="19689" cy="21276"/>
            </a:xfrm>
            <a:custGeom>
              <a:avLst/>
              <a:gdLst/>
              <a:ahLst/>
              <a:cxnLst/>
              <a:rect l="l" t="t" r="r" b="b"/>
              <a:pathLst>
                <a:path w="1315" h="1421" extrusionOk="0">
                  <a:moveTo>
                    <a:pt x="456" y="0"/>
                  </a:moveTo>
                  <a:cubicBezTo>
                    <a:pt x="224" y="0"/>
                    <a:pt x="0" y="244"/>
                    <a:pt x="158" y="516"/>
                  </a:cubicBezTo>
                  <a:lnTo>
                    <a:pt x="579" y="1231"/>
                  </a:lnTo>
                  <a:cubicBezTo>
                    <a:pt x="621" y="1336"/>
                    <a:pt x="747" y="1399"/>
                    <a:pt x="873" y="1399"/>
                  </a:cubicBezTo>
                  <a:lnTo>
                    <a:pt x="873" y="1420"/>
                  </a:lnTo>
                  <a:cubicBezTo>
                    <a:pt x="1146" y="1420"/>
                    <a:pt x="1314" y="1126"/>
                    <a:pt x="1188" y="895"/>
                  </a:cubicBezTo>
                  <a:lnTo>
                    <a:pt x="747" y="180"/>
                  </a:lnTo>
                  <a:cubicBezTo>
                    <a:pt x="673" y="53"/>
                    <a:pt x="564" y="0"/>
                    <a:pt x="456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8502;p66"/>
            <p:cNvSpPr/>
            <p:nvPr/>
          </p:nvSpPr>
          <p:spPr>
            <a:xfrm>
              <a:off x="3101884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496" y="1"/>
                  </a:moveTo>
                  <a:cubicBezTo>
                    <a:pt x="188" y="1"/>
                    <a:pt x="0" y="466"/>
                    <a:pt x="338" y="662"/>
                  </a:cubicBezTo>
                  <a:lnTo>
                    <a:pt x="1053" y="1061"/>
                  </a:lnTo>
                  <a:cubicBezTo>
                    <a:pt x="1095" y="1103"/>
                    <a:pt x="1158" y="1103"/>
                    <a:pt x="1221" y="1124"/>
                  </a:cubicBezTo>
                  <a:cubicBezTo>
                    <a:pt x="1578" y="1124"/>
                    <a:pt x="1705" y="641"/>
                    <a:pt x="1389" y="473"/>
                  </a:cubicBezTo>
                  <a:lnTo>
                    <a:pt x="674" y="52"/>
                  </a:lnTo>
                  <a:cubicBezTo>
                    <a:pt x="612" y="16"/>
                    <a:pt x="552" y="1"/>
                    <a:pt x="49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8503;p66"/>
            <p:cNvSpPr/>
            <p:nvPr/>
          </p:nvSpPr>
          <p:spPr>
            <a:xfrm>
              <a:off x="3355278" y="3094371"/>
              <a:ext cx="25543" cy="16844"/>
            </a:xfrm>
            <a:custGeom>
              <a:avLst/>
              <a:gdLst/>
              <a:ahLst/>
              <a:cxnLst/>
              <a:rect l="l" t="t" r="r" b="b"/>
              <a:pathLst>
                <a:path w="1706" h="1125" extrusionOk="0">
                  <a:moveTo>
                    <a:pt x="516" y="1"/>
                  </a:moveTo>
                  <a:cubicBezTo>
                    <a:pt x="204" y="1"/>
                    <a:pt x="1" y="467"/>
                    <a:pt x="339" y="662"/>
                  </a:cubicBezTo>
                  <a:lnTo>
                    <a:pt x="1053" y="1062"/>
                  </a:lnTo>
                  <a:cubicBezTo>
                    <a:pt x="1116" y="1104"/>
                    <a:pt x="1158" y="1104"/>
                    <a:pt x="1222" y="1125"/>
                  </a:cubicBezTo>
                  <a:cubicBezTo>
                    <a:pt x="1579" y="1125"/>
                    <a:pt x="1705" y="641"/>
                    <a:pt x="1411" y="473"/>
                  </a:cubicBezTo>
                  <a:lnTo>
                    <a:pt x="696" y="52"/>
                  </a:lnTo>
                  <a:cubicBezTo>
                    <a:pt x="634" y="17"/>
                    <a:pt x="573" y="1"/>
                    <a:pt x="51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8504;p66"/>
            <p:cNvSpPr/>
            <p:nvPr/>
          </p:nvSpPr>
          <p:spPr>
            <a:xfrm>
              <a:off x="3223401" y="3230187"/>
              <a:ext cx="36533" cy="21426"/>
            </a:xfrm>
            <a:custGeom>
              <a:avLst/>
              <a:gdLst/>
              <a:ahLst/>
              <a:cxnLst/>
              <a:rect l="l" t="t" r="r" b="b"/>
              <a:pathLst>
                <a:path w="2440" h="1431" extrusionOk="0">
                  <a:moveTo>
                    <a:pt x="1" y="1"/>
                  </a:moveTo>
                  <a:lnTo>
                    <a:pt x="1" y="569"/>
                  </a:lnTo>
                  <a:cubicBezTo>
                    <a:pt x="1" y="1031"/>
                    <a:pt x="379" y="1431"/>
                    <a:pt x="863" y="1431"/>
                  </a:cubicBezTo>
                  <a:lnTo>
                    <a:pt x="1578" y="1431"/>
                  </a:lnTo>
                  <a:cubicBezTo>
                    <a:pt x="2040" y="1431"/>
                    <a:pt x="2440" y="1031"/>
                    <a:pt x="2440" y="569"/>
                  </a:cubicBezTo>
                  <a:lnTo>
                    <a:pt x="2440" y="1"/>
                  </a:lnTo>
                  <a:cubicBezTo>
                    <a:pt x="2208" y="43"/>
                    <a:pt x="1977" y="85"/>
                    <a:pt x="1746" y="85"/>
                  </a:cubicBezTo>
                  <a:lnTo>
                    <a:pt x="674" y="85"/>
                  </a:lnTo>
                  <a:cubicBezTo>
                    <a:pt x="442" y="85"/>
                    <a:pt x="211" y="43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8505;p66"/>
            <p:cNvSpPr/>
            <p:nvPr/>
          </p:nvSpPr>
          <p:spPr>
            <a:xfrm>
              <a:off x="3188470" y="3173531"/>
              <a:ext cx="106095" cy="61088"/>
            </a:xfrm>
            <a:custGeom>
              <a:avLst/>
              <a:gdLst/>
              <a:ahLst/>
              <a:cxnLst/>
              <a:rect l="l" t="t" r="r" b="b"/>
              <a:pathLst>
                <a:path w="7086" h="4080" extrusionOk="0">
                  <a:moveTo>
                    <a:pt x="0" y="0"/>
                  </a:moveTo>
                  <a:lnTo>
                    <a:pt x="0" y="1073"/>
                  </a:lnTo>
                  <a:lnTo>
                    <a:pt x="0" y="1178"/>
                  </a:lnTo>
                  <a:cubicBezTo>
                    <a:pt x="0" y="1325"/>
                    <a:pt x="21" y="1472"/>
                    <a:pt x="63" y="1640"/>
                  </a:cubicBezTo>
                  <a:cubicBezTo>
                    <a:pt x="84" y="1788"/>
                    <a:pt x="126" y="1956"/>
                    <a:pt x="189" y="2103"/>
                  </a:cubicBezTo>
                  <a:cubicBezTo>
                    <a:pt x="610" y="3301"/>
                    <a:pt x="1745" y="4079"/>
                    <a:pt x="3007" y="4079"/>
                  </a:cubicBezTo>
                  <a:lnTo>
                    <a:pt x="4079" y="4079"/>
                  </a:lnTo>
                  <a:cubicBezTo>
                    <a:pt x="5340" y="4079"/>
                    <a:pt x="6476" y="3301"/>
                    <a:pt x="6896" y="2103"/>
                  </a:cubicBezTo>
                  <a:cubicBezTo>
                    <a:pt x="6959" y="1956"/>
                    <a:pt x="7001" y="1788"/>
                    <a:pt x="7022" y="1640"/>
                  </a:cubicBezTo>
                  <a:cubicBezTo>
                    <a:pt x="7064" y="1472"/>
                    <a:pt x="7085" y="1325"/>
                    <a:pt x="7085" y="1178"/>
                  </a:cubicBezTo>
                  <a:lnTo>
                    <a:pt x="7085" y="1073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8506;p66"/>
            <p:cNvSpPr/>
            <p:nvPr/>
          </p:nvSpPr>
          <p:spPr>
            <a:xfrm>
              <a:off x="3188470" y="3191153"/>
              <a:ext cx="106095" cy="13865"/>
            </a:xfrm>
            <a:custGeom>
              <a:avLst/>
              <a:gdLst/>
              <a:ahLst/>
              <a:cxnLst/>
              <a:rect l="l" t="t" r="r" b="b"/>
              <a:pathLst>
                <a:path w="7086" h="926" extrusionOk="0">
                  <a:moveTo>
                    <a:pt x="0" y="1"/>
                  </a:moveTo>
                  <a:cubicBezTo>
                    <a:pt x="0" y="148"/>
                    <a:pt x="21" y="295"/>
                    <a:pt x="63" y="463"/>
                  </a:cubicBezTo>
                  <a:cubicBezTo>
                    <a:pt x="84" y="611"/>
                    <a:pt x="126" y="779"/>
                    <a:pt x="189" y="926"/>
                  </a:cubicBezTo>
                  <a:lnTo>
                    <a:pt x="6896" y="926"/>
                  </a:lnTo>
                  <a:cubicBezTo>
                    <a:pt x="6959" y="779"/>
                    <a:pt x="7001" y="611"/>
                    <a:pt x="7022" y="463"/>
                  </a:cubicBezTo>
                  <a:cubicBezTo>
                    <a:pt x="7064" y="295"/>
                    <a:pt x="7085" y="148"/>
                    <a:pt x="708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1" y="1593649"/>
            <a:ext cx="7916380" cy="2972215"/>
          </a:xfrm>
          <a:prstGeom prst="rect">
            <a:avLst/>
          </a:prstGeom>
        </p:spPr>
      </p:pic>
      <p:grpSp>
        <p:nvGrpSpPr>
          <p:cNvPr id="118" name="Google Shape;860;p38"/>
          <p:cNvGrpSpPr/>
          <p:nvPr/>
        </p:nvGrpSpPr>
        <p:grpSpPr>
          <a:xfrm>
            <a:off x="1576400" y="341325"/>
            <a:ext cx="5991225" cy="623731"/>
            <a:chOff x="1576400" y="341325"/>
            <a:chExt cx="5991225" cy="623731"/>
          </a:xfrm>
        </p:grpSpPr>
        <p:sp>
          <p:nvSpPr>
            <p:cNvPr id="119" name="Google Shape;861;p38"/>
            <p:cNvSpPr/>
            <p:nvPr/>
          </p:nvSpPr>
          <p:spPr>
            <a:xfrm>
              <a:off x="1576400" y="341325"/>
              <a:ext cx="5991225" cy="623731"/>
            </a:xfrm>
            <a:custGeom>
              <a:avLst/>
              <a:gdLst/>
              <a:ahLst/>
              <a:cxnLst/>
              <a:rect l="l" t="t" r="r" b="b"/>
              <a:pathLst>
                <a:path w="239649" h="27870" extrusionOk="0">
                  <a:moveTo>
                    <a:pt x="0" y="572"/>
                  </a:moveTo>
                  <a:lnTo>
                    <a:pt x="381" y="27870"/>
                  </a:lnTo>
                  <a:lnTo>
                    <a:pt x="239649" y="27813"/>
                  </a:lnTo>
                  <a:lnTo>
                    <a:pt x="239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0" name="Google Shape;862;p38"/>
            <p:cNvSpPr/>
            <p:nvPr/>
          </p:nvSpPr>
          <p:spPr>
            <a:xfrm>
              <a:off x="1647838" y="418062"/>
              <a:ext cx="5848350" cy="494553"/>
            </a:xfrm>
            <a:custGeom>
              <a:avLst/>
              <a:gdLst/>
              <a:ahLst/>
              <a:cxnLst/>
              <a:rect l="l" t="t" r="r" b="b"/>
              <a:pathLst>
                <a:path w="233934" h="22098" extrusionOk="0">
                  <a:moveTo>
                    <a:pt x="0" y="0"/>
                  </a:moveTo>
                  <a:lnTo>
                    <a:pt x="381" y="22098"/>
                  </a:lnTo>
                  <a:lnTo>
                    <a:pt x="233934" y="20193"/>
                  </a:lnTo>
                  <a:lnTo>
                    <a:pt x="233934" y="3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21" name="Google Shape;863;p38"/>
            <p:cNvSpPr/>
            <p:nvPr/>
          </p:nvSpPr>
          <p:spPr>
            <a:xfrm>
              <a:off x="1920625" y="616525"/>
              <a:ext cx="87600" cy="8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64;p38"/>
            <p:cNvSpPr/>
            <p:nvPr/>
          </p:nvSpPr>
          <p:spPr>
            <a:xfrm>
              <a:off x="7135800" y="616525"/>
              <a:ext cx="87600" cy="8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575;p32"/>
          <p:cNvSpPr txBox="1">
            <a:spLocks/>
          </p:cNvSpPr>
          <p:nvPr/>
        </p:nvSpPr>
        <p:spPr>
          <a:xfrm>
            <a:off x="1338605" y="341326"/>
            <a:ext cx="6466813" cy="57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6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pt-BR" sz="2400" dirty="0" smtClean="0">
                <a:solidFill>
                  <a:schemeClr val="accent6"/>
                </a:solidFill>
              </a:rPr>
              <a:t>Tecnologia Utilizadas e Infraestrutura:</a:t>
            </a:r>
            <a:endParaRPr lang="pt-BR" sz="2400" dirty="0">
              <a:solidFill>
                <a:schemeClr val="accent6"/>
              </a:solidFill>
            </a:endParaRPr>
          </a:p>
        </p:txBody>
      </p:sp>
      <p:grpSp>
        <p:nvGrpSpPr>
          <p:cNvPr id="124" name="Google Shape;320;p25"/>
          <p:cNvGrpSpPr/>
          <p:nvPr/>
        </p:nvGrpSpPr>
        <p:grpSpPr>
          <a:xfrm>
            <a:off x="7114500" y="776928"/>
            <a:ext cx="1672499" cy="1392648"/>
            <a:chOff x="1895150" y="3701625"/>
            <a:chExt cx="2130843" cy="1774300"/>
          </a:xfrm>
        </p:grpSpPr>
        <p:sp>
          <p:nvSpPr>
            <p:cNvPr id="125" name="Google Shape;321;p25"/>
            <p:cNvSpPr/>
            <p:nvPr/>
          </p:nvSpPr>
          <p:spPr>
            <a:xfrm>
              <a:off x="2810843" y="4749366"/>
              <a:ext cx="1215150" cy="457522"/>
            </a:xfrm>
            <a:custGeom>
              <a:avLst/>
              <a:gdLst/>
              <a:ahLst/>
              <a:cxnLst/>
              <a:rect l="l" t="t" r="r" b="b"/>
              <a:pathLst>
                <a:path w="48606" h="17682" extrusionOk="0">
                  <a:moveTo>
                    <a:pt x="36539" y="0"/>
                  </a:moveTo>
                  <a:cubicBezTo>
                    <a:pt x="39563" y="1322"/>
                    <a:pt x="42311" y="3680"/>
                    <a:pt x="41915" y="7877"/>
                  </a:cubicBezTo>
                  <a:cubicBezTo>
                    <a:pt x="41414" y="13148"/>
                    <a:pt x="35917" y="14470"/>
                    <a:pt x="29113" y="14470"/>
                  </a:cubicBezTo>
                  <a:cubicBezTo>
                    <a:pt x="24381" y="14470"/>
                    <a:pt x="19016" y="13830"/>
                    <a:pt x="14261" y="13434"/>
                  </a:cubicBezTo>
                  <a:cubicBezTo>
                    <a:pt x="13280" y="13352"/>
                    <a:pt x="12344" y="13311"/>
                    <a:pt x="11454" y="13311"/>
                  </a:cubicBezTo>
                  <a:cubicBezTo>
                    <a:pt x="5916" y="13311"/>
                    <a:pt x="2111" y="14870"/>
                    <a:pt x="0" y="17681"/>
                  </a:cubicBezTo>
                  <a:lnTo>
                    <a:pt x="38180" y="17681"/>
                  </a:lnTo>
                  <a:cubicBezTo>
                    <a:pt x="44789" y="15190"/>
                    <a:pt x="48606" y="10317"/>
                    <a:pt x="46866" y="4254"/>
                  </a:cubicBezTo>
                  <a:cubicBezTo>
                    <a:pt x="46388" y="2593"/>
                    <a:pt x="45598" y="1185"/>
                    <a:pt x="44618" y="0"/>
                  </a:cubicBezTo>
                  <a:close/>
                </a:path>
              </a:pathLst>
            </a:custGeom>
            <a:solidFill>
              <a:srgbClr val="373A5A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2;p25"/>
            <p:cNvSpPr/>
            <p:nvPr/>
          </p:nvSpPr>
          <p:spPr>
            <a:xfrm>
              <a:off x="2144685" y="4755007"/>
              <a:ext cx="161075" cy="451881"/>
            </a:xfrm>
            <a:custGeom>
              <a:avLst/>
              <a:gdLst/>
              <a:ahLst/>
              <a:cxnLst/>
              <a:rect l="l" t="t" r="r" b="b"/>
              <a:pathLst>
                <a:path w="6443" h="17464" extrusionOk="0">
                  <a:moveTo>
                    <a:pt x="551" y="0"/>
                  </a:moveTo>
                  <a:lnTo>
                    <a:pt x="24" y="7451"/>
                  </a:lnTo>
                  <a:cubicBezTo>
                    <a:pt x="0" y="11285"/>
                    <a:pt x="117" y="15512"/>
                    <a:pt x="663" y="17299"/>
                  </a:cubicBezTo>
                  <a:cubicBezTo>
                    <a:pt x="680" y="17354"/>
                    <a:pt x="698" y="17409"/>
                    <a:pt x="715" y="17463"/>
                  </a:cubicBezTo>
                  <a:lnTo>
                    <a:pt x="5024" y="17463"/>
                  </a:lnTo>
                  <a:cubicBezTo>
                    <a:pt x="5055" y="17293"/>
                    <a:pt x="5082" y="17118"/>
                    <a:pt x="5106" y="16930"/>
                  </a:cubicBezTo>
                  <a:cubicBezTo>
                    <a:pt x="5701" y="12337"/>
                    <a:pt x="6442" y="633"/>
                    <a:pt x="6442" y="633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rgbClr val="373A5A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3;p25"/>
            <p:cNvSpPr/>
            <p:nvPr/>
          </p:nvSpPr>
          <p:spPr>
            <a:xfrm>
              <a:off x="2555725" y="4646775"/>
              <a:ext cx="287100" cy="274025"/>
            </a:xfrm>
            <a:custGeom>
              <a:avLst/>
              <a:gdLst/>
              <a:ahLst/>
              <a:cxnLst/>
              <a:rect l="l" t="t" r="r" b="b"/>
              <a:pathLst>
                <a:path w="11484" h="10961" extrusionOk="0">
                  <a:moveTo>
                    <a:pt x="5649" y="1"/>
                  </a:moveTo>
                  <a:cubicBezTo>
                    <a:pt x="3664" y="1"/>
                    <a:pt x="1718" y="239"/>
                    <a:pt x="1187" y="1103"/>
                  </a:cubicBezTo>
                  <a:cubicBezTo>
                    <a:pt x="1" y="3027"/>
                    <a:pt x="1" y="8806"/>
                    <a:pt x="1853" y="10361"/>
                  </a:cubicBezTo>
                  <a:cubicBezTo>
                    <a:pt x="2312" y="10748"/>
                    <a:pt x="2840" y="10961"/>
                    <a:pt x="3381" y="10961"/>
                  </a:cubicBezTo>
                  <a:cubicBezTo>
                    <a:pt x="5020" y="10961"/>
                    <a:pt x="6778" y="9004"/>
                    <a:pt x="7112" y="3991"/>
                  </a:cubicBezTo>
                  <a:lnTo>
                    <a:pt x="11483" y="3991"/>
                  </a:lnTo>
                  <a:lnTo>
                    <a:pt x="10595" y="362"/>
                  </a:lnTo>
                  <a:cubicBezTo>
                    <a:pt x="10595" y="362"/>
                    <a:pt x="8092" y="1"/>
                    <a:pt x="5649" y="1"/>
                  </a:cubicBezTo>
                  <a:close/>
                </a:path>
              </a:pathLst>
            </a:custGeom>
            <a:solidFill>
              <a:srgbClr val="373A5A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4;p25"/>
            <p:cNvSpPr/>
            <p:nvPr/>
          </p:nvSpPr>
          <p:spPr>
            <a:xfrm>
              <a:off x="2060625" y="4753975"/>
              <a:ext cx="172275" cy="505825"/>
            </a:xfrm>
            <a:custGeom>
              <a:avLst/>
              <a:gdLst/>
              <a:ahLst/>
              <a:cxnLst/>
              <a:rect l="l" t="t" r="r" b="b"/>
              <a:pathLst>
                <a:path w="6891" h="20233" extrusionOk="0">
                  <a:moveTo>
                    <a:pt x="671" y="1"/>
                  </a:moveTo>
                  <a:cubicBezTo>
                    <a:pt x="671" y="1"/>
                    <a:pt x="1" y="13704"/>
                    <a:pt x="1115" y="17333"/>
                  </a:cubicBezTo>
                  <a:cubicBezTo>
                    <a:pt x="1678" y="19173"/>
                    <a:pt x="2660" y="20233"/>
                    <a:pt x="3568" y="20233"/>
                  </a:cubicBezTo>
                  <a:cubicBezTo>
                    <a:pt x="4452" y="20233"/>
                    <a:pt x="5266" y="19229"/>
                    <a:pt x="5557" y="16964"/>
                  </a:cubicBezTo>
                  <a:cubicBezTo>
                    <a:pt x="6152" y="12371"/>
                    <a:pt x="6890" y="667"/>
                    <a:pt x="6890" y="667"/>
                  </a:cubicBezTo>
                  <a:lnTo>
                    <a:pt x="67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5;p25"/>
            <p:cNvSpPr/>
            <p:nvPr/>
          </p:nvSpPr>
          <p:spPr>
            <a:xfrm>
              <a:off x="2690200" y="4511675"/>
              <a:ext cx="1300250" cy="964250"/>
            </a:xfrm>
            <a:custGeom>
              <a:avLst/>
              <a:gdLst/>
              <a:ahLst/>
              <a:cxnLst/>
              <a:rect l="l" t="t" r="r" b="b"/>
              <a:pathLst>
                <a:path w="52010" h="38570" extrusionOk="0">
                  <a:moveTo>
                    <a:pt x="33389" y="1"/>
                  </a:moveTo>
                  <a:lnTo>
                    <a:pt x="31940" y="4710"/>
                  </a:lnTo>
                  <a:cubicBezTo>
                    <a:pt x="31940" y="4710"/>
                    <a:pt x="45346" y="5314"/>
                    <a:pt x="44498" y="14251"/>
                  </a:cubicBezTo>
                  <a:cubicBezTo>
                    <a:pt x="44001" y="19520"/>
                    <a:pt x="38507" y="20843"/>
                    <a:pt x="31706" y="20843"/>
                  </a:cubicBezTo>
                  <a:cubicBezTo>
                    <a:pt x="26971" y="20843"/>
                    <a:pt x="21603" y="20201"/>
                    <a:pt x="16845" y="19805"/>
                  </a:cubicBezTo>
                  <a:cubicBezTo>
                    <a:pt x="15866" y="19723"/>
                    <a:pt x="14932" y="19683"/>
                    <a:pt x="14042" y="19683"/>
                  </a:cubicBezTo>
                  <a:cubicBezTo>
                    <a:pt x="4398" y="19683"/>
                    <a:pt x="0" y="24393"/>
                    <a:pt x="664" y="32243"/>
                  </a:cubicBezTo>
                  <a:cubicBezTo>
                    <a:pt x="1030" y="36581"/>
                    <a:pt x="3158" y="38569"/>
                    <a:pt x="5124" y="38569"/>
                  </a:cubicBezTo>
                  <a:cubicBezTo>
                    <a:pt x="7045" y="38569"/>
                    <a:pt x="8812" y="36671"/>
                    <a:pt x="8633" y="33211"/>
                  </a:cubicBezTo>
                  <a:cubicBezTo>
                    <a:pt x="8341" y="27557"/>
                    <a:pt x="10960" y="25364"/>
                    <a:pt x="19470" y="25364"/>
                  </a:cubicBezTo>
                  <a:cubicBezTo>
                    <a:pt x="21505" y="25364"/>
                    <a:pt x="23876" y="25490"/>
                    <a:pt x="26626" y="25723"/>
                  </a:cubicBezTo>
                  <a:cubicBezTo>
                    <a:pt x="27749" y="25818"/>
                    <a:pt x="28853" y="25864"/>
                    <a:pt x="29935" y="25864"/>
                  </a:cubicBezTo>
                  <a:cubicBezTo>
                    <a:pt x="42577" y="25864"/>
                    <a:pt x="52010" y="19528"/>
                    <a:pt x="49451" y="10628"/>
                  </a:cubicBezTo>
                  <a:cubicBezTo>
                    <a:pt x="46672" y="968"/>
                    <a:pt x="33389" y="1"/>
                    <a:pt x="3338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6;p25"/>
            <p:cNvSpPr/>
            <p:nvPr/>
          </p:nvSpPr>
          <p:spPr>
            <a:xfrm>
              <a:off x="2691575" y="5006175"/>
              <a:ext cx="392250" cy="469750"/>
            </a:xfrm>
            <a:custGeom>
              <a:avLst/>
              <a:gdLst/>
              <a:ahLst/>
              <a:cxnLst/>
              <a:rect l="l" t="t" r="r" b="b"/>
              <a:pathLst>
                <a:path w="15690" h="18790" extrusionOk="0">
                  <a:moveTo>
                    <a:pt x="11708" y="1"/>
                  </a:moveTo>
                  <a:cubicBezTo>
                    <a:pt x="3653" y="701"/>
                    <a:pt x="0" y="5260"/>
                    <a:pt x="609" y="12463"/>
                  </a:cubicBezTo>
                  <a:cubicBezTo>
                    <a:pt x="975" y="16801"/>
                    <a:pt x="3103" y="18789"/>
                    <a:pt x="5069" y="18789"/>
                  </a:cubicBezTo>
                  <a:cubicBezTo>
                    <a:pt x="6990" y="18789"/>
                    <a:pt x="8757" y="16891"/>
                    <a:pt x="8578" y="13431"/>
                  </a:cubicBezTo>
                  <a:cubicBezTo>
                    <a:pt x="8335" y="8705"/>
                    <a:pt x="10123" y="6398"/>
                    <a:pt x="15690" y="5769"/>
                  </a:cubicBezTo>
                  <a:cubicBezTo>
                    <a:pt x="14901" y="2977"/>
                    <a:pt x="13318" y="1165"/>
                    <a:pt x="1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7;p25"/>
            <p:cNvSpPr/>
            <p:nvPr/>
          </p:nvSpPr>
          <p:spPr>
            <a:xfrm>
              <a:off x="3238875" y="5018300"/>
              <a:ext cx="141600" cy="137675"/>
            </a:xfrm>
            <a:custGeom>
              <a:avLst/>
              <a:gdLst/>
              <a:ahLst/>
              <a:cxnLst/>
              <a:rect l="l" t="t" r="r" b="b"/>
              <a:pathLst>
                <a:path w="5664" h="5507" extrusionOk="0">
                  <a:moveTo>
                    <a:pt x="1" y="1"/>
                  </a:moveTo>
                  <a:lnTo>
                    <a:pt x="1" y="1"/>
                  </a:lnTo>
                  <a:cubicBezTo>
                    <a:pt x="687" y="1816"/>
                    <a:pt x="793" y="3756"/>
                    <a:pt x="739" y="5185"/>
                  </a:cubicBezTo>
                  <a:cubicBezTo>
                    <a:pt x="1955" y="5246"/>
                    <a:pt x="3267" y="5339"/>
                    <a:pt x="4679" y="5458"/>
                  </a:cubicBezTo>
                  <a:cubicBezTo>
                    <a:pt x="4894" y="5475"/>
                    <a:pt x="5106" y="5492"/>
                    <a:pt x="5321" y="5506"/>
                  </a:cubicBezTo>
                  <a:cubicBezTo>
                    <a:pt x="5663" y="3770"/>
                    <a:pt x="5225" y="1904"/>
                    <a:pt x="4644" y="384"/>
                  </a:cubicBezTo>
                  <a:cubicBezTo>
                    <a:pt x="3103" y="278"/>
                    <a:pt x="1545" y="14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8;p25"/>
            <p:cNvSpPr/>
            <p:nvPr/>
          </p:nvSpPr>
          <p:spPr>
            <a:xfrm>
              <a:off x="3523550" y="5020625"/>
              <a:ext cx="138425" cy="130225"/>
            </a:xfrm>
            <a:custGeom>
              <a:avLst/>
              <a:gdLst/>
              <a:ahLst/>
              <a:cxnLst/>
              <a:rect l="l" t="t" r="r" b="b"/>
              <a:pathLst>
                <a:path w="5537" h="5209" extrusionOk="0">
                  <a:moveTo>
                    <a:pt x="4336" y="0"/>
                  </a:moveTo>
                  <a:cubicBezTo>
                    <a:pt x="3014" y="259"/>
                    <a:pt x="1552" y="400"/>
                    <a:pt x="0" y="455"/>
                  </a:cubicBezTo>
                  <a:cubicBezTo>
                    <a:pt x="646" y="2010"/>
                    <a:pt x="1019" y="3766"/>
                    <a:pt x="1234" y="5208"/>
                  </a:cubicBezTo>
                  <a:cubicBezTo>
                    <a:pt x="2748" y="5007"/>
                    <a:pt x="4190" y="4709"/>
                    <a:pt x="5536" y="4323"/>
                  </a:cubicBezTo>
                  <a:cubicBezTo>
                    <a:pt x="5437" y="2778"/>
                    <a:pt x="4935" y="1285"/>
                    <a:pt x="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9;p25"/>
            <p:cNvSpPr/>
            <p:nvPr/>
          </p:nvSpPr>
          <p:spPr>
            <a:xfrm>
              <a:off x="1956725" y="3701625"/>
              <a:ext cx="1817675" cy="1106675"/>
            </a:xfrm>
            <a:custGeom>
              <a:avLst/>
              <a:gdLst/>
              <a:ahLst/>
              <a:cxnLst/>
              <a:rect l="l" t="t" r="r" b="b"/>
              <a:pathLst>
                <a:path w="72707" h="44267" extrusionOk="0">
                  <a:moveTo>
                    <a:pt x="46437" y="0"/>
                  </a:moveTo>
                  <a:cubicBezTo>
                    <a:pt x="31973" y="0"/>
                    <a:pt x="20964" y="15021"/>
                    <a:pt x="20964" y="15021"/>
                  </a:cubicBezTo>
                  <a:cubicBezTo>
                    <a:pt x="19037" y="12985"/>
                    <a:pt x="17796" y="12260"/>
                    <a:pt x="17007" y="12260"/>
                  </a:cubicBezTo>
                  <a:cubicBezTo>
                    <a:pt x="15049" y="12260"/>
                    <a:pt x="15865" y="16720"/>
                    <a:pt x="15865" y="16720"/>
                  </a:cubicBezTo>
                  <a:cubicBezTo>
                    <a:pt x="15865" y="16720"/>
                    <a:pt x="13408" y="17004"/>
                    <a:pt x="11805" y="17379"/>
                  </a:cubicBezTo>
                  <a:cubicBezTo>
                    <a:pt x="9725" y="15898"/>
                    <a:pt x="8461" y="15361"/>
                    <a:pt x="7721" y="15361"/>
                  </a:cubicBezTo>
                  <a:cubicBezTo>
                    <a:pt x="5774" y="15361"/>
                    <a:pt x="7461" y="19081"/>
                    <a:pt x="7461" y="19081"/>
                  </a:cubicBezTo>
                  <a:cubicBezTo>
                    <a:pt x="3966" y="23329"/>
                    <a:pt x="377" y="29751"/>
                    <a:pt x="190" y="34094"/>
                  </a:cubicBezTo>
                  <a:cubicBezTo>
                    <a:pt x="1" y="38437"/>
                    <a:pt x="3873" y="43628"/>
                    <a:pt x="8688" y="44196"/>
                  </a:cubicBezTo>
                  <a:cubicBezTo>
                    <a:pt x="9102" y="44245"/>
                    <a:pt x="9506" y="44267"/>
                    <a:pt x="9900" y="44267"/>
                  </a:cubicBezTo>
                  <a:cubicBezTo>
                    <a:pt x="14093" y="44267"/>
                    <a:pt x="17092" y="41742"/>
                    <a:pt x="17092" y="41742"/>
                  </a:cubicBezTo>
                  <a:lnTo>
                    <a:pt x="60998" y="41835"/>
                  </a:lnTo>
                  <a:cubicBezTo>
                    <a:pt x="60998" y="41835"/>
                    <a:pt x="72706" y="9072"/>
                    <a:pt x="54481" y="1611"/>
                  </a:cubicBezTo>
                  <a:cubicBezTo>
                    <a:pt x="51718" y="480"/>
                    <a:pt x="49023" y="0"/>
                    <a:pt x="46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0;p25"/>
            <p:cNvSpPr/>
            <p:nvPr/>
          </p:nvSpPr>
          <p:spPr>
            <a:xfrm>
              <a:off x="2852625" y="3754900"/>
              <a:ext cx="238800" cy="107275"/>
            </a:xfrm>
            <a:custGeom>
              <a:avLst/>
              <a:gdLst/>
              <a:ahLst/>
              <a:cxnLst/>
              <a:rect l="l" t="t" r="r" b="b"/>
              <a:pathLst>
                <a:path w="9552" h="4291" extrusionOk="0">
                  <a:moveTo>
                    <a:pt x="6009" y="1"/>
                  </a:moveTo>
                  <a:cubicBezTo>
                    <a:pt x="5289" y="1"/>
                    <a:pt x="4571" y="63"/>
                    <a:pt x="3872" y="219"/>
                  </a:cubicBezTo>
                  <a:cubicBezTo>
                    <a:pt x="3537" y="294"/>
                    <a:pt x="1412" y="711"/>
                    <a:pt x="2221" y="1377"/>
                  </a:cubicBezTo>
                  <a:cubicBezTo>
                    <a:pt x="2361" y="1493"/>
                    <a:pt x="2484" y="1706"/>
                    <a:pt x="2369" y="1846"/>
                  </a:cubicBezTo>
                  <a:cubicBezTo>
                    <a:pt x="2331" y="1887"/>
                    <a:pt x="2283" y="1911"/>
                    <a:pt x="2232" y="1931"/>
                  </a:cubicBezTo>
                  <a:cubicBezTo>
                    <a:pt x="1883" y="2078"/>
                    <a:pt x="1494" y="2098"/>
                    <a:pt x="1121" y="2184"/>
                  </a:cubicBezTo>
                  <a:cubicBezTo>
                    <a:pt x="752" y="2272"/>
                    <a:pt x="369" y="2450"/>
                    <a:pt x="202" y="2789"/>
                  </a:cubicBezTo>
                  <a:cubicBezTo>
                    <a:pt x="0" y="3199"/>
                    <a:pt x="191" y="3725"/>
                    <a:pt x="554" y="3999"/>
                  </a:cubicBezTo>
                  <a:cubicBezTo>
                    <a:pt x="831" y="4208"/>
                    <a:pt x="1182" y="4291"/>
                    <a:pt x="1534" y="4291"/>
                  </a:cubicBezTo>
                  <a:cubicBezTo>
                    <a:pt x="1642" y="4291"/>
                    <a:pt x="1750" y="4283"/>
                    <a:pt x="1856" y="4269"/>
                  </a:cubicBezTo>
                  <a:cubicBezTo>
                    <a:pt x="3161" y="4097"/>
                    <a:pt x="4176" y="3072"/>
                    <a:pt x="5386" y="2556"/>
                  </a:cubicBezTo>
                  <a:cubicBezTo>
                    <a:pt x="6183" y="2215"/>
                    <a:pt x="7057" y="2102"/>
                    <a:pt x="7925" y="2071"/>
                  </a:cubicBezTo>
                  <a:cubicBezTo>
                    <a:pt x="8236" y="2061"/>
                    <a:pt x="8554" y="2057"/>
                    <a:pt x="8848" y="1955"/>
                  </a:cubicBezTo>
                  <a:cubicBezTo>
                    <a:pt x="9142" y="1852"/>
                    <a:pt x="9415" y="1627"/>
                    <a:pt x="9480" y="1323"/>
                  </a:cubicBezTo>
                  <a:cubicBezTo>
                    <a:pt x="9552" y="980"/>
                    <a:pt x="9340" y="629"/>
                    <a:pt x="9046" y="438"/>
                  </a:cubicBezTo>
                  <a:cubicBezTo>
                    <a:pt x="8755" y="246"/>
                    <a:pt x="8400" y="185"/>
                    <a:pt x="8055" y="140"/>
                  </a:cubicBezTo>
                  <a:cubicBezTo>
                    <a:pt x="7380" y="57"/>
                    <a:pt x="6693" y="1"/>
                    <a:pt x="600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1;p25"/>
            <p:cNvSpPr/>
            <p:nvPr/>
          </p:nvSpPr>
          <p:spPr>
            <a:xfrm>
              <a:off x="3116950" y="3704225"/>
              <a:ext cx="422500" cy="297925"/>
            </a:xfrm>
            <a:custGeom>
              <a:avLst/>
              <a:gdLst/>
              <a:ahLst/>
              <a:cxnLst/>
              <a:rect l="l" t="t" r="r" b="b"/>
              <a:pathLst>
                <a:path w="16900" h="11917" extrusionOk="0">
                  <a:moveTo>
                    <a:pt x="2075" y="1"/>
                  </a:moveTo>
                  <a:cubicBezTo>
                    <a:pt x="1425" y="315"/>
                    <a:pt x="821" y="749"/>
                    <a:pt x="462" y="1367"/>
                  </a:cubicBezTo>
                  <a:cubicBezTo>
                    <a:pt x="4" y="2150"/>
                    <a:pt x="1" y="3148"/>
                    <a:pt x="332" y="3988"/>
                  </a:cubicBezTo>
                  <a:cubicBezTo>
                    <a:pt x="663" y="4832"/>
                    <a:pt x="1302" y="5526"/>
                    <a:pt x="2048" y="6046"/>
                  </a:cubicBezTo>
                  <a:cubicBezTo>
                    <a:pt x="2540" y="6391"/>
                    <a:pt x="3083" y="6668"/>
                    <a:pt x="3510" y="7085"/>
                  </a:cubicBezTo>
                  <a:cubicBezTo>
                    <a:pt x="3941" y="7502"/>
                    <a:pt x="4248" y="8113"/>
                    <a:pt x="4102" y="8695"/>
                  </a:cubicBezTo>
                  <a:cubicBezTo>
                    <a:pt x="4043" y="8920"/>
                    <a:pt x="3920" y="9146"/>
                    <a:pt x="3965" y="9371"/>
                  </a:cubicBezTo>
                  <a:cubicBezTo>
                    <a:pt x="4016" y="9624"/>
                    <a:pt x="4255" y="9788"/>
                    <a:pt x="4477" y="9914"/>
                  </a:cubicBezTo>
                  <a:cubicBezTo>
                    <a:pt x="7187" y="11455"/>
                    <a:pt x="10424" y="11685"/>
                    <a:pt x="13537" y="11876"/>
                  </a:cubicBezTo>
                  <a:cubicBezTo>
                    <a:pt x="13875" y="11897"/>
                    <a:pt x="14219" y="11917"/>
                    <a:pt x="14560" y="11917"/>
                  </a:cubicBezTo>
                  <a:cubicBezTo>
                    <a:pt x="15132" y="11917"/>
                    <a:pt x="15700" y="11861"/>
                    <a:pt x="16233" y="11657"/>
                  </a:cubicBezTo>
                  <a:cubicBezTo>
                    <a:pt x="16472" y="11569"/>
                    <a:pt x="16695" y="11449"/>
                    <a:pt x="16900" y="11305"/>
                  </a:cubicBezTo>
                  <a:cubicBezTo>
                    <a:pt x="15468" y="7023"/>
                    <a:pt x="12761" y="3428"/>
                    <a:pt x="8072" y="1507"/>
                  </a:cubicBezTo>
                  <a:cubicBezTo>
                    <a:pt x="6032" y="674"/>
                    <a:pt x="4026" y="195"/>
                    <a:pt x="20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2;p25"/>
            <p:cNvSpPr/>
            <p:nvPr/>
          </p:nvSpPr>
          <p:spPr>
            <a:xfrm>
              <a:off x="3254575" y="4187425"/>
              <a:ext cx="318950" cy="274050"/>
            </a:xfrm>
            <a:custGeom>
              <a:avLst/>
              <a:gdLst/>
              <a:ahLst/>
              <a:cxnLst/>
              <a:rect l="l" t="t" r="r" b="b"/>
              <a:pathLst>
                <a:path w="12758" h="10962" extrusionOk="0">
                  <a:moveTo>
                    <a:pt x="5179" y="0"/>
                  </a:moveTo>
                  <a:cubicBezTo>
                    <a:pt x="5140" y="0"/>
                    <a:pt x="5101" y="1"/>
                    <a:pt x="5062" y="1"/>
                  </a:cubicBezTo>
                  <a:cubicBezTo>
                    <a:pt x="4714" y="8"/>
                    <a:pt x="4344" y="35"/>
                    <a:pt x="4068" y="247"/>
                  </a:cubicBezTo>
                  <a:cubicBezTo>
                    <a:pt x="3141" y="948"/>
                    <a:pt x="4130" y="2759"/>
                    <a:pt x="3210" y="3474"/>
                  </a:cubicBezTo>
                  <a:cubicBezTo>
                    <a:pt x="2987" y="3646"/>
                    <a:pt x="2716" y="3698"/>
                    <a:pt x="2426" y="3698"/>
                  </a:cubicBezTo>
                  <a:cubicBezTo>
                    <a:pt x="1986" y="3698"/>
                    <a:pt x="1502" y="3578"/>
                    <a:pt x="1076" y="3578"/>
                  </a:cubicBezTo>
                  <a:cubicBezTo>
                    <a:pt x="747" y="3578"/>
                    <a:pt x="452" y="3650"/>
                    <a:pt x="240" y="3904"/>
                  </a:cubicBezTo>
                  <a:cubicBezTo>
                    <a:pt x="39" y="4147"/>
                    <a:pt x="1" y="4488"/>
                    <a:pt x="42" y="4803"/>
                  </a:cubicBezTo>
                  <a:cubicBezTo>
                    <a:pt x="144" y="5534"/>
                    <a:pt x="633" y="6160"/>
                    <a:pt x="1201" y="6631"/>
                  </a:cubicBezTo>
                  <a:cubicBezTo>
                    <a:pt x="2144" y="7414"/>
                    <a:pt x="3313" y="7858"/>
                    <a:pt x="4458" y="8289"/>
                  </a:cubicBezTo>
                  <a:cubicBezTo>
                    <a:pt x="6378" y="9013"/>
                    <a:pt x="8295" y="9734"/>
                    <a:pt x="10215" y="10455"/>
                  </a:cubicBezTo>
                  <a:cubicBezTo>
                    <a:pt x="10766" y="10663"/>
                    <a:pt x="11357" y="10865"/>
                    <a:pt x="11945" y="10961"/>
                  </a:cubicBezTo>
                  <a:cubicBezTo>
                    <a:pt x="12355" y="8515"/>
                    <a:pt x="12669" y="5852"/>
                    <a:pt x="12758" y="3149"/>
                  </a:cubicBezTo>
                  <a:cubicBezTo>
                    <a:pt x="10752" y="1190"/>
                    <a:pt x="7989" y="0"/>
                    <a:pt x="517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3;p25"/>
            <p:cNvSpPr/>
            <p:nvPr/>
          </p:nvSpPr>
          <p:spPr>
            <a:xfrm>
              <a:off x="3495175" y="4041100"/>
              <a:ext cx="78875" cy="169950"/>
            </a:xfrm>
            <a:custGeom>
              <a:avLst/>
              <a:gdLst/>
              <a:ahLst/>
              <a:cxnLst/>
              <a:rect l="l" t="t" r="r" b="b"/>
              <a:pathLst>
                <a:path w="3155" h="6798" extrusionOk="0">
                  <a:moveTo>
                    <a:pt x="2304" y="0"/>
                  </a:moveTo>
                  <a:cubicBezTo>
                    <a:pt x="1275" y="4"/>
                    <a:pt x="209" y="718"/>
                    <a:pt x="66" y="1737"/>
                  </a:cubicBezTo>
                  <a:cubicBezTo>
                    <a:pt x="1" y="2180"/>
                    <a:pt x="110" y="2635"/>
                    <a:pt x="257" y="3059"/>
                  </a:cubicBezTo>
                  <a:cubicBezTo>
                    <a:pt x="780" y="4576"/>
                    <a:pt x="1829" y="5899"/>
                    <a:pt x="3154" y="6797"/>
                  </a:cubicBezTo>
                  <a:cubicBezTo>
                    <a:pt x="3117" y="4484"/>
                    <a:pt x="2884" y="2184"/>
                    <a:pt x="2383" y="4"/>
                  </a:cubicBezTo>
                  <a:cubicBezTo>
                    <a:pt x="2359" y="4"/>
                    <a:pt x="2331" y="0"/>
                    <a:pt x="230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4;p25"/>
            <p:cNvSpPr/>
            <p:nvPr/>
          </p:nvSpPr>
          <p:spPr>
            <a:xfrm>
              <a:off x="2813050" y="4265275"/>
              <a:ext cx="412850" cy="350600"/>
            </a:xfrm>
            <a:custGeom>
              <a:avLst/>
              <a:gdLst/>
              <a:ahLst/>
              <a:cxnLst/>
              <a:rect l="l" t="t" r="r" b="b"/>
              <a:pathLst>
                <a:path w="16514" h="14024" extrusionOk="0">
                  <a:moveTo>
                    <a:pt x="1846" y="1"/>
                  </a:moveTo>
                  <a:cubicBezTo>
                    <a:pt x="1220" y="1"/>
                    <a:pt x="602" y="25"/>
                    <a:pt x="1" y="79"/>
                  </a:cubicBezTo>
                  <a:cubicBezTo>
                    <a:pt x="479" y="4953"/>
                    <a:pt x="3788" y="9962"/>
                    <a:pt x="5859" y="12672"/>
                  </a:cubicBezTo>
                  <a:cubicBezTo>
                    <a:pt x="8117" y="13530"/>
                    <a:pt x="10547" y="13940"/>
                    <a:pt x="12966" y="14016"/>
                  </a:cubicBezTo>
                  <a:cubicBezTo>
                    <a:pt x="13117" y="14020"/>
                    <a:pt x="13269" y="14024"/>
                    <a:pt x="13421" y="14024"/>
                  </a:cubicBezTo>
                  <a:cubicBezTo>
                    <a:pt x="14024" y="14024"/>
                    <a:pt x="14630" y="13970"/>
                    <a:pt x="15181" y="13738"/>
                  </a:cubicBezTo>
                  <a:cubicBezTo>
                    <a:pt x="15871" y="13445"/>
                    <a:pt x="16466" y="12806"/>
                    <a:pt x="16493" y="12057"/>
                  </a:cubicBezTo>
                  <a:cubicBezTo>
                    <a:pt x="16514" y="11490"/>
                    <a:pt x="16217" y="10964"/>
                    <a:pt x="15906" y="10489"/>
                  </a:cubicBezTo>
                  <a:cubicBezTo>
                    <a:pt x="15127" y="9303"/>
                    <a:pt x="14183" y="8226"/>
                    <a:pt x="13110" y="7297"/>
                  </a:cubicBezTo>
                  <a:cubicBezTo>
                    <a:pt x="12570" y="6828"/>
                    <a:pt x="11944" y="6295"/>
                    <a:pt x="11948" y="5581"/>
                  </a:cubicBezTo>
                  <a:cubicBezTo>
                    <a:pt x="11948" y="5068"/>
                    <a:pt x="12283" y="4617"/>
                    <a:pt x="12409" y="4119"/>
                  </a:cubicBezTo>
                  <a:cubicBezTo>
                    <a:pt x="12635" y="3220"/>
                    <a:pt x="12122" y="2259"/>
                    <a:pt x="11384" y="1706"/>
                  </a:cubicBezTo>
                  <a:cubicBezTo>
                    <a:pt x="10643" y="1149"/>
                    <a:pt x="9713" y="920"/>
                    <a:pt x="8801" y="746"/>
                  </a:cubicBezTo>
                  <a:cubicBezTo>
                    <a:pt x="6646" y="342"/>
                    <a:pt x="4187" y="1"/>
                    <a:pt x="184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35;p25"/>
            <p:cNvSpPr/>
            <p:nvPr/>
          </p:nvSpPr>
          <p:spPr>
            <a:xfrm>
              <a:off x="2145125" y="4309200"/>
              <a:ext cx="271725" cy="273350"/>
            </a:xfrm>
            <a:custGeom>
              <a:avLst/>
              <a:gdLst/>
              <a:ahLst/>
              <a:cxnLst/>
              <a:rect l="l" t="t" r="r" b="b"/>
              <a:pathLst>
                <a:path w="10869" h="10934" extrusionOk="0">
                  <a:moveTo>
                    <a:pt x="8202" y="1"/>
                  </a:moveTo>
                  <a:cubicBezTo>
                    <a:pt x="6050" y="1"/>
                    <a:pt x="2387" y="1968"/>
                    <a:pt x="1190" y="3667"/>
                  </a:cubicBezTo>
                  <a:cubicBezTo>
                    <a:pt x="1" y="5352"/>
                    <a:pt x="31" y="10153"/>
                    <a:pt x="2348" y="10857"/>
                  </a:cubicBezTo>
                  <a:cubicBezTo>
                    <a:pt x="2523" y="10910"/>
                    <a:pt x="2697" y="10933"/>
                    <a:pt x="2871" y="10933"/>
                  </a:cubicBezTo>
                  <a:cubicBezTo>
                    <a:pt x="3748" y="10933"/>
                    <a:pt x="4602" y="10326"/>
                    <a:pt x="5321" y="9746"/>
                  </a:cubicBezTo>
                  <a:cubicBezTo>
                    <a:pt x="6022" y="9183"/>
                    <a:pt x="6723" y="8615"/>
                    <a:pt x="7427" y="8052"/>
                  </a:cubicBezTo>
                  <a:cubicBezTo>
                    <a:pt x="7816" y="7737"/>
                    <a:pt x="8206" y="7420"/>
                    <a:pt x="8554" y="7060"/>
                  </a:cubicBezTo>
                  <a:cubicBezTo>
                    <a:pt x="9128" y="6466"/>
                    <a:pt x="9580" y="5762"/>
                    <a:pt x="9996" y="5048"/>
                  </a:cubicBezTo>
                  <a:cubicBezTo>
                    <a:pt x="10437" y="4300"/>
                    <a:pt x="10865" y="3496"/>
                    <a:pt x="10865" y="2628"/>
                  </a:cubicBezTo>
                  <a:cubicBezTo>
                    <a:pt x="10868" y="1340"/>
                    <a:pt x="9781" y="141"/>
                    <a:pt x="8499" y="14"/>
                  </a:cubicBezTo>
                  <a:cubicBezTo>
                    <a:pt x="8404" y="5"/>
                    <a:pt x="8305" y="1"/>
                    <a:pt x="820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36;p25"/>
            <p:cNvSpPr/>
            <p:nvPr/>
          </p:nvSpPr>
          <p:spPr>
            <a:xfrm>
              <a:off x="2482950" y="4646775"/>
              <a:ext cx="287075" cy="274025"/>
            </a:xfrm>
            <a:custGeom>
              <a:avLst/>
              <a:gdLst/>
              <a:ahLst/>
              <a:cxnLst/>
              <a:rect l="l" t="t" r="r" b="b"/>
              <a:pathLst>
                <a:path w="11483" h="10961" extrusionOk="0">
                  <a:moveTo>
                    <a:pt x="5645" y="1"/>
                  </a:moveTo>
                  <a:cubicBezTo>
                    <a:pt x="3661" y="1"/>
                    <a:pt x="1716" y="239"/>
                    <a:pt x="1186" y="1103"/>
                  </a:cubicBezTo>
                  <a:cubicBezTo>
                    <a:pt x="0" y="3027"/>
                    <a:pt x="0" y="8806"/>
                    <a:pt x="1852" y="10361"/>
                  </a:cubicBezTo>
                  <a:cubicBezTo>
                    <a:pt x="2312" y="10748"/>
                    <a:pt x="2840" y="10961"/>
                    <a:pt x="3381" y="10961"/>
                  </a:cubicBezTo>
                  <a:cubicBezTo>
                    <a:pt x="5020" y="10961"/>
                    <a:pt x="6778" y="9004"/>
                    <a:pt x="7112" y="3991"/>
                  </a:cubicBezTo>
                  <a:lnTo>
                    <a:pt x="11483" y="3991"/>
                  </a:lnTo>
                  <a:lnTo>
                    <a:pt x="10590" y="362"/>
                  </a:lnTo>
                  <a:cubicBezTo>
                    <a:pt x="10590" y="362"/>
                    <a:pt x="8088" y="1"/>
                    <a:pt x="56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37;p25"/>
            <p:cNvSpPr/>
            <p:nvPr/>
          </p:nvSpPr>
          <p:spPr>
            <a:xfrm>
              <a:off x="2075425" y="4577375"/>
              <a:ext cx="83050" cy="51025"/>
            </a:xfrm>
            <a:custGeom>
              <a:avLst/>
              <a:gdLst/>
              <a:ahLst/>
              <a:cxnLst/>
              <a:rect l="l" t="t" r="r" b="b"/>
              <a:pathLst>
                <a:path w="3322" h="2041" extrusionOk="0">
                  <a:moveTo>
                    <a:pt x="2677" y="0"/>
                  </a:moveTo>
                  <a:cubicBezTo>
                    <a:pt x="2171" y="0"/>
                    <a:pt x="1429" y="1032"/>
                    <a:pt x="1429" y="1032"/>
                  </a:cubicBezTo>
                  <a:cubicBezTo>
                    <a:pt x="1217" y="896"/>
                    <a:pt x="904" y="804"/>
                    <a:pt x="636" y="804"/>
                  </a:cubicBezTo>
                  <a:cubicBezTo>
                    <a:pt x="393" y="804"/>
                    <a:pt x="186" y="880"/>
                    <a:pt x="126" y="1067"/>
                  </a:cubicBezTo>
                  <a:cubicBezTo>
                    <a:pt x="0" y="1459"/>
                    <a:pt x="331" y="1760"/>
                    <a:pt x="1880" y="2041"/>
                  </a:cubicBezTo>
                  <a:cubicBezTo>
                    <a:pt x="2833" y="1186"/>
                    <a:pt x="3322" y="308"/>
                    <a:pt x="2830" y="38"/>
                  </a:cubicBezTo>
                  <a:cubicBezTo>
                    <a:pt x="2782" y="12"/>
                    <a:pt x="2731" y="0"/>
                    <a:pt x="2677" y="0"/>
                  </a:cubicBezTo>
                  <a:close/>
                </a:path>
              </a:pathLst>
            </a:custGeom>
            <a:solidFill>
              <a:srgbClr val="FF6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38;p25"/>
            <p:cNvSpPr/>
            <p:nvPr/>
          </p:nvSpPr>
          <p:spPr>
            <a:xfrm>
              <a:off x="2201775" y="4399200"/>
              <a:ext cx="118250" cy="115500"/>
            </a:xfrm>
            <a:custGeom>
              <a:avLst/>
              <a:gdLst/>
              <a:ahLst/>
              <a:cxnLst/>
              <a:rect l="l" t="t" r="r" b="b"/>
              <a:pathLst>
                <a:path w="4730" h="4620" extrusionOk="0">
                  <a:moveTo>
                    <a:pt x="2677" y="0"/>
                  </a:moveTo>
                  <a:cubicBezTo>
                    <a:pt x="2644" y="0"/>
                    <a:pt x="2610" y="1"/>
                    <a:pt x="2577" y="2"/>
                  </a:cubicBezTo>
                  <a:cubicBezTo>
                    <a:pt x="2164" y="26"/>
                    <a:pt x="1763" y="167"/>
                    <a:pt x="1429" y="402"/>
                  </a:cubicBezTo>
                  <a:cubicBezTo>
                    <a:pt x="1097" y="638"/>
                    <a:pt x="831" y="932"/>
                    <a:pt x="585" y="1243"/>
                  </a:cubicBezTo>
                  <a:cubicBezTo>
                    <a:pt x="349" y="1557"/>
                    <a:pt x="140" y="1899"/>
                    <a:pt x="0" y="2265"/>
                  </a:cubicBezTo>
                  <a:cubicBezTo>
                    <a:pt x="189" y="1923"/>
                    <a:pt x="410" y="1602"/>
                    <a:pt x="673" y="1315"/>
                  </a:cubicBezTo>
                  <a:cubicBezTo>
                    <a:pt x="930" y="1028"/>
                    <a:pt x="1214" y="751"/>
                    <a:pt x="1528" y="552"/>
                  </a:cubicBezTo>
                  <a:cubicBezTo>
                    <a:pt x="1861" y="342"/>
                    <a:pt x="2256" y="227"/>
                    <a:pt x="2644" y="227"/>
                  </a:cubicBezTo>
                  <a:cubicBezTo>
                    <a:pt x="2993" y="227"/>
                    <a:pt x="3337" y="319"/>
                    <a:pt x="3626" y="518"/>
                  </a:cubicBezTo>
                  <a:cubicBezTo>
                    <a:pt x="3937" y="716"/>
                    <a:pt x="4167" y="1024"/>
                    <a:pt x="4306" y="1369"/>
                  </a:cubicBezTo>
                  <a:cubicBezTo>
                    <a:pt x="4446" y="1711"/>
                    <a:pt x="4522" y="2090"/>
                    <a:pt x="4528" y="2473"/>
                  </a:cubicBezTo>
                  <a:cubicBezTo>
                    <a:pt x="4559" y="2856"/>
                    <a:pt x="4498" y="3235"/>
                    <a:pt x="4367" y="3597"/>
                  </a:cubicBezTo>
                  <a:cubicBezTo>
                    <a:pt x="4244" y="3963"/>
                    <a:pt x="4050" y="4304"/>
                    <a:pt x="3821" y="4619"/>
                  </a:cubicBezTo>
                  <a:cubicBezTo>
                    <a:pt x="4091" y="4336"/>
                    <a:pt x="4313" y="4004"/>
                    <a:pt x="4477" y="3638"/>
                  </a:cubicBezTo>
                  <a:cubicBezTo>
                    <a:pt x="4631" y="3276"/>
                    <a:pt x="4720" y="2869"/>
                    <a:pt x="4709" y="2470"/>
                  </a:cubicBezTo>
                  <a:cubicBezTo>
                    <a:pt x="4730" y="2069"/>
                    <a:pt x="4655" y="1663"/>
                    <a:pt x="4511" y="1284"/>
                  </a:cubicBezTo>
                  <a:cubicBezTo>
                    <a:pt x="4367" y="901"/>
                    <a:pt x="4108" y="552"/>
                    <a:pt x="3760" y="320"/>
                  </a:cubicBezTo>
                  <a:cubicBezTo>
                    <a:pt x="3439" y="107"/>
                    <a:pt x="3055" y="0"/>
                    <a:pt x="2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39;p25"/>
            <p:cNvSpPr/>
            <p:nvPr/>
          </p:nvSpPr>
          <p:spPr>
            <a:xfrm>
              <a:off x="1992100" y="4468600"/>
              <a:ext cx="93425" cy="103500"/>
            </a:xfrm>
            <a:custGeom>
              <a:avLst/>
              <a:gdLst/>
              <a:ahLst/>
              <a:cxnLst/>
              <a:rect l="l" t="t" r="r" b="b"/>
              <a:pathLst>
                <a:path w="3737" h="4140" extrusionOk="0">
                  <a:moveTo>
                    <a:pt x="2277" y="0"/>
                  </a:moveTo>
                  <a:cubicBezTo>
                    <a:pt x="2168" y="0"/>
                    <a:pt x="2059" y="9"/>
                    <a:pt x="1953" y="28"/>
                  </a:cubicBezTo>
                  <a:cubicBezTo>
                    <a:pt x="1912" y="36"/>
                    <a:pt x="1874" y="45"/>
                    <a:pt x="1836" y="52"/>
                  </a:cubicBezTo>
                  <a:cubicBezTo>
                    <a:pt x="1819" y="59"/>
                    <a:pt x="1795" y="63"/>
                    <a:pt x="1772" y="77"/>
                  </a:cubicBezTo>
                  <a:lnTo>
                    <a:pt x="1717" y="100"/>
                  </a:lnTo>
                  <a:cubicBezTo>
                    <a:pt x="1645" y="131"/>
                    <a:pt x="1580" y="168"/>
                    <a:pt x="1512" y="206"/>
                  </a:cubicBezTo>
                  <a:cubicBezTo>
                    <a:pt x="1252" y="364"/>
                    <a:pt x="1016" y="558"/>
                    <a:pt x="814" y="784"/>
                  </a:cubicBezTo>
                  <a:cubicBezTo>
                    <a:pt x="411" y="1238"/>
                    <a:pt x="152" y="1820"/>
                    <a:pt x="76" y="2414"/>
                  </a:cubicBezTo>
                  <a:cubicBezTo>
                    <a:pt x="1" y="3005"/>
                    <a:pt x="73" y="3634"/>
                    <a:pt x="380" y="4140"/>
                  </a:cubicBezTo>
                  <a:cubicBezTo>
                    <a:pt x="155" y="3596"/>
                    <a:pt x="158" y="2998"/>
                    <a:pt x="257" y="2441"/>
                  </a:cubicBezTo>
                  <a:cubicBezTo>
                    <a:pt x="367" y="1884"/>
                    <a:pt x="616" y="1358"/>
                    <a:pt x="989" y="941"/>
                  </a:cubicBezTo>
                  <a:cubicBezTo>
                    <a:pt x="1174" y="729"/>
                    <a:pt x="1392" y="548"/>
                    <a:pt x="1628" y="397"/>
                  </a:cubicBezTo>
                  <a:cubicBezTo>
                    <a:pt x="1689" y="360"/>
                    <a:pt x="1748" y="323"/>
                    <a:pt x="1809" y="292"/>
                  </a:cubicBezTo>
                  <a:lnTo>
                    <a:pt x="1854" y="271"/>
                  </a:lnTo>
                  <a:cubicBezTo>
                    <a:pt x="1863" y="264"/>
                    <a:pt x="1874" y="264"/>
                    <a:pt x="1891" y="257"/>
                  </a:cubicBezTo>
                  <a:cubicBezTo>
                    <a:pt x="1925" y="247"/>
                    <a:pt x="1959" y="241"/>
                    <a:pt x="1990" y="233"/>
                  </a:cubicBezTo>
                  <a:cubicBezTo>
                    <a:pt x="2127" y="206"/>
                    <a:pt x="2264" y="189"/>
                    <a:pt x="2404" y="189"/>
                  </a:cubicBezTo>
                  <a:cubicBezTo>
                    <a:pt x="2677" y="192"/>
                    <a:pt x="2957" y="261"/>
                    <a:pt x="3190" y="421"/>
                  </a:cubicBezTo>
                  <a:cubicBezTo>
                    <a:pt x="3425" y="575"/>
                    <a:pt x="3600" y="815"/>
                    <a:pt x="3737" y="1074"/>
                  </a:cubicBezTo>
                  <a:cubicBezTo>
                    <a:pt x="3647" y="794"/>
                    <a:pt x="3491" y="528"/>
                    <a:pt x="3258" y="329"/>
                  </a:cubicBezTo>
                  <a:cubicBezTo>
                    <a:pt x="3026" y="127"/>
                    <a:pt x="2715" y="25"/>
                    <a:pt x="2410" y="4"/>
                  </a:cubicBezTo>
                  <a:cubicBezTo>
                    <a:pt x="2366" y="2"/>
                    <a:pt x="2321" y="0"/>
                    <a:pt x="2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0;p25"/>
            <p:cNvSpPr/>
            <p:nvPr/>
          </p:nvSpPr>
          <p:spPr>
            <a:xfrm>
              <a:off x="1895150" y="4650575"/>
              <a:ext cx="157150" cy="17775"/>
            </a:xfrm>
            <a:custGeom>
              <a:avLst/>
              <a:gdLst/>
              <a:ahLst/>
              <a:cxnLst/>
              <a:rect l="l" t="t" r="r" b="b"/>
              <a:pathLst>
                <a:path w="6286" h="711" extrusionOk="0">
                  <a:moveTo>
                    <a:pt x="2537" y="0"/>
                  </a:moveTo>
                  <a:cubicBezTo>
                    <a:pt x="2206" y="0"/>
                    <a:pt x="1875" y="10"/>
                    <a:pt x="1545" y="36"/>
                  </a:cubicBezTo>
                  <a:cubicBezTo>
                    <a:pt x="1025" y="66"/>
                    <a:pt x="513" y="128"/>
                    <a:pt x="0" y="203"/>
                  </a:cubicBezTo>
                  <a:cubicBezTo>
                    <a:pt x="516" y="148"/>
                    <a:pt x="1029" y="104"/>
                    <a:pt x="1549" y="93"/>
                  </a:cubicBezTo>
                  <a:cubicBezTo>
                    <a:pt x="1692" y="87"/>
                    <a:pt x="1836" y="85"/>
                    <a:pt x="1980" y="85"/>
                  </a:cubicBezTo>
                  <a:cubicBezTo>
                    <a:pt x="2352" y="85"/>
                    <a:pt x="2723" y="102"/>
                    <a:pt x="3093" y="124"/>
                  </a:cubicBezTo>
                  <a:cubicBezTo>
                    <a:pt x="3609" y="165"/>
                    <a:pt x="4122" y="227"/>
                    <a:pt x="4628" y="319"/>
                  </a:cubicBezTo>
                  <a:cubicBezTo>
                    <a:pt x="5130" y="411"/>
                    <a:pt x="5636" y="531"/>
                    <a:pt x="6107" y="702"/>
                  </a:cubicBezTo>
                  <a:lnTo>
                    <a:pt x="6114" y="705"/>
                  </a:lnTo>
                  <a:lnTo>
                    <a:pt x="6118" y="705"/>
                  </a:lnTo>
                  <a:cubicBezTo>
                    <a:pt x="6130" y="709"/>
                    <a:pt x="6143" y="711"/>
                    <a:pt x="6155" y="711"/>
                  </a:cubicBezTo>
                  <a:cubicBezTo>
                    <a:pt x="6205" y="711"/>
                    <a:pt x="6251" y="680"/>
                    <a:pt x="6268" y="630"/>
                  </a:cubicBezTo>
                  <a:cubicBezTo>
                    <a:pt x="6285" y="565"/>
                    <a:pt x="6251" y="500"/>
                    <a:pt x="6189" y="479"/>
                  </a:cubicBezTo>
                  <a:cubicBezTo>
                    <a:pt x="5680" y="315"/>
                    <a:pt x="5171" y="220"/>
                    <a:pt x="4655" y="142"/>
                  </a:cubicBezTo>
                  <a:cubicBezTo>
                    <a:pt x="4139" y="69"/>
                    <a:pt x="3620" y="25"/>
                    <a:pt x="3100" y="8"/>
                  </a:cubicBezTo>
                  <a:cubicBezTo>
                    <a:pt x="2912" y="3"/>
                    <a:pt x="2724" y="0"/>
                    <a:pt x="2537" y="0"/>
                  </a:cubicBezTo>
                  <a:close/>
                </a:path>
              </a:pathLst>
            </a:custGeom>
            <a:solidFill>
              <a:srgbClr val="003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1;p25"/>
            <p:cNvSpPr/>
            <p:nvPr/>
          </p:nvSpPr>
          <p:spPr>
            <a:xfrm>
              <a:off x="1898400" y="4685600"/>
              <a:ext cx="161150" cy="19525"/>
            </a:xfrm>
            <a:custGeom>
              <a:avLst/>
              <a:gdLst/>
              <a:ahLst/>
              <a:cxnLst/>
              <a:rect l="l" t="t" r="r" b="b"/>
              <a:pathLst>
                <a:path w="6446" h="781" extrusionOk="0">
                  <a:moveTo>
                    <a:pt x="4870" y="1"/>
                  </a:moveTo>
                  <a:cubicBezTo>
                    <a:pt x="4821" y="1"/>
                    <a:pt x="4772" y="1"/>
                    <a:pt x="4723" y="1"/>
                  </a:cubicBezTo>
                  <a:cubicBezTo>
                    <a:pt x="4187" y="9"/>
                    <a:pt x="3654" y="36"/>
                    <a:pt x="3120" y="86"/>
                  </a:cubicBezTo>
                  <a:cubicBezTo>
                    <a:pt x="2587" y="138"/>
                    <a:pt x="2058" y="223"/>
                    <a:pt x="1534" y="332"/>
                  </a:cubicBezTo>
                  <a:cubicBezTo>
                    <a:pt x="1012" y="442"/>
                    <a:pt x="499" y="596"/>
                    <a:pt x="1" y="780"/>
                  </a:cubicBezTo>
                  <a:cubicBezTo>
                    <a:pt x="506" y="616"/>
                    <a:pt x="1022" y="480"/>
                    <a:pt x="1548" y="391"/>
                  </a:cubicBezTo>
                  <a:cubicBezTo>
                    <a:pt x="2071" y="302"/>
                    <a:pt x="2601" y="234"/>
                    <a:pt x="3130" y="206"/>
                  </a:cubicBezTo>
                  <a:cubicBezTo>
                    <a:pt x="3506" y="185"/>
                    <a:pt x="3882" y="173"/>
                    <a:pt x="4259" y="173"/>
                  </a:cubicBezTo>
                  <a:cubicBezTo>
                    <a:pt x="4414" y="173"/>
                    <a:pt x="4568" y="175"/>
                    <a:pt x="4723" y="179"/>
                  </a:cubicBezTo>
                  <a:cubicBezTo>
                    <a:pt x="5253" y="196"/>
                    <a:pt x="5786" y="230"/>
                    <a:pt x="6305" y="296"/>
                  </a:cubicBezTo>
                  <a:lnTo>
                    <a:pt x="6312" y="296"/>
                  </a:lnTo>
                  <a:cubicBezTo>
                    <a:pt x="6316" y="296"/>
                    <a:pt x="6320" y="296"/>
                    <a:pt x="6324" y="296"/>
                  </a:cubicBezTo>
                  <a:cubicBezTo>
                    <a:pt x="6384" y="296"/>
                    <a:pt x="6435" y="250"/>
                    <a:pt x="6442" y="189"/>
                  </a:cubicBezTo>
                  <a:cubicBezTo>
                    <a:pt x="6445" y="124"/>
                    <a:pt x="6398" y="66"/>
                    <a:pt x="6332" y="59"/>
                  </a:cubicBezTo>
                  <a:cubicBezTo>
                    <a:pt x="5842" y="16"/>
                    <a:pt x="5357" y="1"/>
                    <a:pt x="4870" y="1"/>
                  </a:cubicBezTo>
                  <a:close/>
                </a:path>
              </a:pathLst>
            </a:custGeom>
            <a:solidFill>
              <a:srgbClr val="003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2;p25"/>
            <p:cNvSpPr/>
            <p:nvPr/>
          </p:nvSpPr>
          <p:spPr>
            <a:xfrm>
              <a:off x="1931725" y="4707475"/>
              <a:ext cx="131250" cy="47125"/>
            </a:xfrm>
            <a:custGeom>
              <a:avLst/>
              <a:gdLst/>
              <a:ahLst/>
              <a:cxnLst/>
              <a:rect l="l" t="t" r="r" b="b"/>
              <a:pathLst>
                <a:path w="5250" h="1885" extrusionOk="0">
                  <a:moveTo>
                    <a:pt x="5119" y="0"/>
                  </a:moveTo>
                  <a:cubicBezTo>
                    <a:pt x="5109" y="0"/>
                    <a:pt x="5099" y="2"/>
                    <a:pt x="5089" y="5"/>
                  </a:cubicBezTo>
                  <a:cubicBezTo>
                    <a:pt x="4210" y="237"/>
                    <a:pt x="3343" y="503"/>
                    <a:pt x="2488" y="804"/>
                  </a:cubicBezTo>
                  <a:cubicBezTo>
                    <a:pt x="1637" y="1105"/>
                    <a:pt x="789" y="1440"/>
                    <a:pt x="0" y="1884"/>
                  </a:cubicBezTo>
                  <a:cubicBezTo>
                    <a:pt x="807" y="1474"/>
                    <a:pt x="1664" y="1180"/>
                    <a:pt x="2526" y="917"/>
                  </a:cubicBezTo>
                  <a:cubicBezTo>
                    <a:pt x="3390" y="654"/>
                    <a:pt x="4265" y="429"/>
                    <a:pt x="5143" y="233"/>
                  </a:cubicBezTo>
                  <a:lnTo>
                    <a:pt x="5150" y="233"/>
                  </a:lnTo>
                  <a:cubicBezTo>
                    <a:pt x="5212" y="216"/>
                    <a:pt x="5249" y="151"/>
                    <a:pt x="5232" y="90"/>
                  </a:cubicBezTo>
                  <a:cubicBezTo>
                    <a:pt x="5218" y="36"/>
                    <a:pt x="5170" y="0"/>
                    <a:pt x="5119" y="0"/>
                  </a:cubicBezTo>
                  <a:close/>
                </a:path>
              </a:pathLst>
            </a:custGeom>
            <a:solidFill>
              <a:srgbClr val="003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3;p25"/>
            <p:cNvSpPr/>
            <p:nvPr/>
          </p:nvSpPr>
          <p:spPr>
            <a:xfrm>
              <a:off x="2271150" y="4506200"/>
              <a:ext cx="177550" cy="75075"/>
            </a:xfrm>
            <a:custGeom>
              <a:avLst/>
              <a:gdLst/>
              <a:ahLst/>
              <a:cxnLst/>
              <a:rect l="l" t="t" r="r" b="b"/>
              <a:pathLst>
                <a:path w="7102" h="3003" extrusionOk="0">
                  <a:moveTo>
                    <a:pt x="7102" y="1"/>
                  </a:moveTo>
                  <a:lnTo>
                    <a:pt x="7102" y="1"/>
                  </a:lnTo>
                  <a:cubicBezTo>
                    <a:pt x="6469" y="65"/>
                    <a:pt x="5848" y="192"/>
                    <a:pt x="5236" y="363"/>
                  </a:cubicBezTo>
                  <a:cubicBezTo>
                    <a:pt x="4627" y="544"/>
                    <a:pt x="4026" y="756"/>
                    <a:pt x="3442" y="1002"/>
                  </a:cubicBezTo>
                  <a:cubicBezTo>
                    <a:pt x="2857" y="1251"/>
                    <a:pt x="2283" y="1525"/>
                    <a:pt x="1720" y="1822"/>
                  </a:cubicBezTo>
                  <a:cubicBezTo>
                    <a:pt x="1155" y="2120"/>
                    <a:pt x="605" y="2434"/>
                    <a:pt x="69" y="2786"/>
                  </a:cubicBezTo>
                  <a:lnTo>
                    <a:pt x="65" y="2789"/>
                  </a:lnTo>
                  <a:cubicBezTo>
                    <a:pt x="14" y="2824"/>
                    <a:pt x="1" y="2899"/>
                    <a:pt x="38" y="2953"/>
                  </a:cubicBezTo>
                  <a:cubicBezTo>
                    <a:pt x="61" y="2985"/>
                    <a:pt x="97" y="3002"/>
                    <a:pt x="134" y="3002"/>
                  </a:cubicBezTo>
                  <a:cubicBezTo>
                    <a:pt x="157" y="3002"/>
                    <a:pt x="181" y="2995"/>
                    <a:pt x="202" y="2981"/>
                  </a:cubicBezTo>
                  <a:lnTo>
                    <a:pt x="206" y="2981"/>
                  </a:lnTo>
                  <a:cubicBezTo>
                    <a:pt x="718" y="2622"/>
                    <a:pt x="1258" y="2290"/>
                    <a:pt x="1805" y="1976"/>
                  </a:cubicBezTo>
                  <a:cubicBezTo>
                    <a:pt x="2351" y="1665"/>
                    <a:pt x="2915" y="1374"/>
                    <a:pt x="3490" y="1111"/>
                  </a:cubicBezTo>
                  <a:cubicBezTo>
                    <a:pt x="4064" y="849"/>
                    <a:pt x="4652" y="619"/>
                    <a:pt x="5253" y="421"/>
                  </a:cubicBezTo>
                  <a:cubicBezTo>
                    <a:pt x="5854" y="233"/>
                    <a:pt x="6473" y="86"/>
                    <a:pt x="7102" y="1"/>
                  </a:cubicBezTo>
                  <a:close/>
                </a:path>
              </a:pathLst>
            </a:custGeom>
            <a:solidFill>
              <a:srgbClr val="003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4;p25"/>
            <p:cNvSpPr/>
            <p:nvPr/>
          </p:nvSpPr>
          <p:spPr>
            <a:xfrm>
              <a:off x="2281825" y="4562625"/>
              <a:ext cx="200200" cy="42300"/>
            </a:xfrm>
            <a:custGeom>
              <a:avLst/>
              <a:gdLst/>
              <a:ahLst/>
              <a:cxnLst/>
              <a:rect l="l" t="t" r="r" b="b"/>
              <a:pathLst>
                <a:path w="8008" h="1692" extrusionOk="0">
                  <a:moveTo>
                    <a:pt x="6443" y="0"/>
                  </a:moveTo>
                  <a:cubicBezTo>
                    <a:pt x="6293" y="0"/>
                    <a:pt x="6142" y="3"/>
                    <a:pt x="5991" y="10"/>
                  </a:cubicBezTo>
                  <a:cubicBezTo>
                    <a:pt x="5311" y="40"/>
                    <a:pt x="4641" y="146"/>
                    <a:pt x="3979" y="276"/>
                  </a:cubicBezTo>
                  <a:cubicBezTo>
                    <a:pt x="3312" y="406"/>
                    <a:pt x="2659" y="584"/>
                    <a:pt x="2010" y="781"/>
                  </a:cubicBezTo>
                  <a:cubicBezTo>
                    <a:pt x="1361" y="983"/>
                    <a:pt x="722" y="1202"/>
                    <a:pt x="93" y="1466"/>
                  </a:cubicBezTo>
                  <a:lnTo>
                    <a:pt x="89" y="1466"/>
                  </a:lnTo>
                  <a:cubicBezTo>
                    <a:pt x="28" y="1493"/>
                    <a:pt x="1" y="1561"/>
                    <a:pt x="28" y="1622"/>
                  </a:cubicBezTo>
                  <a:cubicBezTo>
                    <a:pt x="48" y="1665"/>
                    <a:pt x="92" y="1691"/>
                    <a:pt x="137" y="1691"/>
                  </a:cubicBezTo>
                  <a:cubicBezTo>
                    <a:pt x="153" y="1691"/>
                    <a:pt x="170" y="1688"/>
                    <a:pt x="185" y="1680"/>
                  </a:cubicBezTo>
                  <a:lnTo>
                    <a:pt x="189" y="1680"/>
                  </a:lnTo>
                  <a:cubicBezTo>
                    <a:pt x="796" y="1407"/>
                    <a:pt x="1429" y="1168"/>
                    <a:pt x="2064" y="950"/>
                  </a:cubicBezTo>
                  <a:cubicBezTo>
                    <a:pt x="2700" y="737"/>
                    <a:pt x="3346" y="540"/>
                    <a:pt x="4002" y="392"/>
                  </a:cubicBezTo>
                  <a:cubicBezTo>
                    <a:pt x="4659" y="245"/>
                    <a:pt x="5321" y="119"/>
                    <a:pt x="5995" y="68"/>
                  </a:cubicBezTo>
                  <a:cubicBezTo>
                    <a:pt x="6236" y="51"/>
                    <a:pt x="6478" y="40"/>
                    <a:pt x="6721" y="40"/>
                  </a:cubicBezTo>
                  <a:cubicBezTo>
                    <a:pt x="7151" y="40"/>
                    <a:pt x="7581" y="72"/>
                    <a:pt x="8007" y="153"/>
                  </a:cubicBezTo>
                  <a:cubicBezTo>
                    <a:pt x="7495" y="42"/>
                    <a:pt x="6969" y="0"/>
                    <a:pt x="6443" y="0"/>
                  </a:cubicBezTo>
                  <a:close/>
                </a:path>
              </a:pathLst>
            </a:custGeom>
            <a:solidFill>
              <a:srgbClr val="003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45;p25"/>
            <p:cNvSpPr/>
            <p:nvPr/>
          </p:nvSpPr>
          <p:spPr>
            <a:xfrm>
              <a:off x="2287475" y="4622825"/>
              <a:ext cx="197775" cy="12425"/>
            </a:xfrm>
            <a:custGeom>
              <a:avLst/>
              <a:gdLst/>
              <a:ahLst/>
              <a:cxnLst/>
              <a:rect l="l" t="t" r="r" b="b"/>
              <a:pathLst>
                <a:path w="7911" h="497" extrusionOk="0">
                  <a:moveTo>
                    <a:pt x="2932" y="1"/>
                  </a:moveTo>
                  <a:cubicBezTo>
                    <a:pt x="1994" y="1"/>
                    <a:pt x="1055" y="39"/>
                    <a:pt x="116" y="120"/>
                  </a:cubicBezTo>
                  <a:lnTo>
                    <a:pt x="113" y="120"/>
                  </a:lnTo>
                  <a:cubicBezTo>
                    <a:pt x="48" y="130"/>
                    <a:pt x="0" y="189"/>
                    <a:pt x="7" y="253"/>
                  </a:cubicBezTo>
                  <a:cubicBezTo>
                    <a:pt x="16" y="314"/>
                    <a:pt x="68" y="357"/>
                    <a:pt x="127" y="357"/>
                  </a:cubicBezTo>
                  <a:cubicBezTo>
                    <a:pt x="131" y="357"/>
                    <a:pt x="136" y="356"/>
                    <a:pt x="140" y="356"/>
                  </a:cubicBezTo>
                  <a:lnTo>
                    <a:pt x="144" y="356"/>
                  </a:lnTo>
                  <a:cubicBezTo>
                    <a:pt x="1399" y="206"/>
                    <a:pt x="2672" y="137"/>
                    <a:pt x="3941" y="137"/>
                  </a:cubicBezTo>
                  <a:cubicBezTo>
                    <a:pt x="3970" y="137"/>
                    <a:pt x="4000" y="137"/>
                    <a:pt x="4029" y="137"/>
                  </a:cubicBezTo>
                  <a:cubicBezTo>
                    <a:pt x="4679" y="137"/>
                    <a:pt x="5332" y="168"/>
                    <a:pt x="5977" y="219"/>
                  </a:cubicBezTo>
                  <a:cubicBezTo>
                    <a:pt x="6627" y="277"/>
                    <a:pt x="7272" y="367"/>
                    <a:pt x="7911" y="496"/>
                  </a:cubicBezTo>
                  <a:cubicBezTo>
                    <a:pt x="7275" y="346"/>
                    <a:pt x="6633" y="236"/>
                    <a:pt x="5984" y="161"/>
                  </a:cubicBezTo>
                  <a:cubicBezTo>
                    <a:pt x="5335" y="89"/>
                    <a:pt x="4685" y="42"/>
                    <a:pt x="4032" y="18"/>
                  </a:cubicBezTo>
                  <a:cubicBezTo>
                    <a:pt x="3666" y="6"/>
                    <a:pt x="3299" y="1"/>
                    <a:pt x="2932" y="1"/>
                  </a:cubicBezTo>
                  <a:close/>
                </a:path>
              </a:pathLst>
            </a:custGeom>
            <a:solidFill>
              <a:srgbClr val="003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46;p25"/>
            <p:cNvSpPr/>
            <p:nvPr/>
          </p:nvSpPr>
          <p:spPr>
            <a:xfrm>
              <a:off x="2802725" y="3962725"/>
              <a:ext cx="663950" cy="785725"/>
            </a:xfrm>
            <a:custGeom>
              <a:avLst/>
              <a:gdLst/>
              <a:ahLst/>
              <a:cxnLst/>
              <a:rect l="l" t="t" r="r" b="b"/>
              <a:pathLst>
                <a:path w="26558" h="31429" extrusionOk="0">
                  <a:moveTo>
                    <a:pt x="14084" y="0"/>
                  </a:moveTo>
                  <a:cubicBezTo>
                    <a:pt x="12407" y="0"/>
                    <a:pt x="10732" y="307"/>
                    <a:pt x="9146" y="832"/>
                  </a:cubicBezTo>
                  <a:cubicBezTo>
                    <a:pt x="9015" y="877"/>
                    <a:pt x="8882" y="910"/>
                    <a:pt x="8756" y="959"/>
                  </a:cubicBezTo>
                  <a:lnTo>
                    <a:pt x="8376" y="1109"/>
                  </a:lnTo>
                  <a:cubicBezTo>
                    <a:pt x="8127" y="1208"/>
                    <a:pt x="7871" y="1300"/>
                    <a:pt x="7621" y="1406"/>
                  </a:cubicBezTo>
                  <a:lnTo>
                    <a:pt x="6883" y="1751"/>
                  </a:lnTo>
                  <a:lnTo>
                    <a:pt x="6514" y="1922"/>
                  </a:lnTo>
                  <a:lnTo>
                    <a:pt x="6158" y="2117"/>
                  </a:lnTo>
                  <a:lnTo>
                    <a:pt x="5444" y="2503"/>
                  </a:lnTo>
                  <a:cubicBezTo>
                    <a:pt x="5205" y="2633"/>
                    <a:pt x="4976" y="2784"/>
                    <a:pt x="4744" y="2924"/>
                  </a:cubicBezTo>
                  <a:cubicBezTo>
                    <a:pt x="4293" y="3227"/>
                    <a:pt x="3841" y="3542"/>
                    <a:pt x="3431" y="3901"/>
                  </a:cubicBezTo>
                  <a:cubicBezTo>
                    <a:pt x="3015" y="4253"/>
                    <a:pt x="2625" y="4642"/>
                    <a:pt x="2269" y="5063"/>
                  </a:cubicBezTo>
                  <a:cubicBezTo>
                    <a:pt x="1911" y="5476"/>
                    <a:pt x="1600" y="5934"/>
                    <a:pt x="1326" y="6410"/>
                  </a:cubicBezTo>
                  <a:cubicBezTo>
                    <a:pt x="772" y="7359"/>
                    <a:pt x="428" y="8426"/>
                    <a:pt x="267" y="9512"/>
                  </a:cubicBezTo>
                  <a:cubicBezTo>
                    <a:pt x="110" y="10599"/>
                    <a:pt x="137" y="11703"/>
                    <a:pt x="291" y="12779"/>
                  </a:cubicBezTo>
                  <a:cubicBezTo>
                    <a:pt x="448" y="13859"/>
                    <a:pt x="722" y="14915"/>
                    <a:pt x="1080" y="15937"/>
                  </a:cubicBezTo>
                  <a:cubicBezTo>
                    <a:pt x="1791" y="17987"/>
                    <a:pt x="2802" y="19918"/>
                    <a:pt x="3955" y="21740"/>
                  </a:cubicBezTo>
                  <a:cubicBezTo>
                    <a:pt x="5018" y="23408"/>
                    <a:pt x="6189" y="25005"/>
                    <a:pt x="7481" y="26504"/>
                  </a:cubicBezTo>
                  <a:lnTo>
                    <a:pt x="7481" y="26504"/>
                  </a:lnTo>
                  <a:cubicBezTo>
                    <a:pt x="6693" y="26237"/>
                    <a:pt x="5890" y="26034"/>
                    <a:pt x="5068" y="25905"/>
                  </a:cubicBezTo>
                  <a:cubicBezTo>
                    <a:pt x="4610" y="25837"/>
                    <a:pt x="4149" y="25788"/>
                    <a:pt x="3683" y="25788"/>
                  </a:cubicBezTo>
                  <a:cubicBezTo>
                    <a:pt x="3638" y="25788"/>
                    <a:pt x="3593" y="25789"/>
                    <a:pt x="3548" y="25790"/>
                  </a:cubicBezTo>
                  <a:cubicBezTo>
                    <a:pt x="3039" y="25803"/>
                    <a:pt x="2519" y="25861"/>
                    <a:pt x="2027" y="26042"/>
                  </a:cubicBezTo>
                  <a:cubicBezTo>
                    <a:pt x="1777" y="26124"/>
                    <a:pt x="1545" y="26254"/>
                    <a:pt x="1326" y="26401"/>
                  </a:cubicBezTo>
                  <a:cubicBezTo>
                    <a:pt x="1111" y="26555"/>
                    <a:pt x="920" y="26746"/>
                    <a:pt x="763" y="26962"/>
                  </a:cubicBezTo>
                  <a:cubicBezTo>
                    <a:pt x="462" y="27406"/>
                    <a:pt x="284" y="27884"/>
                    <a:pt x="157" y="28386"/>
                  </a:cubicBezTo>
                  <a:cubicBezTo>
                    <a:pt x="42" y="28889"/>
                    <a:pt x="1" y="29408"/>
                    <a:pt x="45" y="29924"/>
                  </a:cubicBezTo>
                  <a:cubicBezTo>
                    <a:pt x="92" y="30437"/>
                    <a:pt x="195" y="30940"/>
                    <a:pt x="407" y="31428"/>
                  </a:cubicBezTo>
                  <a:lnTo>
                    <a:pt x="660" y="31305"/>
                  </a:lnTo>
                  <a:cubicBezTo>
                    <a:pt x="475" y="30875"/>
                    <a:pt x="370" y="30383"/>
                    <a:pt x="329" y="29900"/>
                  </a:cubicBezTo>
                  <a:cubicBezTo>
                    <a:pt x="284" y="29416"/>
                    <a:pt x="321" y="28924"/>
                    <a:pt x="434" y="28452"/>
                  </a:cubicBezTo>
                  <a:cubicBezTo>
                    <a:pt x="547" y="27987"/>
                    <a:pt x="728" y="27509"/>
                    <a:pt x="991" y="27126"/>
                  </a:cubicBezTo>
                  <a:cubicBezTo>
                    <a:pt x="1132" y="26935"/>
                    <a:pt x="1299" y="26771"/>
                    <a:pt x="1490" y="26630"/>
                  </a:cubicBezTo>
                  <a:cubicBezTo>
                    <a:pt x="1685" y="26500"/>
                    <a:pt x="1894" y="26384"/>
                    <a:pt x="2122" y="26309"/>
                  </a:cubicBezTo>
                  <a:cubicBezTo>
                    <a:pt x="2573" y="26141"/>
                    <a:pt x="3062" y="26087"/>
                    <a:pt x="3551" y="26073"/>
                  </a:cubicBezTo>
                  <a:cubicBezTo>
                    <a:pt x="3597" y="26072"/>
                    <a:pt x="3643" y="26072"/>
                    <a:pt x="3690" y="26072"/>
                  </a:cubicBezTo>
                  <a:cubicBezTo>
                    <a:pt x="4136" y="26072"/>
                    <a:pt x="4581" y="26117"/>
                    <a:pt x="5024" y="26186"/>
                  </a:cubicBezTo>
                  <a:cubicBezTo>
                    <a:pt x="6001" y="26336"/>
                    <a:pt x="6969" y="26602"/>
                    <a:pt x="7892" y="26948"/>
                  </a:cubicBezTo>
                  <a:lnTo>
                    <a:pt x="7892" y="26951"/>
                  </a:lnTo>
                  <a:lnTo>
                    <a:pt x="8434" y="27167"/>
                  </a:lnTo>
                  <a:lnTo>
                    <a:pt x="8048" y="26722"/>
                  </a:lnTo>
                  <a:cubicBezTo>
                    <a:pt x="6644" y="25116"/>
                    <a:pt x="5376" y="23373"/>
                    <a:pt x="4245" y="21558"/>
                  </a:cubicBezTo>
                  <a:cubicBezTo>
                    <a:pt x="3681" y="20650"/>
                    <a:pt x="3155" y="19717"/>
                    <a:pt x="2683" y="18760"/>
                  </a:cubicBezTo>
                  <a:cubicBezTo>
                    <a:pt x="2208" y="17803"/>
                    <a:pt x="1781" y="16822"/>
                    <a:pt x="1436" y="15814"/>
                  </a:cubicBezTo>
                  <a:cubicBezTo>
                    <a:pt x="1087" y="14809"/>
                    <a:pt x="821" y="13774"/>
                    <a:pt x="674" y="12725"/>
                  </a:cubicBezTo>
                  <a:cubicBezTo>
                    <a:pt x="526" y="11675"/>
                    <a:pt x="503" y="10609"/>
                    <a:pt x="657" y="9567"/>
                  </a:cubicBezTo>
                  <a:cubicBezTo>
                    <a:pt x="728" y="9047"/>
                    <a:pt x="862" y="8535"/>
                    <a:pt x="1026" y="8039"/>
                  </a:cubicBezTo>
                  <a:cubicBezTo>
                    <a:pt x="1193" y="7541"/>
                    <a:pt x="1405" y="7058"/>
                    <a:pt x="1668" y="6604"/>
                  </a:cubicBezTo>
                  <a:cubicBezTo>
                    <a:pt x="1931" y="6150"/>
                    <a:pt x="2225" y="5712"/>
                    <a:pt x="2570" y="5315"/>
                  </a:cubicBezTo>
                  <a:cubicBezTo>
                    <a:pt x="2909" y="4913"/>
                    <a:pt x="3281" y="4536"/>
                    <a:pt x="3684" y="4195"/>
                  </a:cubicBezTo>
                  <a:cubicBezTo>
                    <a:pt x="4078" y="3847"/>
                    <a:pt x="4515" y="3542"/>
                    <a:pt x="4952" y="3245"/>
                  </a:cubicBezTo>
                  <a:cubicBezTo>
                    <a:pt x="5178" y="3108"/>
                    <a:pt x="5400" y="2961"/>
                    <a:pt x="5632" y="2831"/>
                  </a:cubicBezTo>
                  <a:lnTo>
                    <a:pt x="6333" y="2448"/>
                  </a:lnTo>
                  <a:lnTo>
                    <a:pt x="6685" y="2257"/>
                  </a:lnTo>
                  <a:lnTo>
                    <a:pt x="7047" y="2090"/>
                  </a:lnTo>
                  <a:lnTo>
                    <a:pt x="7768" y="1748"/>
                  </a:lnTo>
                  <a:cubicBezTo>
                    <a:pt x="8015" y="1645"/>
                    <a:pt x="8264" y="1553"/>
                    <a:pt x="8510" y="1454"/>
                  </a:cubicBezTo>
                  <a:lnTo>
                    <a:pt x="8882" y="1307"/>
                  </a:lnTo>
                  <a:cubicBezTo>
                    <a:pt x="9005" y="1259"/>
                    <a:pt x="9135" y="1225"/>
                    <a:pt x="9261" y="1181"/>
                  </a:cubicBezTo>
                  <a:cubicBezTo>
                    <a:pt x="10847" y="648"/>
                    <a:pt x="12516" y="352"/>
                    <a:pt x="14187" y="352"/>
                  </a:cubicBezTo>
                  <a:cubicBezTo>
                    <a:pt x="14638" y="352"/>
                    <a:pt x="15090" y="374"/>
                    <a:pt x="15540" y="418"/>
                  </a:cubicBezTo>
                  <a:cubicBezTo>
                    <a:pt x="16595" y="514"/>
                    <a:pt x="17641" y="733"/>
                    <a:pt x="18656" y="1061"/>
                  </a:cubicBezTo>
                  <a:cubicBezTo>
                    <a:pt x="19668" y="1393"/>
                    <a:pt x="20645" y="1823"/>
                    <a:pt x="21581" y="2339"/>
                  </a:cubicBezTo>
                  <a:cubicBezTo>
                    <a:pt x="22514" y="2855"/>
                    <a:pt x="23403" y="3460"/>
                    <a:pt x="24237" y="4129"/>
                  </a:cubicBezTo>
                  <a:cubicBezTo>
                    <a:pt x="25070" y="4803"/>
                    <a:pt x="25857" y="5538"/>
                    <a:pt x="26557" y="6355"/>
                  </a:cubicBezTo>
                  <a:cubicBezTo>
                    <a:pt x="25231" y="4659"/>
                    <a:pt x="23557" y="3241"/>
                    <a:pt x="21694" y="2137"/>
                  </a:cubicBezTo>
                  <a:cubicBezTo>
                    <a:pt x="19838" y="1030"/>
                    <a:pt x="17734" y="312"/>
                    <a:pt x="15573" y="84"/>
                  </a:cubicBezTo>
                  <a:cubicBezTo>
                    <a:pt x="15078" y="27"/>
                    <a:pt x="14581" y="0"/>
                    <a:pt x="1408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7;p25"/>
            <p:cNvSpPr/>
            <p:nvPr/>
          </p:nvSpPr>
          <p:spPr>
            <a:xfrm>
              <a:off x="2138300" y="4116800"/>
              <a:ext cx="91075" cy="50850"/>
            </a:xfrm>
            <a:custGeom>
              <a:avLst/>
              <a:gdLst/>
              <a:ahLst/>
              <a:cxnLst/>
              <a:rect l="l" t="t" r="r" b="b"/>
              <a:pathLst>
                <a:path w="3643" h="2034" extrusionOk="0">
                  <a:moveTo>
                    <a:pt x="789" y="0"/>
                  </a:moveTo>
                  <a:cubicBezTo>
                    <a:pt x="78" y="0"/>
                    <a:pt x="0" y="617"/>
                    <a:pt x="708" y="2034"/>
                  </a:cubicBezTo>
                  <a:cubicBezTo>
                    <a:pt x="708" y="2034"/>
                    <a:pt x="2580" y="1227"/>
                    <a:pt x="3643" y="1097"/>
                  </a:cubicBezTo>
                  <a:cubicBezTo>
                    <a:pt x="2336" y="397"/>
                    <a:pt x="1359" y="0"/>
                    <a:pt x="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8;p25"/>
            <p:cNvSpPr/>
            <p:nvPr/>
          </p:nvSpPr>
          <p:spPr>
            <a:xfrm>
              <a:off x="2357000" y="4027300"/>
              <a:ext cx="115950" cy="91400"/>
            </a:xfrm>
            <a:custGeom>
              <a:avLst/>
              <a:gdLst/>
              <a:ahLst/>
              <a:cxnLst/>
              <a:rect l="l" t="t" r="r" b="b"/>
              <a:pathLst>
                <a:path w="4638" h="3656" extrusionOk="0">
                  <a:moveTo>
                    <a:pt x="1165" y="1"/>
                  </a:moveTo>
                  <a:cubicBezTo>
                    <a:pt x="1099" y="1"/>
                    <a:pt x="1037" y="13"/>
                    <a:pt x="982" y="40"/>
                  </a:cubicBezTo>
                  <a:cubicBezTo>
                    <a:pt x="1" y="508"/>
                    <a:pt x="811" y="3655"/>
                    <a:pt x="811" y="3655"/>
                  </a:cubicBezTo>
                  <a:lnTo>
                    <a:pt x="4638" y="3444"/>
                  </a:lnTo>
                  <a:cubicBezTo>
                    <a:pt x="4638" y="3444"/>
                    <a:pt x="2256" y="1"/>
                    <a:pt x="1165" y="1"/>
                  </a:cubicBezTo>
                  <a:close/>
                </a:path>
              </a:pathLst>
            </a:custGeom>
            <a:solidFill>
              <a:srgbClr val="FF6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9;p25"/>
            <p:cNvSpPr/>
            <p:nvPr/>
          </p:nvSpPr>
          <p:spPr>
            <a:xfrm>
              <a:off x="2537875" y="4325050"/>
              <a:ext cx="77175" cy="54800"/>
            </a:xfrm>
            <a:custGeom>
              <a:avLst/>
              <a:gdLst/>
              <a:ahLst/>
              <a:cxnLst/>
              <a:rect l="l" t="t" r="r" b="b"/>
              <a:pathLst>
                <a:path w="3087" h="2192" extrusionOk="0">
                  <a:moveTo>
                    <a:pt x="129" y="0"/>
                  </a:moveTo>
                  <a:cubicBezTo>
                    <a:pt x="109" y="0"/>
                    <a:pt x="89" y="1"/>
                    <a:pt x="68" y="2"/>
                  </a:cubicBezTo>
                  <a:cubicBezTo>
                    <a:pt x="18" y="5"/>
                    <a:pt x="0" y="84"/>
                    <a:pt x="55" y="94"/>
                  </a:cubicBezTo>
                  <a:cubicBezTo>
                    <a:pt x="756" y="237"/>
                    <a:pt x="1268" y="624"/>
                    <a:pt x="1839" y="1013"/>
                  </a:cubicBezTo>
                  <a:cubicBezTo>
                    <a:pt x="2092" y="1188"/>
                    <a:pt x="2458" y="1444"/>
                    <a:pt x="2631" y="1707"/>
                  </a:cubicBezTo>
                  <a:cubicBezTo>
                    <a:pt x="2680" y="1755"/>
                    <a:pt x="2727" y="1803"/>
                    <a:pt x="2775" y="1851"/>
                  </a:cubicBezTo>
                  <a:cubicBezTo>
                    <a:pt x="2717" y="1968"/>
                    <a:pt x="2635" y="2026"/>
                    <a:pt x="2530" y="2026"/>
                  </a:cubicBezTo>
                  <a:cubicBezTo>
                    <a:pt x="2507" y="2026"/>
                    <a:pt x="2483" y="2024"/>
                    <a:pt x="2458" y="2018"/>
                  </a:cubicBezTo>
                  <a:cubicBezTo>
                    <a:pt x="2411" y="2027"/>
                    <a:pt x="2360" y="2030"/>
                    <a:pt x="2309" y="2030"/>
                  </a:cubicBezTo>
                  <a:cubicBezTo>
                    <a:pt x="2205" y="2030"/>
                    <a:pt x="2096" y="2018"/>
                    <a:pt x="2000" y="2018"/>
                  </a:cubicBezTo>
                  <a:cubicBezTo>
                    <a:pt x="1918" y="2018"/>
                    <a:pt x="1918" y="2144"/>
                    <a:pt x="2000" y="2144"/>
                  </a:cubicBezTo>
                  <a:cubicBezTo>
                    <a:pt x="2198" y="2144"/>
                    <a:pt x="2433" y="2192"/>
                    <a:pt x="2652" y="2192"/>
                  </a:cubicBezTo>
                  <a:cubicBezTo>
                    <a:pt x="2791" y="2192"/>
                    <a:pt x="2923" y="2173"/>
                    <a:pt x="3035" y="2111"/>
                  </a:cubicBezTo>
                  <a:cubicBezTo>
                    <a:pt x="3062" y="2093"/>
                    <a:pt x="3087" y="2059"/>
                    <a:pt x="3083" y="2025"/>
                  </a:cubicBezTo>
                  <a:cubicBezTo>
                    <a:pt x="3066" y="1824"/>
                    <a:pt x="2905" y="1707"/>
                    <a:pt x="2765" y="1570"/>
                  </a:cubicBezTo>
                  <a:cubicBezTo>
                    <a:pt x="2472" y="1290"/>
                    <a:pt x="2212" y="1044"/>
                    <a:pt x="1880" y="808"/>
                  </a:cubicBezTo>
                  <a:cubicBezTo>
                    <a:pt x="1393" y="464"/>
                    <a:pt x="759" y="0"/>
                    <a:pt x="12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0;p25"/>
            <p:cNvSpPr/>
            <p:nvPr/>
          </p:nvSpPr>
          <p:spPr>
            <a:xfrm>
              <a:off x="2583700" y="4375925"/>
              <a:ext cx="44250" cy="74525"/>
            </a:xfrm>
            <a:custGeom>
              <a:avLst/>
              <a:gdLst/>
              <a:ahLst/>
              <a:cxnLst/>
              <a:rect l="l" t="t" r="r" b="b"/>
              <a:pathLst>
                <a:path w="1770" h="2981" extrusionOk="0">
                  <a:moveTo>
                    <a:pt x="65" y="0"/>
                  </a:moveTo>
                  <a:cubicBezTo>
                    <a:pt x="23" y="0"/>
                    <a:pt x="1" y="67"/>
                    <a:pt x="44" y="85"/>
                  </a:cubicBezTo>
                  <a:cubicBezTo>
                    <a:pt x="710" y="393"/>
                    <a:pt x="1240" y="1319"/>
                    <a:pt x="1383" y="2013"/>
                  </a:cubicBezTo>
                  <a:cubicBezTo>
                    <a:pt x="1410" y="2147"/>
                    <a:pt x="1520" y="2546"/>
                    <a:pt x="1428" y="2656"/>
                  </a:cubicBezTo>
                  <a:cubicBezTo>
                    <a:pt x="1382" y="2712"/>
                    <a:pt x="1291" y="2732"/>
                    <a:pt x="1182" y="2732"/>
                  </a:cubicBezTo>
                  <a:cubicBezTo>
                    <a:pt x="952" y="2732"/>
                    <a:pt x="641" y="2643"/>
                    <a:pt x="516" y="2631"/>
                  </a:cubicBezTo>
                  <a:cubicBezTo>
                    <a:pt x="513" y="2631"/>
                    <a:pt x="511" y="2631"/>
                    <a:pt x="509" y="2631"/>
                  </a:cubicBezTo>
                  <a:cubicBezTo>
                    <a:pt x="461" y="2631"/>
                    <a:pt x="462" y="2701"/>
                    <a:pt x="502" y="2713"/>
                  </a:cubicBezTo>
                  <a:cubicBezTo>
                    <a:pt x="702" y="2791"/>
                    <a:pt x="1030" y="2980"/>
                    <a:pt x="1309" y="2980"/>
                  </a:cubicBezTo>
                  <a:cubicBezTo>
                    <a:pt x="1396" y="2980"/>
                    <a:pt x="1479" y="2962"/>
                    <a:pt x="1551" y="2915"/>
                  </a:cubicBezTo>
                  <a:cubicBezTo>
                    <a:pt x="1770" y="2772"/>
                    <a:pt x="1721" y="2430"/>
                    <a:pt x="1691" y="2215"/>
                  </a:cubicBezTo>
                  <a:cubicBezTo>
                    <a:pt x="1561" y="1326"/>
                    <a:pt x="946" y="304"/>
                    <a:pt x="81" y="3"/>
                  </a:cubicBezTo>
                  <a:cubicBezTo>
                    <a:pt x="75" y="1"/>
                    <a:pt x="70" y="0"/>
                    <a:pt x="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1;p25"/>
            <p:cNvSpPr/>
            <p:nvPr/>
          </p:nvSpPr>
          <p:spPr>
            <a:xfrm>
              <a:off x="2582900" y="4442975"/>
              <a:ext cx="33425" cy="48150"/>
            </a:xfrm>
            <a:custGeom>
              <a:avLst/>
              <a:gdLst/>
              <a:ahLst/>
              <a:cxnLst/>
              <a:rect l="l" t="t" r="r" b="b"/>
              <a:pathLst>
                <a:path w="1337" h="1926" extrusionOk="0">
                  <a:moveTo>
                    <a:pt x="451" y="0"/>
                  </a:moveTo>
                  <a:cubicBezTo>
                    <a:pt x="416" y="0"/>
                    <a:pt x="386" y="41"/>
                    <a:pt x="417" y="72"/>
                  </a:cubicBezTo>
                  <a:cubicBezTo>
                    <a:pt x="712" y="346"/>
                    <a:pt x="841" y="733"/>
                    <a:pt x="899" y="1122"/>
                  </a:cubicBezTo>
                  <a:cubicBezTo>
                    <a:pt x="933" y="1337"/>
                    <a:pt x="971" y="1450"/>
                    <a:pt x="704" y="1512"/>
                  </a:cubicBezTo>
                  <a:cubicBezTo>
                    <a:pt x="646" y="1525"/>
                    <a:pt x="585" y="1530"/>
                    <a:pt x="522" y="1530"/>
                  </a:cubicBezTo>
                  <a:cubicBezTo>
                    <a:pt x="431" y="1530"/>
                    <a:pt x="336" y="1521"/>
                    <a:pt x="246" y="1521"/>
                  </a:cubicBezTo>
                  <a:cubicBezTo>
                    <a:pt x="213" y="1521"/>
                    <a:pt x="182" y="1522"/>
                    <a:pt x="151" y="1525"/>
                  </a:cubicBezTo>
                  <a:cubicBezTo>
                    <a:pt x="55" y="1532"/>
                    <a:pt x="0" y="1665"/>
                    <a:pt x="96" y="1717"/>
                  </a:cubicBezTo>
                  <a:cubicBezTo>
                    <a:pt x="301" y="1825"/>
                    <a:pt x="462" y="1925"/>
                    <a:pt x="660" y="1925"/>
                  </a:cubicBezTo>
                  <a:cubicBezTo>
                    <a:pt x="735" y="1925"/>
                    <a:pt x="815" y="1911"/>
                    <a:pt x="906" y="1877"/>
                  </a:cubicBezTo>
                  <a:cubicBezTo>
                    <a:pt x="1122" y="1795"/>
                    <a:pt x="1337" y="1600"/>
                    <a:pt x="1323" y="1348"/>
                  </a:cubicBezTo>
                  <a:cubicBezTo>
                    <a:pt x="1309" y="1077"/>
                    <a:pt x="1159" y="746"/>
                    <a:pt x="1022" y="514"/>
                  </a:cubicBezTo>
                  <a:cubicBezTo>
                    <a:pt x="889" y="291"/>
                    <a:pt x="735" y="42"/>
                    <a:pt x="458" y="1"/>
                  </a:cubicBezTo>
                  <a:cubicBezTo>
                    <a:pt x="456" y="0"/>
                    <a:pt x="453" y="0"/>
                    <a:pt x="45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2;p25"/>
            <p:cNvSpPr/>
            <p:nvPr/>
          </p:nvSpPr>
          <p:spPr>
            <a:xfrm>
              <a:off x="2177675" y="4170025"/>
              <a:ext cx="74925" cy="49300"/>
            </a:xfrm>
            <a:custGeom>
              <a:avLst/>
              <a:gdLst/>
              <a:ahLst/>
              <a:cxnLst/>
              <a:rect l="l" t="t" r="r" b="b"/>
              <a:pathLst>
                <a:path w="2997" h="1972" extrusionOk="0">
                  <a:moveTo>
                    <a:pt x="1599" y="0"/>
                  </a:moveTo>
                  <a:cubicBezTo>
                    <a:pt x="1509" y="0"/>
                    <a:pt x="1417" y="3"/>
                    <a:pt x="1320" y="7"/>
                  </a:cubicBezTo>
                  <a:cubicBezTo>
                    <a:pt x="951" y="20"/>
                    <a:pt x="401" y="110"/>
                    <a:pt x="161" y="430"/>
                  </a:cubicBezTo>
                  <a:cubicBezTo>
                    <a:pt x="8" y="640"/>
                    <a:pt x="0" y="865"/>
                    <a:pt x="250" y="960"/>
                  </a:cubicBezTo>
                  <a:cubicBezTo>
                    <a:pt x="370" y="1006"/>
                    <a:pt x="498" y="1026"/>
                    <a:pt x="630" y="1029"/>
                  </a:cubicBezTo>
                  <a:lnTo>
                    <a:pt x="630" y="1029"/>
                  </a:lnTo>
                  <a:cubicBezTo>
                    <a:pt x="582" y="1063"/>
                    <a:pt x="534" y="1102"/>
                    <a:pt x="486" y="1148"/>
                  </a:cubicBezTo>
                  <a:cubicBezTo>
                    <a:pt x="333" y="1299"/>
                    <a:pt x="59" y="1637"/>
                    <a:pt x="267" y="1859"/>
                  </a:cubicBezTo>
                  <a:cubicBezTo>
                    <a:pt x="346" y="1943"/>
                    <a:pt x="478" y="1971"/>
                    <a:pt x="616" y="1971"/>
                  </a:cubicBezTo>
                  <a:cubicBezTo>
                    <a:pt x="773" y="1971"/>
                    <a:pt x="938" y="1935"/>
                    <a:pt x="1043" y="1900"/>
                  </a:cubicBezTo>
                  <a:cubicBezTo>
                    <a:pt x="1484" y="1760"/>
                    <a:pt x="1918" y="1361"/>
                    <a:pt x="2239" y="1042"/>
                  </a:cubicBezTo>
                  <a:cubicBezTo>
                    <a:pt x="2262" y="1023"/>
                    <a:pt x="2242" y="986"/>
                    <a:pt x="2215" y="986"/>
                  </a:cubicBezTo>
                  <a:cubicBezTo>
                    <a:pt x="2210" y="986"/>
                    <a:pt x="2204" y="988"/>
                    <a:pt x="2198" y="991"/>
                  </a:cubicBezTo>
                  <a:cubicBezTo>
                    <a:pt x="1928" y="1169"/>
                    <a:pt x="1672" y="1350"/>
                    <a:pt x="1405" y="1534"/>
                  </a:cubicBezTo>
                  <a:cubicBezTo>
                    <a:pt x="1302" y="1606"/>
                    <a:pt x="907" y="1813"/>
                    <a:pt x="683" y="1813"/>
                  </a:cubicBezTo>
                  <a:cubicBezTo>
                    <a:pt x="588" y="1813"/>
                    <a:pt x="524" y="1776"/>
                    <a:pt x="527" y="1675"/>
                  </a:cubicBezTo>
                  <a:cubicBezTo>
                    <a:pt x="544" y="1255"/>
                    <a:pt x="1436" y="1083"/>
                    <a:pt x="1692" y="810"/>
                  </a:cubicBezTo>
                  <a:cubicBezTo>
                    <a:pt x="1726" y="776"/>
                    <a:pt x="1699" y="715"/>
                    <a:pt x="1653" y="715"/>
                  </a:cubicBezTo>
                  <a:cubicBezTo>
                    <a:pt x="1648" y="715"/>
                    <a:pt x="1643" y="716"/>
                    <a:pt x="1637" y="718"/>
                  </a:cubicBezTo>
                  <a:cubicBezTo>
                    <a:pt x="1376" y="794"/>
                    <a:pt x="1137" y="812"/>
                    <a:pt x="913" y="889"/>
                  </a:cubicBezTo>
                  <a:lnTo>
                    <a:pt x="913" y="889"/>
                  </a:lnTo>
                  <a:cubicBezTo>
                    <a:pt x="893" y="890"/>
                    <a:pt x="873" y="890"/>
                    <a:pt x="854" y="890"/>
                  </a:cubicBezTo>
                  <a:cubicBezTo>
                    <a:pt x="743" y="890"/>
                    <a:pt x="636" y="872"/>
                    <a:pt x="538" y="827"/>
                  </a:cubicBezTo>
                  <a:cubicBezTo>
                    <a:pt x="185" y="663"/>
                    <a:pt x="606" y="465"/>
                    <a:pt x="852" y="380"/>
                  </a:cubicBezTo>
                  <a:cubicBezTo>
                    <a:pt x="1124" y="284"/>
                    <a:pt x="1434" y="238"/>
                    <a:pt x="1745" y="238"/>
                  </a:cubicBezTo>
                  <a:cubicBezTo>
                    <a:pt x="2145" y="238"/>
                    <a:pt x="2548" y="313"/>
                    <a:pt x="2882" y="451"/>
                  </a:cubicBezTo>
                  <a:cubicBezTo>
                    <a:pt x="2890" y="455"/>
                    <a:pt x="2898" y="456"/>
                    <a:pt x="2906" y="456"/>
                  </a:cubicBezTo>
                  <a:cubicBezTo>
                    <a:pt x="2966" y="456"/>
                    <a:pt x="2997" y="358"/>
                    <a:pt x="2937" y="325"/>
                  </a:cubicBezTo>
                  <a:cubicBezTo>
                    <a:pt x="2480" y="74"/>
                    <a:pt x="2085" y="0"/>
                    <a:pt x="159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6"/>
          <p:cNvSpPr/>
          <p:nvPr/>
        </p:nvSpPr>
        <p:spPr>
          <a:xfrm flipH="1">
            <a:off x="8101" y="4947300"/>
            <a:ext cx="9144000" cy="21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6"/>
          <p:cNvSpPr txBox="1">
            <a:spLocks noGrp="1"/>
          </p:cNvSpPr>
          <p:nvPr>
            <p:ph type="subTitle" idx="1"/>
          </p:nvPr>
        </p:nvSpPr>
        <p:spPr>
          <a:xfrm>
            <a:off x="5135564" y="3332225"/>
            <a:ext cx="3295200" cy="12672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Saturn is a gas giant and has rings.</a:t>
            </a:r>
            <a:r>
              <a:rPr lang="en">
                <a:solidFill>
                  <a:schemeClr val="dk1"/>
                </a:solidFill>
              </a:rPr>
              <a:t> It’s </a:t>
            </a:r>
            <a:r>
              <a:rPr lang="en" sz="1600">
                <a:solidFill>
                  <a:schemeClr val="dk1"/>
                </a:solidFill>
              </a:rPr>
              <a:t>composed mostly of hydrogen and helium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09" name="Google Shape;709;p36"/>
          <p:cNvSpPr txBox="1">
            <a:spLocks noGrp="1"/>
          </p:cNvSpPr>
          <p:nvPr>
            <p:ph type="subTitle" idx="4294967295"/>
          </p:nvPr>
        </p:nvSpPr>
        <p:spPr>
          <a:xfrm>
            <a:off x="5320877" y="2830500"/>
            <a:ext cx="29571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737" name="Google Shape;737;p36"/>
          <p:cNvSpPr txBox="1">
            <a:spLocks noGrp="1"/>
          </p:cNvSpPr>
          <p:nvPr>
            <p:ph type="ctrTitle" idx="3"/>
          </p:nvPr>
        </p:nvSpPr>
        <p:spPr>
          <a:xfrm>
            <a:off x="5266664" y="2571750"/>
            <a:ext cx="3033000" cy="7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72CF8474-0B6C-46E4-A95D-41A3E057A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23" y="821037"/>
            <a:ext cx="3101954" cy="401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oogle Shape;517;p31"/>
          <p:cNvGrpSpPr/>
          <p:nvPr/>
        </p:nvGrpSpPr>
        <p:grpSpPr>
          <a:xfrm>
            <a:off x="8101" y="160473"/>
            <a:ext cx="4621049" cy="4679490"/>
            <a:chOff x="732257" y="533098"/>
            <a:chExt cx="4677943" cy="4438952"/>
          </a:xfrm>
        </p:grpSpPr>
        <p:grpSp>
          <p:nvGrpSpPr>
            <p:cNvPr id="38" name="Google Shape;518;p31"/>
            <p:cNvGrpSpPr/>
            <p:nvPr/>
          </p:nvGrpSpPr>
          <p:grpSpPr>
            <a:xfrm>
              <a:off x="732257" y="533098"/>
              <a:ext cx="667163" cy="4409388"/>
              <a:chOff x="7375136" y="3224219"/>
              <a:chExt cx="260937" cy="1724708"/>
            </a:xfrm>
          </p:grpSpPr>
          <p:sp>
            <p:nvSpPr>
              <p:cNvPr id="40" name="Google Shape;519;p31"/>
              <p:cNvSpPr/>
              <p:nvPr/>
            </p:nvSpPr>
            <p:spPr>
              <a:xfrm>
                <a:off x="7375136" y="3232878"/>
                <a:ext cx="30888" cy="1716049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6556" extrusionOk="0">
                    <a:moveTo>
                      <a:pt x="0" y="0"/>
                    </a:moveTo>
                    <a:lnTo>
                      <a:pt x="0" y="26555"/>
                    </a:lnTo>
                    <a:lnTo>
                      <a:pt x="478" y="26555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20;p31"/>
              <p:cNvSpPr/>
              <p:nvPr/>
            </p:nvSpPr>
            <p:spPr>
              <a:xfrm>
                <a:off x="7464894" y="3230810"/>
                <a:ext cx="171178" cy="75088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1162" extrusionOk="0">
                    <a:moveTo>
                      <a:pt x="0" y="1"/>
                    </a:moveTo>
                    <a:cubicBezTo>
                      <a:pt x="0" y="1"/>
                      <a:pt x="126" y="1161"/>
                      <a:pt x="1386" y="1161"/>
                    </a:cubicBezTo>
                    <a:cubicBezTo>
                      <a:pt x="2648" y="1161"/>
                      <a:pt x="2440" y="1"/>
                      <a:pt x="2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21;p31"/>
              <p:cNvSpPr/>
              <p:nvPr/>
            </p:nvSpPr>
            <p:spPr>
              <a:xfrm>
                <a:off x="7375136" y="3224219"/>
                <a:ext cx="248335" cy="13506"/>
              </a:xfrm>
              <a:custGeom>
                <a:avLst/>
                <a:gdLst/>
                <a:ahLst/>
                <a:cxnLst/>
                <a:rect l="l" t="t" r="r" b="b"/>
                <a:pathLst>
                  <a:path w="3843" h="209" extrusionOk="0">
                    <a:moveTo>
                      <a:pt x="0" y="1"/>
                    </a:moveTo>
                    <a:lnTo>
                      <a:pt x="0" y="209"/>
                    </a:lnTo>
                    <a:lnTo>
                      <a:pt x="3843" y="209"/>
                    </a:lnTo>
                    <a:lnTo>
                      <a:pt x="3843" y="1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522;p31"/>
            <p:cNvSpPr/>
            <p:nvPr/>
          </p:nvSpPr>
          <p:spPr>
            <a:xfrm>
              <a:off x="800100" y="564350"/>
              <a:ext cx="4610100" cy="4407700"/>
            </a:xfrm>
            <a:custGeom>
              <a:avLst/>
              <a:gdLst/>
              <a:ahLst/>
              <a:cxnLst/>
              <a:rect l="l" t="t" r="r" b="b"/>
              <a:pathLst>
                <a:path w="184404" h="176308" extrusionOk="0">
                  <a:moveTo>
                    <a:pt x="6477" y="0"/>
                  </a:moveTo>
                  <a:lnTo>
                    <a:pt x="0" y="7525"/>
                  </a:lnTo>
                  <a:lnTo>
                    <a:pt x="381" y="175165"/>
                  </a:lnTo>
                  <a:lnTo>
                    <a:pt x="184404" y="176308"/>
                  </a:lnTo>
                  <a:lnTo>
                    <a:pt x="22611" y="51"/>
                  </a:lnTo>
                  <a:close/>
                </a:path>
              </a:pathLst>
            </a:custGeom>
            <a:solidFill>
              <a:srgbClr val="F3F3F3">
                <a:alpha val="16069"/>
              </a:srgbClr>
            </a:solidFill>
            <a:ln>
              <a:noFill/>
            </a:ln>
          </p:spPr>
        </p:sp>
      </p:grpSp>
      <p:sp>
        <p:nvSpPr>
          <p:cNvPr id="4" name="Retângulo 3"/>
          <p:cNvSpPr/>
          <p:nvPr/>
        </p:nvSpPr>
        <p:spPr>
          <a:xfrm>
            <a:off x="181871" y="348703"/>
            <a:ext cx="32598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 Light" panose="00000500000000000000" pitchFamily="2" charset="0"/>
              </a:rPr>
              <a:t>Disponibilidade e </a:t>
            </a: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 Light" panose="00000500000000000000" pitchFamily="2" charset="0"/>
              </a:rPr>
              <a:t>SLAs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 Light" panose="00000500000000000000" pitchFamily="2" charset="0"/>
              </a:rPr>
              <a:t>: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 Light" panose="00000500000000000000" pitchFamily="2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81871" y="653137"/>
            <a:ext cx="36285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 Light" panose="00000500000000000000" pitchFamily="2" charset="0"/>
              </a:rPr>
              <a:t>Alta disponibilidade: </a:t>
            </a:r>
            <a:r>
              <a:rPr lang="pt-BR" b="1" dirty="0">
                <a:solidFill>
                  <a:schemeClr val="bg1"/>
                </a:solidFill>
                <a:latin typeface="Chivo Light" panose="00000500000000000000" pitchFamily="2" charset="0"/>
              </a:rPr>
              <a:t>a </a:t>
            </a:r>
            <a:r>
              <a:rPr lang="pt-BR" b="1" dirty="0" err="1">
                <a:solidFill>
                  <a:schemeClr val="bg1"/>
                </a:solidFill>
                <a:latin typeface="Chivo Light" panose="00000500000000000000" pitchFamily="2" charset="0"/>
              </a:rPr>
              <a:t>Azure</a:t>
            </a:r>
            <a:r>
              <a:rPr lang="pt-BR" b="1" dirty="0">
                <a:solidFill>
                  <a:schemeClr val="bg1"/>
                </a:solidFill>
                <a:latin typeface="Chivo Light" panose="00000500000000000000" pitchFamily="2" charset="0"/>
              </a:rPr>
              <a:t> garante que os clientes terão conectividade pelo menos 99,9% do tempo entre o SQL Server </a:t>
            </a:r>
            <a:r>
              <a:rPr lang="pt-BR" b="1" dirty="0" err="1">
                <a:solidFill>
                  <a:schemeClr val="bg1"/>
                </a:solidFill>
                <a:latin typeface="Chivo Light" panose="00000500000000000000" pitchFamily="2" charset="0"/>
              </a:rPr>
              <a:t>Stretch</a:t>
            </a:r>
            <a:r>
              <a:rPr lang="pt-BR" b="1" dirty="0">
                <a:solidFill>
                  <a:schemeClr val="bg1"/>
                </a:solidFill>
                <a:latin typeface="Chivo Light" panose="00000500000000000000" pitchFamily="2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hivo Light" panose="00000500000000000000" pitchFamily="2" charset="0"/>
              </a:rPr>
              <a:t>Database</a:t>
            </a:r>
            <a:r>
              <a:rPr lang="pt-BR" b="1" dirty="0">
                <a:solidFill>
                  <a:schemeClr val="bg1"/>
                </a:solidFill>
                <a:latin typeface="Chivo Light" panose="00000500000000000000" pitchFamily="2" charset="0"/>
              </a:rPr>
              <a:t> e o gateway de Internet sendo </a:t>
            </a:r>
            <a:r>
              <a:rPr lang="pt-BR" b="1" dirty="0" smtClean="0">
                <a:solidFill>
                  <a:schemeClr val="bg1"/>
                </a:solidFill>
                <a:latin typeface="Chivo Light" panose="00000500000000000000" pitchFamily="2" charset="0"/>
              </a:rPr>
              <a:t>os </a:t>
            </a:r>
            <a:r>
              <a:rPr lang="pt-BR" b="1" dirty="0" err="1">
                <a:solidFill>
                  <a:schemeClr val="bg1"/>
                </a:solidFill>
                <a:latin typeface="Chivo Light" panose="00000500000000000000" pitchFamily="2" charset="0"/>
              </a:rPr>
              <a:t>APIs</a:t>
            </a:r>
            <a:r>
              <a:rPr lang="pt-BR" b="1" dirty="0">
                <a:solidFill>
                  <a:schemeClr val="bg1"/>
                </a:solidFill>
                <a:latin typeface="Chivo Light" panose="00000500000000000000" pitchFamily="2" charset="0"/>
              </a:rPr>
              <a:t> do Open Banking </a:t>
            </a:r>
            <a:r>
              <a:rPr lang="pt-BR" b="1" dirty="0" smtClean="0">
                <a:solidFill>
                  <a:schemeClr val="bg1"/>
                </a:solidFill>
                <a:latin typeface="Chivo Light" panose="00000500000000000000" pitchFamily="2" charset="0"/>
              </a:rPr>
              <a:t>com </a:t>
            </a:r>
            <a:r>
              <a:rPr lang="pt-BR" b="1" dirty="0">
                <a:solidFill>
                  <a:schemeClr val="bg1"/>
                </a:solidFill>
                <a:latin typeface="Chivo Light" panose="00000500000000000000" pitchFamily="2" charset="0"/>
              </a:rPr>
              <a:t>disponibilidade </a:t>
            </a:r>
            <a:r>
              <a:rPr lang="pt-BR" b="1" dirty="0" smtClean="0">
                <a:solidFill>
                  <a:schemeClr val="bg1"/>
                </a:solidFill>
                <a:latin typeface="Chivo Light" panose="00000500000000000000" pitchFamily="2" charset="0"/>
              </a:rPr>
              <a:t>média </a:t>
            </a:r>
            <a:r>
              <a:rPr lang="pt-BR" b="1" dirty="0">
                <a:solidFill>
                  <a:schemeClr val="bg1"/>
                </a:solidFill>
                <a:latin typeface="Chivo Light" panose="00000500000000000000" pitchFamily="2" charset="0"/>
              </a:rPr>
              <a:t>de 96,13%.</a:t>
            </a:r>
            <a:endParaRPr lang="pt-BR" b="1" dirty="0">
              <a:solidFill>
                <a:schemeClr val="bg1"/>
              </a:solidFill>
              <a:latin typeface="Chivo Light" panose="00000500000000000000" pitchFamily="2" charset="0"/>
            </a:endParaRPr>
          </a:p>
        </p:txBody>
      </p:sp>
      <p:pic>
        <p:nvPicPr>
          <p:cNvPr id="72" name="Picture 7">
            <a:extLst>
              <a:ext uri="{FF2B5EF4-FFF2-40B4-BE49-F238E27FC236}">
                <a16:creationId xmlns:a16="http://schemas.microsoft.com/office/drawing/2014/main" id="{0097651E-D3D1-4E85-951C-C34FE2AAF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71" y="2607522"/>
            <a:ext cx="4121871" cy="1806617"/>
          </a:xfrm>
          <a:prstGeom prst="rect">
            <a:avLst/>
          </a:prstGeom>
        </p:spPr>
      </p:pic>
      <p:sp>
        <p:nvSpPr>
          <p:cNvPr id="73" name="Retângulo 72"/>
          <p:cNvSpPr/>
          <p:nvPr/>
        </p:nvSpPr>
        <p:spPr>
          <a:xfrm>
            <a:off x="4876944" y="305987"/>
            <a:ext cx="35538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 Light" panose="00000500000000000000" pitchFamily="2" charset="0"/>
              </a:rPr>
              <a:t>Modelo Entidade Relacionamento: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 Light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8"/>
          <p:cNvSpPr/>
          <p:nvPr/>
        </p:nvSpPr>
        <p:spPr>
          <a:xfrm>
            <a:off x="0" y="4947300"/>
            <a:ext cx="9144000" cy="21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Picture 4" descr="Imagem">
            <a:extLst>
              <a:ext uri="{FF2B5EF4-FFF2-40B4-BE49-F238E27FC236}">
                <a16:creationId xmlns:a16="http://schemas.microsoft.com/office/drawing/2014/main" id="{8730A61E-4E63-4B09-8D55-593B03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73" y="1464882"/>
            <a:ext cx="7031704" cy="284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1" name="Google Shape;901;p38"/>
          <p:cNvGrpSpPr/>
          <p:nvPr/>
        </p:nvGrpSpPr>
        <p:grpSpPr>
          <a:xfrm>
            <a:off x="68936" y="3486150"/>
            <a:ext cx="1950363" cy="1461150"/>
            <a:chOff x="4276716" y="1422823"/>
            <a:chExt cx="1608777" cy="1105642"/>
          </a:xfrm>
        </p:grpSpPr>
        <p:sp>
          <p:nvSpPr>
            <p:cNvPr id="902" name="Google Shape;902;p38"/>
            <p:cNvSpPr/>
            <p:nvPr/>
          </p:nvSpPr>
          <p:spPr>
            <a:xfrm>
              <a:off x="4941294" y="1553768"/>
              <a:ext cx="312243" cy="551283"/>
            </a:xfrm>
            <a:custGeom>
              <a:avLst/>
              <a:gdLst/>
              <a:ahLst/>
              <a:cxnLst/>
              <a:rect l="l" t="t" r="r" b="b"/>
              <a:pathLst>
                <a:path w="13466" h="23775" extrusionOk="0">
                  <a:moveTo>
                    <a:pt x="12219" y="1"/>
                  </a:moveTo>
                  <a:cubicBezTo>
                    <a:pt x="12131" y="1"/>
                    <a:pt x="12047" y="90"/>
                    <a:pt x="11984" y="288"/>
                  </a:cubicBezTo>
                  <a:cubicBezTo>
                    <a:pt x="11894" y="566"/>
                    <a:pt x="11575" y="1533"/>
                    <a:pt x="11264" y="2472"/>
                  </a:cubicBezTo>
                  <a:lnTo>
                    <a:pt x="11264" y="2472"/>
                  </a:lnTo>
                  <a:cubicBezTo>
                    <a:pt x="11144" y="2277"/>
                    <a:pt x="11003" y="2136"/>
                    <a:pt x="10887" y="2136"/>
                  </a:cubicBezTo>
                  <a:cubicBezTo>
                    <a:pt x="10773" y="2136"/>
                    <a:pt x="10682" y="2273"/>
                    <a:pt x="10660" y="2630"/>
                  </a:cubicBezTo>
                  <a:cubicBezTo>
                    <a:pt x="10585" y="3826"/>
                    <a:pt x="9604" y="5783"/>
                    <a:pt x="9528" y="6538"/>
                  </a:cubicBezTo>
                  <a:cubicBezTo>
                    <a:pt x="9453" y="7296"/>
                    <a:pt x="10245" y="10657"/>
                    <a:pt x="10245" y="10657"/>
                  </a:cubicBezTo>
                  <a:lnTo>
                    <a:pt x="5926" y="17672"/>
                  </a:lnTo>
                  <a:cubicBezTo>
                    <a:pt x="5926" y="17672"/>
                    <a:pt x="2838" y="13606"/>
                    <a:pt x="2758" y="13493"/>
                  </a:cubicBezTo>
                  <a:lnTo>
                    <a:pt x="1" y="16933"/>
                  </a:lnTo>
                  <a:cubicBezTo>
                    <a:pt x="1" y="16933"/>
                    <a:pt x="3592" y="21391"/>
                    <a:pt x="6213" y="23774"/>
                  </a:cubicBezTo>
                  <a:cubicBezTo>
                    <a:pt x="8076" y="22111"/>
                    <a:pt x="10736" y="15495"/>
                    <a:pt x="11225" y="11037"/>
                  </a:cubicBezTo>
                  <a:cubicBezTo>
                    <a:pt x="13383" y="10392"/>
                    <a:pt x="12399" y="6387"/>
                    <a:pt x="12399" y="6387"/>
                  </a:cubicBezTo>
                  <a:cubicBezTo>
                    <a:pt x="12399" y="6387"/>
                    <a:pt x="13194" y="4157"/>
                    <a:pt x="13307" y="2811"/>
                  </a:cubicBezTo>
                  <a:cubicBezTo>
                    <a:pt x="13466" y="1876"/>
                    <a:pt x="13081" y="1699"/>
                    <a:pt x="13081" y="1699"/>
                  </a:cubicBezTo>
                  <a:cubicBezTo>
                    <a:pt x="13081" y="1699"/>
                    <a:pt x="13220" y="902"/>
                    <a:pt x="12731" y="902"/>
                  </a:cubicBezTo>
                  <a:cubicBezTo>
                    <a:pt x="12709" y="902"/>
                    <a:pt x="12687" y="904"/>
                    <a:pt x="12663" y="907"/>
                  </a:cubicBezTo>
                  <a:cubicBezTo>
                    <a:pt x="12588" y="354"/>
                    <a:pt x="12395" y="1"/>
                    <a:pt x="12219" y="1"/>
                  </a:cubicBezTo>
                  <a:close/>
                </a:path>
              </a:pathLst>
            </a:custGeom>
            <a:solidFill>
              <a:srgbClr val="D8A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5188458" y="1602788"/>
              <a:ext cx="24440" cy="155403"/>
            </a:xfrm>
            <a:custGeom>
              <a:avLst/>
              <a:gdLst/>
              <a:ahLst/>
              <a:cxnLst/>
              <a:rect l="l" t="t" r="r" b="b"/>
              <a:pathLst>
                <a:path w="1054" h="6702" extrusionOk="0">
                  <a:moveTo>
                    <a:pt x="237" y="0"/>
                  </a:moveTo>
                  <a:cubicBezTo>
                    <a:pt x="206" y="0"/>
                    <a:pt x="174" y="7"/>
                    <a:pt x="148" y="26"/>
                  </a:cubicBezTo>
                  <a:cubicBezTo>
                    <a:pt x="65" y="83"/>
                    <a:pt x="46" y="177"/>
                    <a:pt x="27" y="260"/>
                  </a:cubicBezTo>
                  <a:cubicBezTo>
                    <a:pt x="9" y="342"/>
                    <a:pt x="4" y="429"/>
                    <a:pt x="1" y="516"/>
                  </a:cubicBezTo>
                  <a:cubicBezTo>
                    <a:pt x="12" y="429"/>
                    <a:pt x="23" y="346"/>
                    <a:pt x="50" y="264"/>
                  </a:cubicBezTo>
                  <a:cubicBezTo>
                    <a:pt x="72" y="188"/>
                    <a:pt x="103" y="97"/>
                    <a:pt x="171" y="60"/>
                  </a:cubicBezTo>
                  <a:cubicBezTo>
                    <a:pt x="188" y="50"/>
                    <a:pt x="205" y="46"/>
                    <a:pt x="223" y="46"/>
                  </a:cubicBezTo>
                  <a:cubicBezTo>
                    <a:pt x="275" y="46"/>
                    <a:pt x="330" y="81"/>
                    <a:pt x="375" y="120"/>
                  </a:cubicBezTo>
                  <a:cubicBezTo>
                    <a:pt x="434" y="177"/>
                    <a:pt x="484" y="245"/>
                    <a:pt x="529" y="313"/>
                  </a:cubicBezTo>
                  <a:cubicBezTo>
                    <a:pt x="624" y="452"/>
                    <a:pt x="691" y="607"/>
                    <a:pt x="744" y="765"/>
                  </a:cubicBezTo>
                  <a:cubicBezTo>
                    <a:pt x="793" y="924"/>
                    <a:pt x="831" y="1089"/>
                    <a:pt x="808" y="1248"/>
                  </a:cubicBezTo>
                  <a:cubicBezTo>
                    <a:pt x="763" y="1576"/>
                    <a:pt x="661" y="1908"/>
                    <a:pt x="556" y="2229"/>
                  </a:cubicBezTo>
                  <a:cubicBezTo>
                    <a:pt x="450" y="2553"/>
                    <a:pt x="326" y="2873"/>
                    <a:pt x="204" y="3190"/>
                  </a:cubicBezTo>
                  <a:lnTo>
                    <a:pt x="190" y="3228"/>
                  </a:lnTo>
                  <a:lnTo>
                    <a:pt x="216" y="3262"/>
                  </a:lnTo>
                  <a:cubicBezTo>
                    <a:pt x="385" y="3500"/>
                    <a:pt x="521" y="3771"/>
                    <a:pt x="631" y="4047"/>
                  </a:cubicBezTo>
                  <a:cubicBezTo>
                    <a:pt x="740" y="4322"/>
                    <a:pt x="827" y="4612"/>
                    <a:pt x="880" y="4907"/>
                  </a:cubicBezTo>
                  <a:cubicBezTo>
                    <a:pt x="932" y="5201"/>
                    <a:pt x="967" y="5499"/>
                    <a:pt x="959" y="5800"/>
                  </a:cubicBezTo>
                  <a:cubicBezTo>
                    <a:pt x="963" y="5951"/>
                    <a:pt x="944" y="6102"/>
                    <a:pt x="932" y="6253"/>
                  </a:cubicBezTo>
                  <a:cubicBezTo>
                    <a:pt x="921" y="6404"/>
                    <a:pt x="891" y="6551"/>
                    <a:pt x="872" y="6702"/>
                  </a:cubicBezTo>
                  <a:cubicBezTo>
                    <a:pt x="948" y="6407"/>
                    <a:pt x="1008" y="6110"/>
                    <a:pt x="1027" y="5805"/>
                  </a:cubicBezTo>
                  <a:cubicBezTo>
                    <a:pt x="1053" y="5499"/>
                    <a:pt x="1031" y="5189"/>
                    <a:pt x="989" y="4888"/>
                  </a:cubicBezTo>
                  <a:cubicBezTo>
                    <a:pt x="948" y="4583"/>
                    <a:pt x="864" y="4284"/>
                    <a:pt x="756" y="3998"/>
                  </a:cubicBezTo>
                  <a:cubicBezTo>
                    <a:pt x="651" y="3721"/>
                    <a:pt x="526" y="3461"/>
                    <a:pt x="355" y="3211"/>
                  </a:cubicBezTo>
                  <a:lnTo>
                    <a:pt x="355" y="3211"/>
                  </a:lnTo>
                  <a:cubicBezTo>
                    <a:pt x="477" y="2902"/>
                    <a:pt x="586" y="2590"/>
                    <a:pt x="688" y="2274"/>
                  </a:cubicBezTo>
                  <a:cubicBezTo>
                    <a:pt x="786" y="1942"/>
                    <a:pt x="891" y="1613"/>
                    <a:pt x="925" y="1259"/>
                  </a:cubicBezTo>
                  <a:cubicBezTo>
                    <a:pt x="944" y="1078"/>
                    <a:pt x="895" y="897"/>
                    <a:pt x="838" y="735"/>
                  </a:cubicBezTo>
                  <a:cubicBezTo>
                    <a:pt x="774" y="569"/>
                    <a:pt x="695" y="414"/>
                    <a:pt x="593" y="271"/>
                  </a:cubicBezTo>
                  <a:cubicBezTo>
                    <a:pt x="540" y="199"/>
                    <a:pt x="484" y="132"/>
                    <a:pt x="412" y="75"/>
                  </a:cubicBezTo>
                  <a:cubicBezTo>
                    <a:pt x="375" y="48"/>
                    <a:pt x="337" y="22"/>
                    <a:pt x="291" y="7"/>
                  </a:cubicBezTo>
                  <a:cubicBezTo>
                    <a:pt x="274" y="3"/>
                    <a:pt x="256" y="0"/>
                    <a:pt x="237" y="0"/>
                  </a:cubicBezTo>
                  <a:close/>
                </a:path>
              </a:pathLst>
            </a:custGeom>
            <a:solidFill>
              <a:srgbClr val="BF8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5197664" y="1669848"/>
              <a:ext cx="32277" cy="28892"/>
            </a:xfrm>
            <a:custGeom>
              <a:avLst/>
              <a:gdLst/>
              <a:ahLst/>
              <a:cxnLst/>
              <a:rect l="l" t="t" r="r" b="b"/>
              <a:pathLst>
                <a:path w="1392" h="1246" extrusionOk="0">
                  <a:moveTo>
                    <a:pt x="0" y="0"/>
                  </a:moveTo>
                  <a:lnTo>
                    <a:pt x="0" y="0"/>
                  </a:lnTo>
                  <a:cubicBezTo>
                    <a:pt x="253" y="192"/>
                    <a:pt x="490" y="385"/>
                    <a:pt x="721" y="596"/>
                  </a:cubicBezTo>
                  <a:cubicBezTo>
                    <a:pt x="834" y="698"/>
                    <a:pt x="947" y="803"/>
                    <a:pt x="1056" y="913"/>
                  </a:cubicBezTo>
                  <a:cubicBezTo>
                    <a:pt x="1165" y="1022"/>
                    <a:pt x="1271" y="1136"/>
                    <a:pt x="1392" y="1245"/>
                  </a:cubicBezTo>
                  <a:cubicBezTo>
                    <a:pt x="1256" y="955"/>
                    <a:pt x="1052" y="702"/>
                    <a:pt x="819" y="483"/>
                  </a:cubicBezTo>
                  <a:cubicBezTo>
                    <a:pt x="702" y="378"/>
                    <a:pt x="573" y="279"/>
                    <a:pt x="437" y="197"/>
                  </a:cubicBezTo>
                  <a:cubicBezTo>
                    <a:pt x="302" y="114"/>
                    <a:pt x="155" y="42"/>
                    <a:pt x="0" y="0"/>
                  </a:cubicBezTo>
                  <a:close/>
                </a:path>
              </a:pathLst>
            </a:custGeom>
            <a:solidFill>
              <a:srgbClr val="BF8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5202626" y="1574776"/>
              <a:ext cx="32300" cy="99451"/>
            </a:xfrm>
            <a:custGeom>
              <a:avLst/>
              <a:gdLst/>
              <a:ahLst/>
              <a:cxnLst/>
              <a:rect l="l" t="t" r="r" b="b"/>
              <a:pathLst>
                <a:path w="1393" h="4289" extrusionOk="0">
                  <a:moveTo>
                    <a:pt x="1393" y="1"/>
                  </a:moveTo>
                  <a:lnTo>
                    <a:pt x="1393" y="1"/>
                  </a:lnTo>
                  <a:cubicBezTo>
                    <a:pt x="977" y="1430"/>
                    <a:pt x="518" y="2844"/>
                    <a:pt x="1" y="4236"/>
                  </a:cubicBezTo>
                  <a:lnTo>
                    <a:pt x="140" y="4289"/>
                  </a:lnTo>
                  <a:cubicBezTo>
                    <a:pt x="612" y="2875"/>
                    <a:pt x="1027" y="1441"/>
                    <a:pt x="1393" y="1"/>
                  </a:cubicBezTo>
                  <a:close/>
                </a:path>
              </a:pathLst>
            </a:custGeom>
            <a:solidFill>
              <a:srgbClr val="BF8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5215936" y="1592191"/>
              <a:ext cx="28011" cy="92727"/>
            </a:xfrm>
            <a:custGeom>
              <a:avLst/>
              <a:gdLst/>
              <a:ahLst/>
              <a:cxnLst/>
              <a:rect l="l" t="t" r="r" b="b"/>
              <a:pathLst>
                <a:path w="1208" h="3999" extrusionOk="0">
                  <a:moveTo>
                    <a:pt x="1207" y="0"/>
                  </a:moveTo>
                  <a:cubicBezTo>
                    <a:pt x="1155" y="343"/>
                    <a:pt x="1075" y="679"/>
                    <a:pt x="988" y="1011"/>
                  </a:cubicBezTo>
                  <a:cubicBezTo>
                    <a:pt x="901" y="1343"/>
                    <a:pt x="800" y="1675"/>
                    <a:pt x="694" y="2003"/>
                  </a:cubicBezTo>
                  <a:cubicBezTo>
                    <a:pt x="483" y="2655"/>
                    <a:pt x="253" y="3304"/>
                    <a:pt x="1" y="3945"/>
                  </a:cubicBezTo>
                  <a:lnTo>
                    <a:pt x="140" y="3999"/>
                  </a:lnTo>
                  <a:cubicBezTo>
                    <a:pt x="370" y="3346"/>
                    <a:pt x="581" y="2690"/>
                    <a:pt x="766" y="2022"/>
                  </a:cubicBezTo>
                  <a:cubicBezTo>
                    <a:pt x="861" y="1690"/>
                    <a:pt x="951" y="1358"/>
                    <a:pt x="1023" y="1019"/>
                  </a:cubicBezTo>
                  <a:cubicBezTo>
                    <a:pt x="1098" y="683"/>
                    <a:pt x="1166" y="343"/>
                    <a:pt x="1207" y="0"/>
                  </a:cubicBezTo>
                  <a:close/>
                </a:path>
              </a:pathLst>
            </a:custGeom>
            <a:solidFill>
              <a:srgbClr val="BF8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5224933" y="1628759"/>
              <a:ext cx="23721" cy="66223"/>
            </a:xfrm>
            <a:custGeom>
              <a:avLst/>
              <a:gdLst/>
              <a:ahLst/>
              <a:cxnLst/>
              <a:rect l="l" t="t" r="r" b="b"/>
              <a:pathLst>
                <a:path w="1023" h="2856" extrusionOk="0">
                  <a:moveTo>
                    <a:pt x="1023" y="0"/>
                  </a:moveTo>
                  <a:cubicBezTo>
                    <a:pt x="993" y="249"/>
                    <a:pt x="921" y="486"/>
                    <a:pt x="849" y="724"/>
                  </a:cubicBezTo>
                  <a:cubicBezTo>
                    <a:pt x="774" y="961"/>
                    <a:pt x="687" y="1195"/>
                    <a:pt x="597" y="1426"/>
                  </a:cubicBezTo>
                  <a:cubicBezTo>
                    <a:pt x="416" y="1889"/>
                    <a:pt x="212" y="2345"/>
                    <a:pt x="1" y="2791"/>
                  </a:cubicBezTo>
                  <a:lnTo>
                    <a:pt x="137" y="2855"/>
                  </a:lnTo>
                  <a:cubicBezTo>
                    <a:pt x="329" y="2391"/>
                    <a:pt x="506" y="1927"/>
                    <a:pt x="668" y="1452"/>
                  </a:cubicBezTo>
                  <a:cubicBezTo>
                    <a:pt x="748" y="1214"/>
                    <a:pt x="819" y="977"/>
                    <a:pt x="884" y="735"/>
                  </a:cubicBezTo>
                  <a:cubicBezTo>
                    <a:pt x="948" y="493"/>
                    <a:pt x="1004" y="249"/>
                    <a:pt x="1023" y="0"/>
                  </a:cubicBezTo>
                  <a:close/>
                </a:path>
              </a:pathLst>
            </a:custGeom>
            <a:solidFill>
              <a:srgbClr val="BF8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4885340" y="1761164"/>
              <a:ext cx="136551" cy="202404"/>
            </a:xfrm>
            <a:custGeom>
              <a:avLst/>
              <a:gdLst/>
              <a:ahLst/>
              <a:cxnLst/>
              <a:rect l="l" t="t" r="r" b="b"/>
              <a:pathLst>
                <a:path w="5889" h="8729" extrusionOk="0">
                  <a:moveTo>
                    <a:pt x="3855" y="0"/>
                  </a:moveTo>
                  <a:lnTo>
                    <a:pt x="1" y="5439"/>
                  </a:lnTo>
                  <a:cubicBezTo>
                    <a:pt x="1" y="5439"/>
                    <a:pt x="487" y="7004"/>
                    <a:pt x="2365" y="8728"/>
                  </a:cubicBezTo>
                  <a:cubicBezTo>
                    <a:pt x="3775" y="7551"/>
                    <a:pt x="5888" y="4892"/>
                    <a:pt x="5888" y="4892"/>
                  </a:cubicBezTo>
                  <a:lnTo>
                    <a:pt x="3855" y="0"/>
                  </a:lnTo>
                  <a:close/>
                </a:path>
              </a:pathLst>
            </a:custGeom>
            <a:solidFill>
              <a:srgbClr val="EDC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4759729" y="1614753"/>
              <a:ext cx="200154" cy="223991"/>
            </a:xfrm>
            <a:custGeom>
              <a:avLst/>
              <a:gdLst/>
              <a:ahLst/>
              <a:cxnLst/>
              <a:rect l="l" t="t" r="r" b="b"/>
              <a:pathLst>
                <a:path w="8632" h="9660" extrusionOk="0">
                  <a:moveTo>
                    <a:pt x="7092" y="0"/>
                  </a:moveTo>
                  <a:lnTo>
                    <a:pt x="3456" y="2233"/>
                  </a:lnTo>
                  <a:cubicBezTo>
                    <a:pt x="3456" y="2233"/>
                    <a:pt x="2031" y="2017"/>
                    <a:pt x="827" y="2017"/>
                  </a:cubicBezTo>
                  <a:cubicBezTo>
                    <a:pt x="530" y="2017"/>
                    <a:pt x="246" y="2031"/>
                    <a:pt x="1" y="2063"/>
                  </a:cubicBezTo>
                  <a:cubicBezTo>
                    <a:pt x="1208" y="7129"/>
                    <a:pt x="3928" y="9660"/>
                    <a:pt x="3928" y="9660"/>
                  </a:cubicBezTo>
                  <a:lnTo>
                    <a:pt x="8631" y="6895"/>
                  </a:lnTo>
                  <a:lnTo>
                    <a:pt x="7092" y="0"/>
                  </a:lnTo>
                  <a:close/>
                </a:path>
              </a:pathLst>
            </a:custGeom>
            <a:solidFill>
              <a:srgbClr val="CC9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4859787" y="2332014"/>
              <a:ext cx="281659" cy="175135"/>
            </a:xfrm>
            <a:custGeom>
              <a:avLst/>
              <a:gdLst/>
              <a:ahLst/>
              <a:cxnLst/>
              <a:rect l="l" t="t" r="r" b="b"/>
              <a:pathLst>
                <a:path w="12147" h="7553" extrusionOk="0">
                  <a:moveTo>
                    <a:pt x="3796" y="0"/>
                  </a:moveTo>
                  <a:lnTo>
                    <a:pt x="1103" y="1792"/>
                  </a:lnTo>
                  <a:cubicBezTo>
                    <a:pt x="1012" y="1931"/>
                    <a:pt x="1" y="7502"/>
                    <a:pt x="1" y="7502"/>
                  </a:cubicBezTo>
                  <a:cubicBezTo>
                    <a:pt x="1" y="7502"/>
                    <a:pt x="4898" y="7552"/>
                    <a:pt x="8496" y="7552"/>
                  </a:cubicBezTo>
                  <a:cubicBezTo>
                    <a:pt x="10295" y="7552"/>
                    <a:pt x="11770" y="7539"/>
                    <a:pt x="12146" y="7502"/>
                  </a:cubicBezTo>
                  <a:cubicBezTo>
                    <a:pt x="11015" y="5329"/>
                    <a:pt x="1766" y="5284"/>
                    <a:pt x="1766" y="5284"/>
                  </a:cubicBezTo>
                  <a:lnTo>
                    <a:pt x="3796" y="0"/>
                  </a:lnTo>
                  <a:close/>
                </a:path>
              </a:pathLst>
            </a:custGeom>
            <a:solidFill>
              <a:srgbClr val="D8A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276716" y="2310403"/>
              <a:ext cx="154823" cy="218055"/>
            </a:xfrm>
            <a:custGeom>
              <a:avLst/>
              <a:gdLst/>
              <a:ahLst/>
              <a:cxnLst/>
              <a:rect l="l" t="t" r="r" b="b"/>
              <a:pathLst>
                <a:path w="6677" h="9404" extrusionOk="0">
                  <a:moveTo>
                    <a:pt x="2124" y="1"/>
                  </a:moveTo>
                  <a:cubicBezTo>
                    <a:pt x="2124" y="1"/>
                    <a:pt x="0" y="7600"/>
                    <a:pt x="0" y="9403"/>
                  </a:cubicBezTo>
                  <a:lnTo>
                    <a:pt x="5963" y="9403"/>
                  </a:lnTo>
                  <a:cubicBezTo>
                    <a:pt x="5963" y="9403"/>
                    <a:pt x="4718" y="8242"/>
                    <a:pt x="2493" y="7401"/>
                  </a:cubicBezTo>
                  <a:cubicBezTo>
                    <a:pt x="2798" y="5443"/>
                    <a:pt x="3338" y="2173"/>
                    <a:pt x="3338" y="2173"/>
                  </a:cubicBezTo>
                  <a:lnTo>
                    <a:pt x="6676" y="2762"/>
                  </a:lnTo>
                  <a:lnTo>
                    <a:pt x="6676" y="1535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D8A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404229" y="1934404"/>
              <a:ext cx="681133" cy="594041"/>
            </a:xfrm>
            <a:custGeom>
              <a:avLst/>
              <a:gdLst/>
              <a:ahLst/>
              <a:cxnLst/>
              <a:rect l="l" t="t" r="r" b="b"/>
              <a:pathLst>
                <a:path w="29375" h="25619" extrusionOk="0">
                  <a:moveTo>
                    <a:pt x="28321" y="1"/>
                  </a:moveTo>
                  <a:cubicBezTo>
                    <a:pt x="24145" y="1"/>
                    <a:pt x="19010" y="2230"/>
                    <a:pt x="19010" y="2230"/>
                  </a:cubicBezTo>
                  <a:lnTo>
                    <a:pt x="4334" y="9362"/>
                  </a:lnTo>
                  <a:cubicBezTo>
                    <a:pt x="4334" y="9362"/>
                    <a:pt x="6254" y="13062"/>
                    <a:pt x="10063" y="17868"/>
                  </a:cubicBezTo>
                  <a:cubicBezTo>
                    <a:pt x="9615" y="17703"/>
                    <a:pt x="9349" y="17638"/>
                    <a:pt x="9207" y="17638"/>
                  </a:cubicBezTo>
                  <a:cubicBezTo>
                    <a:pt x="8690" y="17638"/>
                    <a:pt x="9836" y="18505"/>
                    <a:pt x="9836" y="18505"/>
                  </a:cubicBezTo>
                  <a:cubicBezTo>
                    <a:pt x="9836" y="18505"/>
                    <a:pt x="4669" y="17053"/>
                    <a:pt x="1724" y="16510"/>
                  </a:cubicBezTo>
                  <a:cubicBezTo>
                    <a:pt x="362" y="17460"/>
                    <a:pt x="0" y="20180"/>
                    <a:pt x="0" y="20180"/>
                  </a:cubicBezTo>
                  <a:cubicBezTo>
                    <a:pt x="0" y="20180"/>
                    <a:pt x="10017" y="23717"/>
                    <a:pt x="16728" y="25618"/>
                  </a:cubicBezTo>
                  <a:cubicBezTo>
                    <a:pt x="16754" y="21821"/>
                    <a:pt x="15507" y="15977"/>
                    <a:pt x="14451" y="11722"/>
                  </a:cubicBezTo>
                  <a:lnTo>
                    <a:pt x="14451" y="11722"/>
                  </a:lnTo>
                  <a:cubicBezTo>
                    <a:pt x="15969" y="10638"/>
                    <a:pt x="19320" y="8182"/>
                    <a:pt x="21804" y="5904"/>
                  </a:cubicBezTo>
                  <a:lnTo>
                    <a:pt x="21804" y="5904"/>
                  </a:lnTo>
                  <a:cubicBezTo>
                    <a:pt x="21047" y="6927"/>
                    <a:pt x="21131" y="7163"/>
                    <a:pt x="21371" y="7163"/>
                  </a:cubicBezTo>
                  <a:cubicBezTo>
                    <a:pt x="21576" y="7163"/>
                    <a:pt x="21895" y="6990"/>
                    <a:pt x="21895" y="6990"/>
                  </a:cubicBezTo>
                  <a:lnTo>
                    <a:pt x="21895" y="6990"/>
                  </a:lnTo>
                  <a:lnTo>
                    <a:pt x="19330" y="19501"/>
                  </a:lnTo>
                  <a:cubicBezTo>
                    <a:pt x="20157" y="19965"/>
                    <a:pt x="21155" y="20084"/>
                    <a:pt x="21960" y="20084"/>
                  </a:cubicBezTo>
                  <a:cubicBezTo>
                    <a:pt x="22803" y="20084"/>
                    <a:pt x="23433" y="19953"/>
                    <a:pt x="23433" y="19953"/>
                  </a:cubicBezTo>
                  <a:cubicBezTo>
                    <a:pt x="23433" y="19953"/>
                    <a:pt x="27334" y="8849"/>
                    <a:pt x="29374" y="53"/>
                  </a:cubicBezTo>
                  <a:cubicBezTo>
                    <a:pt x="29033" y="17"/>
                    <a:pt x="28681" y="1"/>
                    <a:pt x="28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404229" y="2117105"/>
              <a:ext cx="359383" cy="403115"/>
            </a:xfrm>
            <a:custGeom>
              <a:avLst/>
              <a:gdLst/>
              <a:ahLst/>
              <a:cxnLst/>
              <a:rect l="l" t="t" r="r" b="b"/>
              <a:pathLst>
                <a:path w="15499" h="17385" extrusionOk="0">
                  <a:moveTo>
                    <a:pt x="7385" y="1"/>
                  </a:moveTo>
                  <a:lnTo>
                    <a:pt x="4334" y="1483"/>
                  </a:lnTo>
                  <a:cubicBezTo>
                    <a:pt x="4334" y="1483"/>
                    <a:pt x="6254" y="5183"/>
                    <a:pt x="10063" y="9989"/>
                  </a:cubicBezTo>
                  <a:cubicBezTo>
                    <a:pt x="9615" y="9824"/>
                    <a:pt x="9349" y="9759"/>
                    <a:pt x="9207" y="9759"/>
                  </a:cubicBezTo>
                  <a:cubicBezTo>
                    <a:pt x="8690" y="9759"/>
                    <a:pt x="9836" y="10626"/>
                    <a:pt x="9836" y="10626"/>
                  </a:cubicBezTo>
                  <a:cubicBezTo>
                    <a:pt x="9836" y="10626"/>
                    <a:pt x="4669" y="9174"/>
                    <a:pt x="1724" y="8631"/>
                  </a:cubicBezTo>
                  <a:cubicBezTo>
                    <a:pt x="362" y="9581"/>
                    <a:pt x="0" y="12301"/>
                    <a:pt x="0" y="12301"/>
                  </a:cubicBezTo>
                  <a:cubicBezTo>
                    <a:pt x="0" y="12301"/>
                    <a:pt x="8863" y="15431"/>
                    <a:pt x="15498" y="17384"/>
                  </a:cubicBezTo>
                  <a:cubicBezTo>
                    <a:pt x="12628" y="15827"/>
                    <a:pt x="11474" y="13229"/>
                    <a:pt x="12005" y="11580"/>
                  </a:cubicBezTo>
                  <a:cubicBezTo>
                    <a:pt x="11621" y="10057"/>
                    <a:pt x="8135" y="1774"/>
                    <a:pt x="7385" y="1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4512588" y="1992676"/>
              <a:ext cx="384542" cy="233336"/>
            </a:xfrm>
            <a:custGeom>
              <a:avLst/>
              <a:gdLst/>
              <a:ahLst/>
              <a:cxnLst/>
              <a:rect l="l" t="t" r="r" b="b"/>
              <a:pathLst>
                <a:path w="16584" h="10063" extrusionOk="0">
                  <a:moveTo>
                    <a:pt x="144" y="8139"/>
                  </a:moveTo>
                  <a:cubicBezTo>
                    <a:pt x="52" y="8163"/>
                    <a:pt x="0" y="8176"/>
                    <a:pt x="0" y="8176"/>
                  </a:cubicBezTo>
                  <a:lnTo>
                    <a:pt x="144" y="8139"/>
                  </a:lnTo>
                  <a:lnTo>
                    <a:pt x="144" y="8139"/>
                  </a:lnTo>
                  <a:close/>
                  <a:moveTo>
                    <a:pt x="15221" y="1"/>
                  </a:moveTo>
                  <a:cubicBezTo>
                    <a:pt x="15168" y="1"/>
                    <a:pt x="15136" y="3"/>
                    <a:pt x="15136" y="3"/>
                  </a:cubicBezTo>
                  <a:lnTo>
                    <a:pt x="5349" y="3017"/>
                  </a:lnTo>
                  <a:lnTo>
                    <a:pt x="144" y="8139"/>
                  </a:lnTo>
                  <a:lnTo>
                    <a:pt x="144" y="8139"/>
                  </a:lnTo>
                  <a:cubicBezTo>
                    <a:pt x="205" y="8123"/>
                    <a:pt x="284" y="8103"/>
                    <a:pt x="378" y="8079"/>
                  </a:cubicBezTo>
                  <a:cubicBezTo>
                    <a:pt x="1203" y="7864"/>
                    <a:pt x="1864" y="7777"/>
                    <a:pt x="2573" y="7468"/>
                  </a:cubicBezTo>
                  <a:cubicBezTo>
                    <a:pt x="3281" y="9350"/>
                    <a:pt x="3697" y="10063"/>
                    <a:pt x="3697" y="10063"/>
                  </a:cubicBezTo>
                  <a:lnTo>
                    <a:pt x="8694" y="5880"/>
                  </a:lnTo>
                  <a:lnTo>
                    <a:pt x="8905" y="6449"/>
                  </a:lnTo>
                  <a:cubicBezTo>
                    <a:pt x="8905" y="6449"/>
                    <a:pt x="10271" y="4767"/>
                    <a:pt x="11550" y="3288"/>
                  </a:cubicBezTo>
                  <a:cubicBezTo>
                    <a:pt x="13570" y="1898"/>
                    <a:pt x="14039" y="1890"/>
                    <a:pt x="14050" y="1890"/>
                  </a:cubicBezTo>
                  <a:cubicBezTo>
                    <a:pt x="14050" y="1890"/>
                    <a:pt x="14050" y="1890"/>
                    <a:pt x="14050" y="1890"/>
                  </a:cubicBezTo>
                  <a:cubicBezTo>
                    <a:pt x="14050" y="1890"/>
                    <a:pt x="14369" y="2151"/>
                    <a:pt x="14788" y="2151"/>
                  </a:cubicBezTo>
                  <a:cubicBezTo>
                    <a:pt x="15134" y="2151"/>
                    <a:pt x="15548" y="1972"/>
                    <a:pt x="15905" y="1320"/>
                  </a:cubicBezTo>
                  <a:cubicBezTo>
                    <a:pt x="16584" y="89"/>
                    <a:pt x="15536" y="1"/>
                    <a:pt x="15221" y="1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503938" y="1651205"/>
              <a:ext cx="481720" cy="531063"/>
            </a:xfrm>
            <a:custGeom>
              <a:avLst/>
              <a:gdLst/>
              <a:ahLst/>
              <a:cxnLst/>
              <a:rect l="l" t="t" r="r" b="b"/>
              <a:pathLst>
                <a:path w="20775" h="22903" extrusionOk="0">
                  <a:moveTo>
                    <a:pt x="8679" y="1"/>
                  </a:moveTo>
                  <a:cubicBezTo>
                    <a:pt x="7078" y="1"/>
                    <a:pt x="5263" y="74"/>
                    <a:pt x="3685" y="322"/>
                  </a:cubicBezTo>
                  <a:cubicBezTo>
                    <a:pt x="2710" y="2490"/>
                    <a:pt x="2469" y="7523"/>
                    <a:pt x="2411" y="10293"/>
                  </a:cubicBezTo>
                  <a:lnTo>
                    <a:pt x="2411" y="10293"/>
                  </a:lnTo>
                  <a:cubicBezTo>
                    <a:pt x="1543" y="13407"/>
                    <a:pt x="161" y="18910"/>
                    <a:pt x="0" y="22902"/>
                  </a:cubicBezTo>
                  <a:cubicBezTo>
                    <a:pt x="2244" y="22303"/>
                    <a:pt x="7879" y="18528"/>
                    <a:pt x="7879" y="18528"/>
                  </a:cubicBezTo>
                  <a:cubicBezTo>
                    <a:pt x="7879" y="18528"/>
                    <a:pt x="10873" y="16970"/>
                    <a:pt x="14050" y="15005"/>
                  </a:cubicBezTo>
                  <a:cubicBezTo>
                    <a:pt x="19386" y="10969"/>
                    <a:pt x="20775" y="4803"/>
                    <a:pt x="20775" y="4803"/>
                  </a:cubicBezTo>
                  <a:lnTo>
                    <a:pt x="19205" y="3814"/>
                  </a:lnTo>
                  <a:cubicBezTo>
                    <a:pt x="19205" y="3814"/>
                    <a:pt x="16867" y="6123"/>
                    <a:pt x="15072" y="6899"/>
                  </a:cubicBezTo>
                  <a:cubicBezTo>
                    <a:pt x="13091" y="4116"/>
                    <a:pt x="12914" y="159"/>
                    <a:pt x="12914" y="159"/>
                  </a:cubicBezTo>
                  <a:cubicBezTo>
                    <a:pt x="12914" y="159"/>
                    <a:pt x="11027" y="1"/>
                    <a:pt x="8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780111" y="1654799"/>
              <a:ext cx="166718" cy="181581"/>
            </a:xfrm>
            <a:custGeom>
              <a:avLst/>
              <a:gdLst/>
              <a:ahLst/>
              <a:cxnLst/>
              <a:rect l="l" t="t" r="r" b="b"/>
              <a:pathLst>
                <a:path w="7190" h="7831" extrusionOk="0">
                  <a:moveTo>
                    <a:pt x="23" y="0"/>
                  </a:moveTo>
                  <a:lnTo>
                    <a:pt x="1" y="4"/>
                  </a:lnTo>
                  <a:cubicBezTo>
                    <a:pt x="1" y="4"/>
                    <a:pt x="159" y="1471"/>
                    <a:pt x="612" y="3180"/>
                  </a:cubicBezTo>
                  <a:cubicBezTo>
                    <a:pt x="838" y="4037"/>
                    <a:pt x="1140" y="4953"/>
                    <a:pt x="1536" y="5779"/>
                  </a:cubicBezTo>
                  <a:cubicBezTo>
                    <a:pt x="1928" y="6605"/>
                    <a:pt x="2415" y="7336"/>
                    <a:pt x="3011" y="7827"/>
                  </a:cubicBezTo>
                  <a:lnTo>
                    <a:pt x="3014" y="7831"/>
                  </a:lnTo>
                  <a:lnTo>
                    <a:pt x="3022" y="7827"/>
                  </a:lnTo>
                  <a:cubicBezTo>
                    <a:pt x="5542" y="6620"/>
                    <a:pt x="7190" y="4594"/>
                    <a:pt x="7190" y="4594"/>
                  </a:cubicBezTo>
                  <a:lnTo>
                    <a:pt x="7175" y="4584"/>
                  </a:lnTo>
                  <a:cubicBezTo>
                    <a:pt x="7175" y="4584"/>
                    <a:pt x="7167" y="4591"/>
                    <a:pt x="7156" y="4606"/>
                  </a:cubicBezTo>
                  <a:cubicBezTo>
                    <a:pt x="6967" y="4832"/>
                    <a:pt x="5373" y="6674"/>
                    <a:pt x="3019" y="7806"/>
                  </a:cubicBezTo>
                  <a:lnTo>
                    <a:pt x="3019" y="7806"/>
                  </a:lnTo>
                  <a:cubicBezTo>
                    <a:pt x="2426" y="7320"/>
                    <a:pt x="1945" y="6591"/>
                    <a:pt x="1555" y="5771"/>
                  </a:cubicBezTo>
                  <a:cubicBezTo>
                    <a:pt x="963" y="4535"/>
                    <a:pt x="582" y="3094"/>
                    <a:pt x="344" y="1958"/>
                  </a:cubicBezTo>
                  <a:cubicBezTo>
                    <a:pt x="227" y="1393"/>
                    <a:pt x="148" y="902"/>
                    <a:pt x="95" y="555"/>
                  </a:cubicBezTo>
                  <a:cubicBezTo>
                    <a:pt x="69" y="382"/>
                    <a:pt x="50" y="242"/>
                    <a:pt x="39" y="148"/>
                  </a:cubicBezTo>
                  <a:cubicBezTo>
                    <a:pt x="35" y="103"/>
                    <a:pt x="27" y="65"/>
                    <a:pt x="27" y="38"/>
                  </a:cubicBezTo>
                  <a:cubicBezTo>
                    <a:pt x="23" y="16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373A5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72228" y="1931181"/>
              <a:ext cx="357111" cy="184271"/>
            </a:xfrm>
            <a:custGeom>
              <a:avLst/>
              <a:gdLst/>
              <a:ahLst/>
              <a:cxnLst/>
              <a:rect l="l" t="t" r="r" b="b"/>
              <a:pathLst>
                <a:path w="15401" h="7947" extrusionOk="0">
                  <a:moveTo>
                    <a:pt x="4281" y="0"/>
                  </a:moveTo>
                  <a:cubicBezTo>
                    <a:pt x="3721" y="150"/>
                    <a:pt x="2983" y="197"/>
                    <a:pt x="2277" y="197"/>
                  </a:cubicBezTo>
                  <a:cubicBezTo>
                    <a:pt x="1092" y="197"/>
                    <a:pt x="1" y="65"/>
                    <a:pt x="1" y="65"/>
                  </a:cubicBezTo>
                  <a:lnTo>
                    <a:pt x="1" y="65"/>
                  </a:lnTo>
                  <a:cubicBezTo>
                    <a:pt x="1" y="65"/>
                    <a:pt x="79" y="4500"/>
                    <a:pt x="823" y="7936"/>
                  </a:cubicBezTo>
                  <a:cubicBezTo>
                    <a:pt x="865" y="7943"/>
                    <a:pt x="913" y="7946"/>
                    <a:pt x="967" y="7946"/>
                  </a:cubicBezTo>
                  <a:cubicBezTo>
                    <a:pt x="2826" y="7946"/>
                    <a:pt x="11504" y="4021"/>
                    <a:pt x="11504" y="4021"/>
                  </a:cubicBezTo>
                  <a:cubicBezTo>
                    <a:pt x="11856" y="4290"/>
                    <a:pt x="12171" y="4402"/>
                    <a:pt x="12451" y="4402"/>
                  </a:cubicBezTo>
                  <a:cubicBezTo>
                    <a:pt x="13865" y="4402"/>
                    <a:pt x="14393" y="1546"/>
                    <a:pt x="14393" y="1546"/>
                  </a:cubicBezTo>
                  <a:lnTo>
                    <a:pt x="15400" y="1090"/>
                  </a:lnTo>
                  <a:cubicBezTo>
                    <a:pt x="15400" y="1090"/>
                    <a:pt x="14922" y="837"/>
                    <a:pt x="14155" y="837"/>
                  </a:cubicBezTo>
                  <a:cubicBezTo>
                    <a:pt x="14028" y="837"/>
                    <a:pt x="13894" y="844"/>
                    <a:pt x="13753" y="860"/>
                  </a:cubicBezTo>
                  <a:cubicBezTo>
                    <a:pt x="12752" y="970"/>
                    <a:pt x="11372" y="2610"/>
                    <a:pt x="11372" y="2610"/>
                  </a:cubicBezTo>
                  <a:lnTo>
                    <a:pt x="4281" y="3410"/>
                  </a:lnTo>
                  <a:lnTo>
                    <a:pt x="4281" y="0"/>
                  </a:lnTo>
                  <a:close/>
                </a:path>
              </a:pathLst>
            </a:custGeom>
            <a:solidFill>
              <a:srgbClr val="D8A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557364" y="1766242"/>
              <a:ext cx="156400" cy="172028"/>
            </a:xfrm>
            <a:custGeom>
              <a:avLst/>
              <a:gdLst/>
              <a:ahLst/>
              <a:cxnLst/>
              <a:rect l="l" t="t" r="r" b="b"/>
              <a:pathLst>
                <a:path w="6745" h="7419" extrusionOk="0">
                  <a:moveTo>
                    <a:pt x="6745" y="0"/>
                  </a:moveTo>
                  <a:lnTo>
                    <a:pt x="6745" y="0"/>
                  </a:lnTo>
                  <a:cubicBezTo>
                    <a:pt x="6627" y="573"/>
                    <a:pt x="6522" y="1143"/>
                    <a:pt x="6412" y="1716"/>
                  </a:cubicBezTo>
                  <a:cubicBezTo>
                    <a:pt x="6303" y="2286"/>
                    <a:pt x="6201" y="2859"/>
                    <a:pt x="6099" y="3432"/>
                  </a:cubicBezTo>
                  <a:lnTo>
                    <a:pt x="5798" y="5152"/>
                  </a:lnTo>
                  <a:cubicBezTo>
                    <a:pt x="5710" y="5710"/>
                    <a:pt x="5612" y="6257"/>
                    <a:pt x="5544" y="6824"/>
                  </a:cubicBezTo>
                  <a:lnTo>
                    <a:pt x="5544" y="6824"/>
                  </a:lnTo>
                  <a:cubicBezTo>
                    <a:pt x="5133" y="6978"/>
                    <a:pt x="4700" y="7064"/>
                    <a:pt x="4262" y="7124"/>
                  </a:cubicBezTo>
                  <a:lnTo>
                    <a:pt x="3919" y="7162"/>
                  </a:lnTo>
                  <a:lnTo>
                    <a:pt x="3576" y="7188"/>
                  </a:lnTo>
                  <a:cubicBezTo>
                    <a:pt x="3342" y="7204"/>
                    <a:pt x="3112" y="7211"/>
                    <a:pt x="2882" y="7211"/>
                  </a:cubicBezTo>
                  <a:cubicBezTo>
                    <a:pt x="2810" y="7212"/>
                    <a:pt x="2738" y="7213"/>
                    <a:pt x="2666" y="7213"/>
                  </a:cubicBezTo>
                  <a:cubicBezTo>
                    <a:pt x="2274" y="7213"/>
                    <a:pt x="1882" y="7195"/>
                    <a:pt x="1490" y="7166"/>
                  </a:cubicBezTo>
                  <a:cubicBezTo>
                    <a:pt x="1052" y="7134"/>
                    <a:pt x="613" y="7089"/>
                    <a:pt x="181" y="7027"/>
                  </a:cubicBezTo>
                  <a:lnTo>
                    <a:pt x="181" y="7027"/>
                  </a:lnTo>
                  <a:cubicBezTo>
                    <a:pt x="170" y="6162"/>
                    <a:pt x="170" y="5293"/>
                    <a:pt x="185" y="4424"/>
                  </a:cubicBezTo>
                  <a:lnTo>
                    <a:pt x="212" y="3085"/>
                  </a:lnTo>
                  <a:lnTo>
                    <a:pt x="253" y="1743"/>
                  </a:lnTo>
                  <a:lnTo>
                    <a:pt x="253" y="1743"/>
                  </a:lnTo>
                  <a:cubicBezTo>
                    <a:pt x="212" y="2187"/>
                    <a:pt x="174" y="2636"/>
                    <a:pt x="147" y="3082"/>
                  </a:cubicBezTo>
                  <a:cubicBezTo>
                    <a:pt x="118" y="3526"/>
                    <a:pt x="87" y="3975"/>
                    <a:pt x="69" y="4420"/>
                  </a:cubicBezTo>
                  <a:cubicBezTo>
                    <a:pt x="50" y="4866"/>
                    <a:pt x="34" y="5314"/>
                    <a:pt x="23" y="5759"/>
                  </a:cubicBezTo>
                  <a:cubicBezTo>
                    <a:pt x="12" y="6208"/>
                    <a:pt x="1" y="6657"/>
                    <a:pt x="1" y="7102"/>
                  </a:cubicBezTo>
                  <a:lnTo>
                    <a:pt x="1" y="7181"/>
                  </a:lnTo>
                  <a:lnTo>
                    <a:pt x="76" y="7192"/>
                  </a:lnTo>
                  <a:cubicBezTo>
                    <a:pt x="544" y="7268"/>
                    <a:pt x="1007" y="7317"/>
                    <a:pt x="1475" y="7359"/>
                  </a:cubicBezTo>
                  <a:cubicBezTo>
                    <a:pt x="1942" y="7396"/>
                    <a:pt x="2410" y="7418"/>
                    <a:pt x="2882" y="7418"/>
                  </a:cubicBezTo>
                  <a:cubicBezTo>
                    <a:pt x="3354" y="7415"/>
                    <a:pt x="3825" y="7400"/>
                    <a:pt x="4292" y="7328"/>
                  </a:cubicBezTo>
                  <a:cubicBezTo>
                    <a:pt x="4760" y="7260"/>
                    <a:pt x="5224" y="7162"/>
                    <a:pt x="5673" y="6981"/>
                  </a:cubicBezTo>
                  <a:lnTo>
                    <a:pt x="5726" y="6962"/>
                  </a:lnTo>
                  <a:lnTo>
                    <a:pt x="5730" y="6902"/>
                  </a:lnTo>
                  <a:cubicBezTo>
                    <a:pt x="5794" y="6332"/>
                    <a:pt x="5888" y="5752"/>
                    <a:pt x="5975" y="5178"/>
                  </a:cubicBezTo>
                  <a:lnTo>
                    <a:pt x="6231" y="3454"/>
                  </a:lnTo>
                  <a:lnTo>
                    <a:pt x="6491" y="1727"/>
                  </a:lnTo>
                  <a:lnTo>
                    <a:pt x="6745" y="0"/>
                  </a:lnTo>
                  <a:close/>
                </a:path>
              </a:pathLst>
            </a:custGeom>
            <a:solidFill>
              <a:srgbClr val="373A5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885201" y="1422823"/>
              <a:ext cx="242240" cy="258030"/>
            </a:xfrm>
            <a:custGeom>
              <a:avLst/>
              <a:gdLst/>
              <a:ahLst/>
              <a:cxnLst/>
              <a:rect l="l" t="t" r="r" b="b"/>
              <a:pathLst>
                <a:path w="10447" h="11128" extrusionOk="0">
                  <a:moveTo>
                    <a:pt x="5172" y="1"/>
                  </a:moveTo>
                  <a:cubicBezTo>
                    <a:pt x="4789" y="1"/>
                    <a:pt x="4406" y="114"/>
                    <a:pt x="4095" y="338"/>
                  </a:cubicBezTo>
                  <a:cubicBezTo>
                    <a:pt x="3732" y="598"/>
                    <a:pt x="3473" y="1137"/>
                    <a:pt x="3755" y="1485"/>
                  </a:cubicBezTo>
                  <a:cubicBezTo>
                    <a:pt x="3348" y="1281"/>
                    <a:pt x="2930" y="1074"/>
                    <a:pt x="2473" y="1046"/>
                  </a:cubicBezTo>
                  <a:cubicBezTo>
                    <a:pt x="2446" y="1045"/>
                    <a:pt x="2419" y="1044"/>
                    <a:pt x="2391" y="1044"/>
                  </a:cubicBezTo>
                  <a:cubicBezTo>
                    <a:pt x="1962" y="1044"/>
                    <a:pt x="1511" y="1237"/>
                    <a:pt x="1323" y="1620"/>
                  </a:cubicBezTo>
                  <a:cubicBezTo>
                    <a:pt x="1146" y="1985"/>
                    <a:pt x="1324" y="2494"/>
                    <a:pt x="1684" y="2629"/>
                  </a:cubicBezTo>
                  <a:lnTo>
                    <a:pt x="1684" y="2629"/>
                  </a:lnTo>
                  <a:cubicBezTo>
                    <a:pt x="1511" y="2592"/>
                    <a:pt x="1336" y="2562"/>
                    <a:pt x="1162" y="2562"/>
                  </a:cubicBezTo>
                  <a:cubicBezTo>
                    <a:pt x="1079" y="2562"/>
                    <a:pt x="997" y="2569"/>
                    <a:pt x="915" y="2585"/>
                  </a:cubicBezTo>
                  <a:cubicBezTo>
                    <a:pt x="613" y="2646"/>
                    <a:pt x="319" y="2872"/>
                    <a:pt x="282" y="3178"/>
                  </a:cubicBezTo>
                  <a:cubicBezTo>
                    <a:pt x="257" y="3377"/>
                    <a:pt x="386" y="3582"/>
                    <a:pt x="558" y="3669"/>
                  </a:cubicBezTo>
                  <a:lnTo>
                    <a:pt x="558" y="3669"/>
                  </a:lnTo>
                  <a:cubicBezTo>
                    <a:pt x="386" y="3720"/>
                    <a:pt x="238" y="3867"/>
                    <a:pt x="221" y="4049"/>
                  </a:cubicBezTo>
                  <a:cubicBezTo>
                    <a:pt x="198" y="4299"/>
                    <a:pt x="436" y="4530"/>
                    <a:pt x="681" y="4530"/>
                  </a:cubicBezTo>
                  <a:cubicBezTo>
                    <a:pt x="714" y="4530"/>
                    <a:pt x="747" y="4526"/>
                    <a:pt x="780" y="4517"/>
                  </a:cubicBezTo>
                  <a:lnTo>
                    <a:pt x="780" y="4517"/>
                  </a:lnTo>
                  <a:cubicBezTo>
                    <a:pt x="545" y="4615"/>
                    <a:pt x="308" y="4713"/>
                    <a:pt x="70" y="4811"/>
                  </a:cubicBezTo>
                  <a:cubicBezTo>
                    <a:pt x="202" y="4869"/>
                    <a:pt x="334" y="4927"/>
                    <a:pt x="465" y="4987"/>
                  </a:cubicBezTo>
                  <a:lnTo>
                    <a:pt x="465" y="4987"/>
                  </a:lnTo>
                  <a:cubicBezTo>
                    <a:pt x="435" y="4978"/>
                    <a:pt x="404" y="4973"/>
                    <a:pt x="372" y="4973"/>
                  </a:cubicBezTo>
                  <a:cubicBezTo>
                    <a:pt x="196" y="4973"/>
                    <a:pt x="15" y="5110"/>
                    <a:pt x="7" y="5290"/>
                  </a:cubicBezTo>
                  <a:cubicBezTo>
                    <a:pt x="0" y="5479"/>
                    <a:pt x="188" y="5640"/>
                    <a:pt x="372" y="5640"/>
                  </a:cubicBezTo>
                  <a:cubicBezTo>
                    <a:pt x="399" y="5640"/>
                    <a:pt x="425" y="5637"/>
                    <a:pt x="450" y="5630"/>
                  </a:cubicBezTo>
                  <a:lnTo>
                    <a:pt x="450" y="5630"/>
                  </a:lnTo>
                  <a:cubicBezTo>
                    <a:pt x="273" y="5718"/>
                    <a:pt x="167" y="5944"/>
                    <a:pt x="225" y="6138"/>
                  </a:cubicBezTo>
                  <a:cubicBezTo>
                    <a:pt x="278" y="6314"/>
                    <a:pt x="460" y="6434"/>
                    <a:pt x="643" y="6434"/>
                  </a:cubicBezTo>
                  <a:cubicBezTo>
                    <a:pt x="682" y="6434"/>
                    <a:pt x="720" y="6429"/>
                    <a:pt x="757" y="6418"/>
                  </a:cubicBezTo>
                  <a:cubicBezTo>
                    <a:pt x="832" y="7459"/>
                    <a:pt x="912" y="8504"/>
                    <a:pt x="991" y="9545"/>
                  </a:cubicBezTo>
                  <a:cubicBezTo>
                    <a:pt x="1029" y="10061"/>
                    <a:pt x="1100" y="10646"/>
                    <a:pt x="1518" y="10951"/>
                  </a:cubicBezTo>
                  <a:cubicBezTo>
                    <a:pt x="1688" y="11073"/>
                    <a:pt x="1890" y="11128"/>
                    <a:pt x="2096" y="11128"/>
                  </a:cubicBezTo>
                  <a:cubicBezTo>
                    <a:pt x="2399" y="11128"/>
                    <a:pt x="2714" y="11011"/>
                    <a:pt x="2956" y="10823"/>
                  </a:cubicBezTo>
                  <a:cubicBezTo>
                    <a:pt x="3363" y="10506"/>
                    <a:pt x="3612" y="10035"/>
                    <a:pt x="3849" y="9574"/>
                  </a:cubicBezTo>
                  <a:lnTo>
                    <a:pt x="7682" y="5976"/>
                  </a:lnTo>
                  <a:cubicBezTo>
                    <a:pt x="7950" y="6315"/>
                    <a:pt x="8384" y="6518"/>
                    <a:pt x="8818" y="6518"/>
                  </a:cubicBezTo>
                  <a:cubicBezTo>
                    <a:pt x="8897" y="6518"/>
                    <a:pt x="8976" y="6511"/>
                    <a:pt x="9054" y="6497"/>
                  </a:cubicBezTo>
                  <a:cubicBezTo>
                    <a:pt x="9285" y="6460"/>
                    <a:pt x="9526" y="6335"/>
                    <a:pt x="9590" y="6112"/>
                  </a:cubicBezTo>
                  <a:cubicBezTo>
                    <a:pt x="9641" y="5935"/>
                    <a:pt x="9495" y="5723"/>
                    <a:pt x="9330" y="5703"/>
                  </a:cubicBezTo>
                  <a:lnTo>
                    <a:pt x="9330" y="5703"/>
                  </a:lnTo>
                  <a:cubicBezTo>
                    <a:pt x="9754" y="5592"/>
                    <a:pt x="10129" y="5287"/>
                    <a:pt x="10281" y="4876"/>
                  </a:cubicBezTo>
                  <a:cubicBezTo>
                    <a:pt x="10446" y="4427"/>
                    <a:pt x="10307" y="3868"/>
                    <a:pt x="9919" y="3586"/>
                  </a:cubicBezTo>
                  <a:cubicBezTo>
                    <a:pt x="9754" y="3463"/>
                    <a:pt x="9548" y="3402"/>
                    <a:pt x="9343" y="3402"/>
                  </a:cubicBezTo>
                  <a:cubicBezTo>
                    <a:pt x="9154" y="3402"/>
                    <a:pt x="8965" y="3454"/>
                    <a:pt x="8810" y="3555"/>
                  </a:cubicBezTo>
                  <a:lnTo>
                    <a:pt x="8810" y="3555"/>
                  </a:lnTo>
                  <a:cubicBezTo>
                    <a:pt x="9203" y="3108"/>
                    <a:pt x="9231" y="2352"/>
                    <a:pt x="8828" y="1903"/>
                  </a:cubicBezTo>
                  <a:cubicBezTo>
                    <a:pt x="8599" y="1650"/>
                    <a:pt x="8261" y="1525"/>
                    <a:pt x="7922" y="1525"/>
                  </a:cubicBezTo>
                  <a:cubicBezTo>
                    <a:pt x="7573" y="1525"/>
                    <a:pt x="7224" y="1658"/>
                    <a:pt x="6995" y="1922"/>
                  </a:cubicBezTo>
                  <a:cubicBezTo>
                    <a:pt x="7033" y="1236"/>
                    <a:pt x="6645" y="545"/>
                    <a:pt x="6044" y="217"/>
                  </a:cubicBezTo>
                  <a:cubicBezTo>
                    <a:pt x="5778" y="72"/>
                    <a:pt x="5475" y="1"/>
                    <a:pt x="5172" y="1"/>
                  </a:cubicBez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905699" y="1510243"/>
              <a:ext cx="170034" cy="328497"/>
            </a:xfrm>
            <a:custGeom>
              <a:avLst/>
              <a:gdLst/>
              <a:ahLst/>
              <a:cxnLst/>
              <a:rect l="l" t="t" r="r" b="b"/>
              <a:pathLst>
                <a:path w="7333" h="14167" extrusionOk="0">
                  <a:moveTo>
                    <a:pt x="2528" y="0"/>
                  </a:moveTo>
                  <a:cubicBezTo>
                    <a:pt x="1644" y="0"/>
                    <a:pt x="1069" y="159"/>
                    <a:pt x="1069" y="159"/>
                  </a:cubicBezTo>
                  <a:cubicBezTo>
                    <a:pt x="1069" y="159"/>
                    <a:pt x="526" y="4560"/>
                    <a:pt x="265" y="7000"/>
                  </a:cubicBezTo>
                  <a:cubicBezTo>
                    <a:pt x="1" y="9437"/>
                    <a:pt x="1245" y="12122"/>
                    <a:pt x="2667" y="14087"/>
                  </a:cubicBezTo>
                  <a:cubicBezTo>
                    <a:pt x="2804" y="14140"/>
                    <a:pt x="3010" y="14167"/>
                    <a:pt x="3260" y="14167"/>
                  </a:cubicBezTo>
                  <a:cubicBezTo>
                    <a:pt x="4258" y="14167"/>
                    <a:pt x="5951" y="13739"/>
                    <a:pt x="6669" y="12842"/>
                  </a:cubicBezTo>
                  <a:cubicBezTo>
                    <a:pt x="6266" y="12386"/>
                    <a:pt x="5858" y="10455"/>
                    <a:pt x="5858" y="10455"/>
                  </a:cubicBezTo>
                  <a:cubicBezTo>
                    <a:pt x="5858" y="10455"/>
                    <a:pt x="5912" y="10158"/>
                    <a:pt x="6563" y="7702"/>
                  </a:cubicBezTo>
                  <a:cubicBezTo>
                    <a:pt x="7212" y="5247"/>
                    <a:pt x="7333" y="1807"/>
                    <a:pt x="7333" y="1807"/>
                  </a:cubicBezTo>
                  <a:cubicBezTo>
                    <a:pt x="5613" y="312"/>
                    <a:pt x="3767" y="0"/>
                    <a:pt x="2528" y="0"/>
                  </a:cubicBezTo>
                  <a:close/>
                </a:path>
              </a:pathLst>
            </a:custGeom>
            <a:solidFill>
              <a:srgbClr val="D8A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4906673" y="1654869"/>
              <a:ext cx="153687" cy="183877"/>
            </a:xfrm>
            <a:custGeom>
              <a:avLst/>
              <a:gdLst/>
              <a:ahLst/>
              <a:cxnLst/>
              <a:rect l="l" t="t" r="r" b="b"/>
              <a:pathLst>
                <a:path w="6628" h="7930" extrusionOk="0">
                  <a:moveTo>
                    <a:pt x="2411" y="0"/>
                  </a:moveTo>
                  <a:cubicBezTo>
                    <a:pt x="1764" y="0"/>
                    <a:pt x="622" y="637"/>
                    <a:pt x="212" y="880"/>
                  </a:cubicBezTo>
                  <a:cubicBezTo>
                    <a:pt x="0" y="3287"/>
                    <a:pt x="1226" y="5916"/>
                    <a:pt x="2625" y="7850"/>
                  </a:cubicBezTo>
                  <a:cubicBezTo>
                    <a:pt x="2762" y="7903"/>
                    <a:pt x="2968" y="7930"/>
                    <a:pt x="3218" y="7930"/>
                  </a:cubicBezTo>
                  <a:cubicBezTo>
                    <a:pt x="4216" y="7930"/>
                    <a:pt x="5909" y="7502"/>
                    <a:pt x="6627" y="6605"/>
                  </a:cubicBezTo>
                  <a:cubicBezTo>
                    <a:pt x="6224" y="6149"/>
                    <a:pt x="5816" y="4218"/>
                    <a:pt x="5816" y="4218"/>
                  </a:cubicBezTo>
                  <a:cubicBezTo>
                    <a:pt x="5816" y="4218"/>
                    <a:pt x="5858" y="3992"/>
                    <a:pt x="6291" y="2332"/>
                  </a:cubicBezTo>
                  <a:lnTo>
                    <a:pt x="4783" y="2234"/>
                  </a:lnTo>
                  <a:cubicBezTo>
                    <a:pt x="4783" y="2234"/>
                    <a:pt x="3312" y="341"/>
                    <a:pt x="2663" y="46"/>
                  </a:cubicBezTo>
                  <a:cubicBezTo>
                    <a:pt x="2593" y="15"/>
                    <a:pt x="2508" y="0"/>
                    <a:pt x="2411" y="0"/>
                  </a:cubicBez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017583" y="1633118"/>
              <a:ext cx="58595" cy="88692"/>
            </a:xfrm>
            <a:custGeom>
              <a:avLst/>
              <a:gdLst/>
              <a:ahLst/>
              <a:cxnLst/>
              <a:rect l="l" t="t" r="r" b="b"/>
              <a:pathLst>
                <a:path w="2527" h="3825" extrusionOk="0">
                  <a:moveTo>
                    <a:pt x="630" y="0"/>
                  </a:moveTo>
                  <a:cubicBezTo>
                    <a:pt x="629" y="1"/>
                    <a:pt x="19" y="2629"/>
                    <a:pt x="0" y="3172"/>
                  </a:cubicBezTo>
                  <a:cubicBezTo>
                    <a:pt x="841" y="3489"/>
                    <a:pt x="2210" y="3825"/>
                    <a:pt x="2210" y="3825"/>
                  </a:cubicBezTo>
                  <a:cubicBezTo>
                    <a:pt x="2210" y="3825"/>
                    <a:pt x="2527" y="2735"/>
                    <a:pt x="2244" y="2418"/>
                  </a:cubicBezTo>
                  <a:cubicBezTo>
                    <a:pt x="2151" y="2314"/>
                    <a:pt x="1976" y="2279"/>
                    <a:pt x="1784" y="2279"/>
                  </a:cubicBezTo>
                  <a:cubicBezTo>
                    <a:pt x="1399" y="2279"/>
                    <a:pt x="946" y="2418"/>
                    <a:pt x="946" y="2418"/>
                  </a:cubicBezTo>
                  <a:cubicBezTo>
                    <a:pt x="946" y="2418"/>
                    <a:pt x="615" y="664"/>
                    <a:pt x="630" y="0"/>
                  </a:cubicBezTo>
                  <a:close/>
                </a:path>
              </a:pathLst>
            </a:custGeom>
            <a:solidFill>
              <a:srgbClr val="BA6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4911752" y="1500087"/>
              <a:ext cx="49436" cy="120621"/>
            </a:xfrm>
            <a:custGeom>
              <a:avLst/>
              <a:gdLst/>
              <a:ahLst/>
              <a:cxnLst/>
              <a:rect l="l" t="t" r="r" b="b"/>
              <a:pathLst>
                <a:path w="2132" h="5202" extrusionOk="0">
                  <a:moveTo>
                    <a:pt x="589" y="0"/>
                  </a:moveTo>
                  <a:cubicBezTo>
                    <a:pt x="589" y="0"/>
                    <a:pt x="121" y="2011"/>
                    <a:pt x="0" y="5201"/>
                  </a:cubicBezTo>
                  <a:cubicBezTo>
                    <a:pt x="152" y="4195"/>
                    <a:pt x="1731" y="3621"/>
                    <a:pt x="1731" y="3621"/>
                  </a:cubicBezTo>
                  <a:cubicBezTo>
                    <a:pt x="1731" y="3621"/>
                    <a:pt x="2131" y="302"/>
                    <a:pt x="2067" y="200"/>
                  </a:cubicBezTo>
                  <a:lnTo>
                    <a:pt x="589" y="0"/>
                  </a:ln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4859787" y="2457672"/>
              <a:ext cx="281659" cy="49482"/>
            </a:xfrm>
            <a:custGeom>
              <a:avLst/>
              <a:gdLst/>
              <a:ahLst/>
              <a:cxnLst/>
              <a:rect l="l" t="t" r="r" b="b"/>
              <a:pathLst>
                <a:path w="12147" h="2134" extrusionOk="0">
                  <a:moveTo>
                    <a:pt x="4851" y="1"/>
                  </a:moveTo>
                  <a:cubicBezTo>
                    <a:pt x="4580" y="295"/>
                    <a:pt x="4271" y="691"/>
                    <a:pt x="4048" y="1136"/>
                  </a:cubicBezTo>
                  <a:cubicBezTo>
                    <a:pt x="3207" y="1153"/>
                    <a:pt x="2394" y="1158"/>
                    <a:pt x="1681" y="1158"/>
                  </a:cubicBezTo>
                  <a:cubicBezTo>
                    <a:pt x="1098" y="1158"/>
                    <a:pt x="581" y="1155"/>
                    <a:pt x="170" y="1151"/>
                  </a:cubicBezTo>
                  <a:cubicBezTo>
                    <a:pt x="69" y="1706"/>
                    <a:pt x="1" y="2083"/>
                    <a:pt x="1" y="2083"/>
                  </a:cubicBezTo>
                  <a:cubicBezTo>
                    <a:pt x="1" y="2083"/>
                    <a:pt x="4898" y="2133"/>
                    <a:pt x="8496" y="2133"/>
                  </a:cubicBezTo>
                  <a:cubicBezTo>
                    <a:pt x="10295" y="2133"/>
                    <a:pt x="11770" y="2120"/>
                    <a:pt x="12146" y="2083"/>
                  </a:cubicBezTo>
                  <a:cubicBezTo>
                    <a:pt x="11445" y="740"/>
                    <a:pt x="7650" y="208"/>
                    <a:pt x="4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4989247" y="1576770"/>
              <a:ext cx="38654" cy="28984"/>
            </a:xfrm>
            <a:custGeom>
              <a:avLst/>
              <a:gdLst/>
              <a:ahLst/>
              <a:cxnLst/>
              <a:rect l="l" t="t" r="r" b="b"/>
              <a:pathLst>
                <a:path w="1667" h="1250" extrusionOk="0">
                  <a:moveTo>
                    <a:pt x="852" y="1"/>
                  </a:moveTo>
                  <a:cubicBezTo>
                    <a:pt x="631" y="1"/>
                    <a:pt x="351" y="133"/>
                    <a:pt x="0" y="484"/>
                  </a:cubicBezTo>
                  <a:lnTo>
                    <a:pt x="1667" y="1250"/>
                  </a:lnTo>
                  <a:cubicBezTo>
                    <a:pt x="1667" y="1250"/>
                    <a:pt x="1532" y="1"/>
                    <a:pt x="852" y="1"/>
                  </a:cubicBez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5043299" y="1604921"/>
              <a:ext cx="26526" cy="25854"/>
            </a:xfrm>
            <a:custGeom>
              <a:avLst/>
              <a:gdLst/>
              <a:ahLst/>
              <a:cxnLst/>
              <a:rect l="l" t="t" r="r" b="b"/>
              <a:pathLst>
                <a:path w="1144" h="1115" extrusionOk="0">
                  <a:moveTo>
                    <a:pt x="703" y="0"/>
                  </a:moveTo>
                  <a:cubicBezTo>
                    <a:pt x="387" y="0"/>
                    <a:pt x="0" y="424"/>
                    <a:pt x="0" y="424"/>
                  </a:cubicBezTo>
                  <a:lnTo>
                    <a:pt x="1101" y="1114"/>
                  </a:lnTo>
                  <a:cubicBezTo>
                    <a:pt x="1144" y="247"/>
                    <a:pt x="944" y="0"/>
                    <a:pt x="703" y="0"/>
                  </a:cubicBez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4996319" y="1619390"/>
              <a:ext cx="23628" cy="17251"/>
            </a:xfrm>
            <a:custGeom>
              <a:avLst/>
              <a:gdLst/>
              <a:ahLst/>
              <a:cxnLst/>
              <a:rect l="l" t="t" r="r" b="b"/>
              <a:pathLst>
                <a:path w="1019" h="744" extrusionOk="0">
                  <a:moveTo>
                    <a:pt x="579" y="0"/>
                  </a:moveTo>
                  <a:cubicBezTo>
                    <a:pt x="480" y="0"/>
                    <a:pt x="386" y="31"/>
                    <a:pt x="306" y="72"/>
                  </a:cubicBezTo>
                  <a:cubicBezTo>
                    <a:pt x="185" y="133"/>
                    <a:pt x="84" y="215"/>
                    <a:pt x="0" y="317"/>
                  </a:cubicBezTo>
                  <a:cubicBezTo>
                    <a:pt x="117" y="260"/>
                    <a:pt x="230" y="208"/>
                    <a:pt x="347" y="173"/>
                  </a:cubicBezTo>
                  <a:cubicBezTo>
                    <a:pt x="416" y="153"/>
                    <a:pt x="488" y="138"/>
                    <a:pt x="554" y="138"/>
                  </a:cubicBezTo>
                  <a:cubicBezTo>
                    <a:pt x="597" y="138"/>
                    <a:pt x="637" y="144"/>
                    <a:pt x="672" y="159"/>
                  </a:cubicBezTo>
                  <a:cubicBezTo>
                    <a:pt x="766" y="189"/>
                    <a:pt x="834" y="279"/>
                    <a:pt x="887" y="385"/>
                  </a:cubicBezTo>
                  <a:cubicBezTo>
                    <a:pt x="909" y="441"/>
                    <a:pt x="932" y="498"/>
                    <a:pt x="951" y="558"/>
                  </a:cubicBezTo>
                  <a:cubicBezTo>
                    <a:pt x="966" y="619"/>
                    <a:pt x="981" y="679"/>
                    <a:pt x="1003" y="744"/>
                  </a:cubicBezTo>
                  <a:cubicBezTo>
                    <a:pt x="1015" y="679"/>
                    <a:pt x="1015" y="611"/>
                    <a:pt x="1019" y="547"/>
                  </a:cubicBezTo>
                  <a:cubicBezTo>
                    <a:pt x="1015" y="483"/>
                    <a:pt x="1003" y="415"/>
                    <a:pt x="989" y="351"/>
                  </a:cubicBezTo>
                  <a:cubicBezTo>
                    <a:pt x="955" y="219"/>
                    <a:pt x="872" y="79"/>
                    <a:pt x="721" y="23"/>
                  </a:cubicBezTo>
                  <a:cubicBezTo>
                    <a:pt x="674" y="7"/>
                    <a:pt x="626" y="0"/>
                    <a:pt x="579" y="0"/>
                  </a:cubicBez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5038986" y="1638359"/>
              <a:ext cx="21982" cy="16556"/>
            </a:xfrm>
            <a:custGeom>
              <a:avLst/>
              <a:gdLst/>
              <a:ahLst/>
              <a:cxnLst/>
              <a:rect l="l" t="t" r="r" b="b"/>
              <a:pathLst>
                <a:path w="948" h="714" extrusionOk="0">
                  <a:moveTo>
                    <a:pt x="550" y="0"/>
                  </a:moveTo>
                  <a:cubicBezTo>
                    <a:pt x="459" y="0"/>
                    <a:pt x="371" y="28"/>
                    <a:pt x="295" y="61"/>
                  </a:cubicBezTo>
                  <a:cubicBezTo>
                    <a:pt x="182" y="114"/>
                    <a:pt x="80" y="189"/>
                    <a:pt x="1" y="283"/>
                  </a:cubicBezTo>
                  <a:cubicBezTo>
                    <a:pt x="114" y="238"/>
                    <a:pt x="223" y="193"/>
                    <a:pt x="333" y="166"/>
                  </a:cubicBezTo>
                  <a:cubicBezTo>
                    <a:pt x="398" y="148"/>
                    <a:pt x="465" y="136"/>
                    <a:pt x="527" y="136"/>
                  </a:cubicBezTo>
                  <a:cubicBezTo>
                    <a:pt x="568" y="136"/>
                    <a:pt x="608" y="142"/>
                    <a:pt x="643" y="155"/>
                  </a:cubicBezTo>
                  <a:cubicBezTo>
                    <a:pt x="729" y="185"/>
                    <a:pt x="789" y="269"/>
                    <a:pt x="831" y="370"/>
                  </a:cubicBezTo>
                  <a:cubicBezTo>
                    <a:pt x="846" y="423"/>
                    <a:pt x="865" y="480"/>
                    <a:pt x="880" y="537"/>
                  </a:cubicBezTo>
                  <a:cubicBezTo>
                    <a:pt x="891" y="593"/>
                    <a:pt x="902" y="653"/>
                    <a:pt x="921" y="713"/>
                  </a:cubicBezTo>
                  <a:cubicBezTo>
                    <a:pt x="933" y="653"/>
                    <a:pt x="940" y="593"/>
                    <a:pt x="948" y="528"/>
                  </a:cubicBezTo>
                  <a:cubicBezTo>
                    <a:pt x="948" y="469"/>
                    <a:pt x="944" y="404"/>
                    <a:pt x="937" y="340"/>
                  </a:cubicBezTo>
                  <a:cubicBezTo>
                    <a:pt x="914" y="215"/>
                    <a:pt x="831" y="76"/>
                    <a:pt x="688" y="23"/>
                  </a:cubicBezTo>
                  <a:cubicBezTo>
                    <a:pt x="642" y="7"/>
                    <a:pt x="595" y="0"/>
                    <a:pt x="550" y="0"/>
                  </a:cubicBez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4867045" y="1599704"/>
              <a:ext cx="62305" cy="58966"/>
            </a:xfrm>
            <a:custGeom>
              <a:avLst/>
              <a:gdLst/>
              <a:ahLst/>
              <a:cxnLst/>
              <a:rect l="l" t="t" r="r" b="b"/>
              <a:pathLst>
                <a:path w="2687" h="2543" extrusionOk="0">
                  <a:moveTo>
                    <a:pt x="1630" y="0"/>
                  </a:moveTo>
                  <a:cubicBezTo>
                    <a:pt x="1442" y="0"/>
                    <a:pt x="1227" y="70"/>
                    <a:pt x="985" y="246"/>
                  </a:cubicBezTo>
                  <a:cubicBezTo>
                    <a:pt x="0" y="963"/>
                    <a:pt x="783" y="2543"/>
                    <a:pt x="1755" y="2543"/>
                  </a:cubicBezTo>
                  <a:cubicBezTo>
                    <a:pt x="1933" y="2543"/>
                    <a:pt x="2117" y="2490"/>
                    <a:pt x="2298" y="2369"/>
                  </a:cubicBezTo>
                  <a:lnTo>
                    <a:pt x="2686" y="1022"/>
                  </a:lnTo>
                  <a:cubicBezTo>
                    <a:pt x="2686" y="1022"/>
                    <a:pt x="2352" y="0"/>
                    <a:pt x="1630" y="0"/>
                  </a:cubicBezTo>
                  <a:close/>
                </a:path>
              </a:pathLst>
            </a:custGeom>
            <a:solidFill>
              <a:srgbClr val="D8A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4890766" y="1615054"/>
              <a:ext cx="34364" cy="26828"/>
            </a:xfrm>
            <a:custGeom>
              <a:avLst/>
              <a:gdLst/>
              <a:ahLst/>
              <a:cxnLst/>
              <a:rect l="l" t="t" r="r" b="b"/>
              <a:pathLst>
                <a:path w="1482" h="1157" extrusionOk="0">
                  <a:moveTo>
                    <a:pt x="545" y="0"/>
                  </a:moveTo>
                  <a:cubicBezTo>
                    <a:pt x="449" y="0"/>
                    <a:pt x="355" y="27"/>
                    <a:pt x="279" y="78"/>
                  </a:cubicBezTo>
                  <a:cubicBezTo>
                    <a:pt x="211" y="116"/>
                    <a:pt x="159" y="172"/>
                    <a:pt x="113" y="233"/>
                  </a:cubicBezTo>
                  <a:cubicBezTo>
                    <a:pt x="64" y="289"/>
                    <a:pt x="26" y="353"/>
                    <a:pt x="0" y="421"/>
                  </a:cubicBezTo>
                  <a:cubicBezTo>
                    <a:pt x="87" y="308"/>
                    <a:pt x="192" y="202"/>
                    <a:pt x="317" y="149"/>
                  </a:cubicBezTo>
                  <a:cubicBezTo>
                    <a:pt x="376" y="123"/>
                    <a:pt x="437" y="109"/>
                    <a:pt x="497" y="109"/>
                  </a:cubicBezTo>
                  <a:cubicBezTo>
                    <a:pt x="563" y="109"/>
                    <a:pt x="629" y="125"/>
                    <a:pt x="690" y="157"/>
                  </a:cubicBezTo>
                  <a:cubicBezTo>
                    <a:pt x="751" y="176"/>
                    <a:pt x="803" y="224"/>
                    <a:pt x="856" y="262"/>
                  </a:cubicBezTo>
                  <a:cubicBezTo>
                    <a:pt x="905" y="311"/>
                    <a:pt x="958" y="353"/>
                    <a:pt x="1003" y="406"/>
                  </a:cubicBezTo>
                  <a:cubicBezTo>
                    <a:pt x="1054" y="465"/>
                    <a:pt x="1102" y="528"/>
                    <a:pt x="1148" y="593"/>
                  </a:cubicBezTo>
                  <a:lnTo>
                    <a:pt x="1148" y="593"/>
                  </a:lnTo>
                  <a:cubicBezTo>
                    <a:pt x="1110" y="585"/>
                    <a:pt x="1072" y="580"/>
                    <a:pt x="1034" y="576"/>
                  </a:cubicBezTo>
                  <a:cubicBezTo>
                    <a:pt x="995" y="570"/>
                    <a:pt x="955" y="567"/>
                    <a:pt x="914" y="567"/>
                  </a:cubicBezTo>
                  <a:cubicBezTo>
                    <a:pt x="899" y="567"/>
                    <a:pt x="883" y="567"/>
                    <a:pt x="867" y="568"/>
                  </a:cubicBezTo>
                  <a:cubicBezTo>
                    <a:pt x="837" y="572"/>
                    <a:pt x="808" y="576"/>
                    <a:pt x="773" y="595"/>
                  </a:cubicBezTo>
                  <a:cubicBezTo>
                    <a:pt x="735" y="609"/>
                    <a:pt x="702" y="666"/>
                    <a:pt x="709" y="708"/>
                  </a:cubicBezTo>
                  <a:cubicBezTo>
                    <a:pt x="721" y="783"/>
                    <a:pt x="758" y="821"/>
                    <a:pt x="792" y="863"/>
                  </a:cubicBezTo>
                  <a:cubicBezTo>
                    <a:pt x="826" y="903"/>
                    <a:pt x="864" y="941"/>
                    <a:pt x="902" y="976"/>
                  </a:cubicBezTo>
                  <a:cubicBezTo>
                    <a:pt x="980" y="1039"/>
                    <a:pt x="1060" y="1103"/>
                    <a:pt x="1147" y="1157"/>
                  </a:cubicBezTo>
                  <a:cubicBezTo>
                    <a:pt x="1079" y="1081"/>
                    <a:pt x="1007" y="1009"/>
                    <a:pt x="947" y="931"/>
                  </a:cubicBezTo>
                  <a:cubicBezTo>
                    <a:pt x="916" y="893"/>
                    <a:pt x="886" y="854"/>
                    <a:pt x="860" y="813"/>
                  </a:cubicBezTo>
                  <a:cubicBezTo>
                    <a:pt x="834" y="776"/>
                    <a:pt x="815" y="727"/>
                    <a:pt x="815" y="704"/>
                  </a:cubicBezTo>
                  <a:cubicBezTo>
                    <a:pt x="815" y="692"/>
                    <a:pt x="815" y="700"/>
                    <a:pt x="826" y="692"/>
                  </a:cubicBezTo>
                  <a:cubicBezTo>
                    <a:pt x="834" y="689"/>
                    <a:pt x="856" y="685"/>
                    <a:pt x="875" y="685"/>
                  </a:cubicBezTo>
                  <a:cubicBezTo>
                    <a:pt x="916" y="685"/>
                    <a:pt x="966" y="692"/>
                    <a:pt x="1011" y="704"/>
                  </a:cubicBezTo>
                  <a:cubicBezTo>
                    <a:pt x="1105" y="719"/>
                    <a:pt x="1200" y="749"/>
                    <a:pt x="1294" y="776"/>
                  </a:cubicBezTo>
                  <a:lnTo>
                    <a:pt x="1482" y="828"/>
                  </a:lnTo>
                  <a:lnTo>
                    <a:pt x="1377" y="670"/>
                  </a:lnTo>
                  <a:lnTo>
                    <a:pt x="1252" y="485"/>
                  </a:lnTo>
                  <a:cubicBezTo>
                    <a:pt x="1215" y="421"/>
                    <a:pt x="1158" y="368"/>
                    <a:pt x="1109" y="311"/>
                  </a:cubicBezTo>
                  <a:cubicBezTo>
                    <a:pt x="1064" y="252"/>
                    <a:pt x="1000" y="206"/>
                    <a:pt x="943" y="153"/>
                  </a:cubicBezTo>
                  <a:cubicBezTo>
                    <a:pt x="879" y="111"/>
                    <a:pt x="818" y="62"/>
                    <a:pt x="740" y="40"/>
                  </a:cubicBezTo>
                  <a:cubicBezTo>
                    <a:pt x="679" y="13"/>
                    <a:pt x="612" y="0"/>
                    <a:pt x="545" y="0"/>
                  </a:cubicBezTo>
                  <a:close/>
                </a:path>
              </a:pathLst>
            </a:custGeom>
            <a:solidFill>
              <a:srgbClr val="BF8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4958522" y="1692248"/>
              <a:ext cx="61076" cy="67012"/>
            </a:xfrm>
            <a:custGeom>
              <a:avLst/>
              <a:gdLst/>
              <a:ahLst/>
              <a:cxnLst/>
              <a:rect l="l" t="t" r="r" b="b"/>
              <a:pathLst>
                <a:path w="2634" h="2890" extrusionOk="0">
                  <a:moveTo>
                    <a:pt x="243" y="0"/>
                  </a:moveTo>
                  <a:lnTo>
                    <a:pt x="243" y="0"/>
                  </a:lnTo>
                  <a:cubicBezTo>
                    <a:pt x="1" y="1591"/>
                    <a:pt x="431" y="2889"/>
                    <a:pt x="1180" y="2889"/>
                  </a:cubicBezTo>
                  <a:cubicBezTo>
                    <a:pt x="1589" y="2889"/>
                    <a:pt x="2092" y="2503"/>
                    <a:pt x="2633" y="1569"/>
                  </a:cubicBezTo>
                  <a:cubicBezTo>
                    <a:pt x="2633" y="1569"/>
                    <a:pt x="1420" y="494"/>
                    <a:pt x="243" y="0"/>
                  </a:cubicBezTo>
                  <a:close/>
                </a:path>
              </a:pathLst>
            </a:custGeom>
            <a:solidFill>
              <a:srgbClr val="0B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4962488" y="1692248"/>
              <a:ext cx="44613" cy="34457"/>
            </a:xfrm>
            <a:custGeom>
              <a:avLst/>
              <a:gdLst/>
              <a:ahLst/>
              <a:cxnLst/>
              <a:rect l="l" t="t" r="r" b="b"/>
              <a:pathLst>
                <a:path w="1924" h="1486" extrusionOk="0">
                  <a:moveTo>
                    <a:pt x="72" y="0"/>
                  </a:moveTo>
                  <a:cubicBezTo>
                    <a:pt x="18" y="335"/>
                    <a:pt x="0" y="657"/>
                    <a:pt x="7" y="954"/>
                  </a:cubicBezTo>
                  <a:lnTo>
                    <a:pt x="1765" y="1486"/>
                  </a:lnTo>
                  <a:lnTo>
                    <a:pt x="1924" y="1132"/>
                  </a:lnTo>
                  <a:cubicBezTo>
                    <a:pt x="1459" y="777"/>
                    <a:pt x="762" y="29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4276716" y="2310403"/>
              <a:ext cx="138267" cy="218055"/>
            </a:xfrm>
            <a:custGeom>
              <a:avLst/>
              <a:gdLst/>
              <a:ahLst/>
              <a:cxnLst/>
              <a:rect l="l" t="t" r="r" b="b"/>
              <a:pathLst>
                <a:path w="5963" h="9404" extrusionOk="0">
                  <a:moveTo>
                    <a:pt x="2124" y="1"/>
                  </a:moveTo>
                  <a:cubicBezTo>
                    <a:pt x="2124" y="1"/>
                    <a:pt x="0" y="7600"/>
                    <a:pt x="0" y="9403"/>
                  </a:cubicBezTo>
                  <a:lnTo>
                    <a:pt x="5963" y="9403"/>
                  </a:lnTo>
                  <a:cubicBezTo>
                    <a:pt x="5963" y="9403"/>
                    <a:pt x="4718" y="8242"/>
                    <a:pt x="2493" y="7401"/>
                  </a:cubicBezTo>
                  <a:cubicBezTo>
                    <a:pt x="2527" y="7182"/>
                    <a:pt x="2565" y="6948"/>
                    <a:pt x="2603" y="6703"/>
                  </a:cubicBezTo>
                  <a:cubicBezTo>
                    <a:pt x="2493" y="6699"/>
                    <a:pt x="2386" y="6698"/>
                    <a:pt x="2285" y="6698"/>
                  </a:cubicBezTo>
                  <a:cubicBezTo>
                    <a:pt x="1844" y="6698"/>
                    <a:pt x="1516" y="6726"/>
                    <a:pt x="1516" y="6726"/>
                  </a:cubicBezTo>
                  <a:lnTo>
                    <a:pt x="2761" y="215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4700181" y="2097163"/>
              <a:ext cx="40880" cy="112320"/>
            </a:xfrm>
            <a:custGeom>
              <a:avLst/>
              <a:gdLst/>
              <a:ahLst/>
              <a:cxnLst/>
              <a:rect l="l" t="t" r="r" b="b"/>
              <a:pathLst>
                <a:path w="1763" h="4844" extrusionOk="0">
                  <a:moveTo>
                    <a:pt x="1" y="1"/>
                  </a:moveTo>
                  <a:lnTo>
                    <a:pt x="1" y="1"/>
                  </a:lnTo>
                  <a:cubicBezTo>
                    <a:pt x="156" y="404"/>
                    <a:pt x="291" y="812"/>
                    <a:pt x="427" y="1219"/>
                  </a:cubicBezTo>
                  <a:lnTo>
                    <a:pt x="838" y="2434"/>
                  </a:lnTo>
                  <a:cubicBezTo>
                    <a:pt x="981" y="2841"/>
                    <a:pt x="1121" y="3245"/>
                    <a:pt x="1275" y="3648"/>
                  </a:cubicBezTo>
                  <a:cubicBezTo>
                    <a:pt x="1426" y="4048"/>
                    <a:pt x="1585" y="4448"/>
                    <a:pt x="1762" y="4844"/>
                  </a:cubicBezTo>
                  <a:cubicBezTo>
                    <a:pt x="1694" y="4414"/>
                    <a:pt x="1596" y="3995"/>
                    <a:pt x="1483" y="3580"/>
                  </a:cubicBezTo>
                  <a:cubicBezTo>
                    <a:pt x="1373" y="3162"/>
                    <a:pt x="1242" y="2751"/>
                    <a:pt x="1106" y="2343"/>
                  </a:cubicBezTo>
                  <a:cubicBezTo>
                    <a:pt x="962" y="1936"/>
                    <a:pt x="807" y="1532"/>
                    <a:pt x="631" y="1136"/>
                  </a:cubicBezTo>
                  <a:cubicBezTo>
                    <a:pt x="457" y="744"/>
                    <a:pt x="261" y="352"/>
                    <a:pt x="1" y="1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4727474" y="2087911"/>
              <a:ext cx="52937" cy="85284"/>
            </a:xfrm>
            <a:custGeom>
              <a:avLst/>
              <a:gdLst/>
              <a:ahLst/>
              <a:cxnLst/>
              <a:rect l="l" t="t" r="r" b="b"/>
              <a:pathLst>
                <a:path w="2283" h="3678" extrusionOk="0">
                  <a:moveTo>
                    <a:pt x="2283" y="1"/>
                  </a:moveTo>
                  <a:lnTo>
                    <a:pt x="2283" y="1"/>
                  </a:lnTo>
                  <a:cubicBezTo>
                    <a:pt x="2260" y="182"/>
                    <a:pt x="2252" y="366"/>
                    <a:pt x="2218" y="547"/>
                  </a:cubicBezTo>
                  <a:cubicBezTo>
                    <a:pt x="2180" y="728"/>
                    <a:pt x="2154" y="909"/>
                    <a:pt x="2090" y="1082"/>
                  </a:cubicBezTo>
                  <a:cubicBezTo>
                    <a:pt x="1988" y="1434"/>
                    <a:pt x="1822" y="1761"/>
                    <a:pt x="1622" y="2064"/>
                  </a:cubicBezTo>
                  <a:cubicBezTo>
                    <a:pt x="1426" y="2365"/>
                    <a:pt x="1177" y="2633"/>
                    <a:pt x="902" y="2863"/>
                  </a:cubicBezTo>
                  <a:cubicBezTo>
                    <a:pt x="626" y="3089"/>
                    <a:pt x="314" y="3289"/>
                    <a:pt x="1" y="3418"/>
                  </a:cubicBezTo>
                  <a:lnTo>
                    <a:pt x="102" y="3678"/>
                  </a:lnTo>
                  <a:cubicBezTo>
                    <a:pt x="460" y="3504"/>
                    <a:pt x="762" y="3282"/>
                    <a:pt x="1042" y="3021"/>
                  </a:cubicBezTo>
                  <a:cubicBezTo>
                    <a:pt x="1317" y="2761"/>
                    <a:pt x="1558" y="2463"/>
                    <a:pt x="1743" y="2139"/>
                  </a:cubicBezTo>
                  <a:cubicBezTo>
                    <a:pt x="1928" y="1811"/>
                    <a:pt x="2079" y="1463"/>
                    <a:pt x="2158" y="1101"/>
                  </a:cubicBezTo>
                  <a:cubicBezTo>
                    <a:pt x="2210" y="920"/>
                    <a:pt x="2226" y="736"/>
                    <a:pt x="2255" y="551"/>
                  </a:cubicBezTo>
                  <a:cubicBezTo>
                    <a:pt x="2274" y="370"/>
                    <a:pt x="2271" y="182"/>
                    <a:pt x="2283" y="1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4856818" y="2364269"/>
              <a:ext cx="97990" cy="14910"/>
            </a:xfrm>
            <a:custGeom>
              <a:avLst/>
              <a:gdLst/>
              <a:ahLst/>
              <a:cxnLst/>
              <a:rect l="l" t="t" r="r" b="b"/>
              <a:pathLst>
                <a:path w="4226" h="643" extrusionOk="0">
                  <a:moveTo>
                    <a:pt x="9" y="1"/>
                  </a:moveTo>
                  <a:lnTo>
                    <a:pt x="0" y="16"/>
                  </a:lnTo>
                  <a:cubicBezTo>
                    <a:pt x="895" y="517"/>
                    <a:pt x="1981" y="642"/>
                    <a:pt x="2829" y="642"/>
                  </a:cubicBezTo>
                  <a:cubicBezTo>
                    <a:pt x="3637" y="642"/>
                    <a:pt x="4225" y="529"/>
                    <a:pt x="4225" y="529"/>
                  </a:cubicBezTo>
                  <a:lnTo>
                    <a:pt x="4225" y="517"/>
                  </a:lnTo>
                  <a:cubicBezTo>
                    <a:pt x="4225" y="517"/>
                    <a:pt x="4213" y="517"/>
                    <a:pt x="4199" y="521"/>
                  </a:cubicBezTo>
                  <a:cubicBezTo>
                    <a:pt x="4074" y="540"/>
                    <a:pt x="3534" y="627"/>
                    <a:pt x="2829" y="627"/>
                  </a:cubicBezTo>
                  <a:cubicBezTo>
                    <a:pt x="1981" y="627"/>
                    <a:pt x="898" y="502"/>
                    <a:pt x="9" y="1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4427649" y="2322368"/>
              <a:ext cx="42874" cy="88298"/>
            </a:xfrm>
            <a:custGeom>
              <a:avLst/>
              <a:gdLst/>
              <a:ahLst/>
              <a:cxnLst/>
              <a:rect l="l" t="t" r="r" b="b"/>
              <a:pathLst>
                <a:path w="1849" h="3808" extrusionOk="0">
                  <a:moveTo>
                    <a:pt x="1842" y="1"/>
                  </a:moveTo>
                  <a:cubicBezTo>
                    <a:pt x="1842" y="1"/>
                    <a:pt x="521" y="1061"/>
                    <a:pt x="1" y="3803"/>
                  </a:cubicBezTo>
                  <a:lnTo>
                    <a:pt x="16" y="3807"/>
                  </a:lnTo>
                  <a:cubicBezTo>
                    <a:pt x="277" y="2438"/>
                    <a:pt x="736" y="1487"/>
                    <a:pt x="1128" y="883"/>
                  </a:cubicBezTo>
                  <a:cubicBezTo>
                    <a:pt x="1325" y="578"/>
                    <a:pt x="1506" y="363"/>
                    <a:pt x="1638" y="220"/>
                  </a:cubicBezTo>
                  <a:cubicBezTo>
                    <a:pt x="1702" y="148"/>
                    <a:pt x="1755" y="96"/>
                    <a:pt x="1793" y="61"/>
                  </a:cubicBezTo>
                  <a:cubicBezTo>
                    <a:pt x="1811" y="46"/>
                    <a:pt x="1826" y="32"/>
                    <a:pt x="1834" y="23"/>
                  </a:cubicBezTo>
                  <a:cubicBezTo>
                    <a:pt x="1842" y="20"/>
                    <a:pt x="1845" y="16"/>
                    <a:pt x="1845" y="16"/>
                  </a:cubicBezTo>
                  <a:lnTo>
                    <a:pt x="1849" y="13"/>
                  </a:lnTo>
                  <a:lnTo>
                    <a:pt x="1842" y="1"/>
                  </a:ln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278359" y="1596620"/>
              <a:ext cx="74571" cy="137432"/>
            </a:xfrm>
            <a:custGeom>
              <a:avLst/>
              <a:gdLst/>
              <a:ahLst/>
              <a:cxnLst/>
              <a:rect l="l" t="t" r="r" b="b"/>
              <a:pathLst>
                <a:path w="3216" h="5927" extrusionOk="0">
                  <a:moveTo>
                    <a:pt x="1036" y="0"/>
                  </a:moveTo>
                  <a:cubicBezTo>
                    <a:pt x="1013" y="0"/>
                    <a:pt x="990" y="3"/>
                    <a:pt x="967" y="9"/>
                  </a:cubicBezTo>
                  <a:cubicBezTo>
                    <a:pt x="397" y="149"/>
                    <a:pt x="469" y="1028"/>
                    <a:pt x="778" y="3064"/>
                  </a:cubicBezTo>
                  <a:cubicBezTo>
                    <a:pt x="533" y="2700"/>
                    <a:pt x="363" y="2553"/>
                    <a:pt x="256" y="2553"/>
                  </a:cubicBezTo>
                  <a:cubicBezTo>
                    <a:pt x="1" y="2553"/>
                    <a:pt x="107" y="3394"/>
                    <a:pt x="423" y="4128"/>
                  </a:cubicBezTo>
                  <a:cubicBezTo>
                    <a:pt x="872" y="5169"/>
                    <a:pt x="1774" y="5855"/>
                    <a:pt x="1774" y="5927"/>
                  </a:cubicBezTo>
                  <a:lnTo>
                    <a:pt x="3215" y="5211"/>
                  </a:lnTo>
                  <a:cubicBezTo>
                    <a:pt x="3215" y="5211"/>
                    <a:pt x="2909" y="4222"/>
                    <a:pt x="2460" y="2872"/>
                  </a:cubicBezTo>
                  <a:cubicBezTo>
                    <a:pt x="2026" y="1577"/>
                    <a:pt x="1575" y="0"/>
                    <a:pt x="1036" y="0"/>
                  </a:cubicBezTo>
                  <a:close/>
                </a:path>
              </a:pathLst>
            </a:custGeom>
            <a:solidFill>
              <a:srgbClr val="D8A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475854" y="1643808"/>
              <a:ext cx="294041" cy="265752"/>
            </a:xfrm>
            <a:custGeom>
              <a:avLst/>
              <a:gdLst/>
              <a:ahLst/>
              <a:cxnLst/>
              <a:rect l="l" t="t" r="r" b="b"/>
              <a:pathLst>
                <a:path w="12681" h="11461" extrusionOk="0">
                  <a:moveTo>
                    <a:pt x="5111" y="1"/>
                  </a:moveTo>
                  <a:cubicBezTo>
                    <a:pt x="1922" y="1"/>
                    <a:pt x="1" y="2670"/>
                    <a:pt x="1" y="2670"/>
                  </a:cubicBezTo>
                  <a:lnTo>
                    <a:pt x="1411" y="6483"/>
                  </a:lnTo>
                  <a:cubicBezTo>
                    <a:pt x="1411" y="6483"/>
                    <a:pt x="3437" y="11460"/>
                    <a:pt x="6401" y="11460"/>
                  </a:cubicBezTo>
                  <a:cubicBezTo>
                    <a:pt x="6564" y="11460"/>
                    <a:pt x="6730" y="11445"/>
                    <a:pt x="6899" y="11413"/>
                  </a:cubicBezTo>
                  <a:cubicBezTo>
                    <a:pt x="10132" y="10802"/>
                    <a:pt x="12681" y="8200"/>
                    <a:pt x="12055" y="4967"/>
                  </a:cubicBezTo>
                  <a:cubicBezTo>
                    <a:pt x="11425" y="1734"/>
                    <a:pt x="9657" y="607"/>
                    <a:pt x="5963" y="63"/>
                  </a:cubicBezTo>
                  <a:cubicBezTo>
                    <a:pt x="5670" y="20"/>
                    <a:pt x="5386" y="1"/>
                    <a:pt x="5111" y="1"/>
                  </a:cubicBez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655935" y="2450159"/>
              <a:ext cx="162336" cy="78304"/>
            </a:xfrm>
            <a:custGeom>
              <a:avLst/>
              <a:gdLst/>
              <a:ahLst/>
              <a:cxnLst/>
              <a:rect l="l" t="t" r="r" b="b"/>
              <a:pathLst>
                <a:path w="7001" h="3377" extrusionOk="0">
                  <a:moveTo>
                    <a:pt x="2505" y="1"/>
                  </a:moveTo>
                  <a:lnTo>
                    <a:pt x="604" y="744"/>
                  </a:lnTo>
                  <a:lnTo>
                    <a:pt x="1" y="3021"/>
                  </a:lnTo>
                  <a:lnTo>
                    <a:pt x="6718" y="3376"/>
                  </a:lnTo>
                  <a:lnTo>
                    <a:pt x="7001" y="2562"/>
                  </a:lnTo>
                  <a:cubicBezTo>
                    <a:pt x="4960" y="1045"/>
                    <a:pt x="2505" y="1"/>
                    <a:pt x="2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5360678" y="2462564"/>
              <a:ext cx="179147" cy="61122"/>
            </a:xfrm>
            <a:custGeom>
              <a:avLst/>
              <a:gdLst/>
              <a:ahLst/>
              <a:cxnLst/>
              <a:rect l="l" t="t" r="r" b="b"/>
              <a:pathLst>
                <a:path w="7726" h="2636" extrusionOk="0">
                  <a:moveTo>
                    <a:pt x="4058" y="1"/>
                  </a:moveTo>
                  <a:cubicBezTo>
                    <a:pt x="3850" y="1"/>
                    <a:pt x="494" y="990"/>
                    <a:pt x="0" y="1917"/>
                  </a:cubicBezTo>
                  <a:lnTo>
                    <a:pt x="234" y="2491"/>
                  </a:lnTo>
                  <a:cubicBezTo>
                    <a:pt x="234" y="2491"/>
                    <a:pt x="2719" y="2635"/>
                    <a:pt x="4931" y="2635"/>
                  </a:cubicBezTo>
                  <a:cubicBezTo>
                    <a:pt x="6052" y="2635"/>
                    <a:pt x="7103" y="2598"/>
                    <a:pt x="7725" y="2486"/>
                  </a:cubicBezTo>
                  <a:cubicBezTo>
                    <a:pt x="6280" y="707"/>
                    <a:pt x="5511" y="499"/>
                    <a:pt x="5511" y="499"/>
                  </a:cubicBezTo>
                  <a:lnTo>
                    <a:pt x="4066" y="2"/>
                  </a:lnTo>
                  <a:cubicBezTo>
                    <a:pt x="4065" y="1"/>
                    <a:pt x="4062" y="1"/>
                    <a:pt x="40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5655935" y="2501312"/>
              <a:ext cx="162336" cy="27153"/>
            </a:xfrm>
            <a:custGeom>
              <a:avLst/>
              <a:gdLst/>
              <a:ahLst/>
              <a:cxnLst/>
              <a:rect l="l" t="t" r="r" b="b"/>
              <a:pathLst>
                <a:path w="7001" h="1171" extrusionOk="0">
                  <a:moveTo>
                    <a:pt x="216" y="1"/>
                  </a:moveTo>
                  <a:lnTo>
                    <a:pt x="1" y="815"/>
                  </a:lnTo>
                  <a:lnTo>
                    <a:pt x="6718" y="1170"/>
                  </a:lnTo>
                  <a:lnTo>
                    <a:pt x="7001" y="3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5360678" y="2501312"/>
              <a:ext cx="179147" cy="22306"/>
            </a:xfrm>
            <a:custGeom>
              <a:avLst/>
              <a:gdLst/>
              <a:ahLst/>
              <a:cxnLst/>
              <a:rect l="l" t="t" r="r" b="b"/>
              <a:pathLst>
                <a:path w="7726" h="962" extrusionOk="0">
                  <a:moveTo>
                    <a:pt x="7015" y="1"/>
                  </a:moveTo>
                  <a:lnTo>
                    <a:pt x="0" y="242"/>
                  </a:lnTo>
                  <a:lnTo>
                    <a:pt x="234" y="815"/>
                  </a:lnTo>
                  <a:cubicBezTo>
                    <a:pt x="234" y="815"/>
                    <a:pt x="2724" y="962"/>
                    <a:pt x="4937" y="962"/>
                  </a:cubicBezTo>
                  <a:cubicBezTo>
                    <a:pt x="6056" y="962"/>
                    <a:pt x="7104" y="925"/>
                    <a:pt x="7725" y="812"/>
                  </a:cubicBezTo>
                  <a:cubicBezTo>
                    <a:pt x="7468" y="495"/>
                    <a:pt x="7231" y="227"/>
                    <a:pt x="7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5411321" y="2173522"/>
              <a:ext cx="314701" cy="346815"/>
            </a:xfrm>
            <a:custGeom>
              <a:avLst/>
              <a:gdLst/>
              <a:ahLst/>
              <a:cxnLst/>
              <a:rect l="l" t="t" r="r" b="b"/>
              <a:pathLst>
                <a:path w="13572" h="14957" extrusionOk="0">
                  <a:moveTo>
                    <a:pt x="7313" y="1"/>
                  </a:moveTo>
                  <a:lnTo>
                    <a:pt x="0" y="2143"/>
                  </a:lnTo>
                  <a:cubicBezTo>
                    <a:pt x="0" y="2143"/>
                    <a:pt x="1912" y="8905"/>
                    <a:pt x="2150" y="10954"/>
                  </a:cubicBezTo>
                  <a:cubicBezTo>
                    <a:pt x="2019" y="10870"/>
                    <a:pt x="1933" y="10835"/>
                    <a:pt x="1881" y="10835"/>
                  </a:cubicBezTo>
                  <a:cubicBezTo>
                    <a:pt x="1640" y="10835"/>
                    <a:pt x="2122" y="11585"/>
                    <a:pt x="2150" y="11693"/>
                  </a:cubicBezTo>
                  <a:cubicBezTo>
                    <a:pt x="2154" y="11709"/>
                    <a:pt x="2134" y="11715"/>
                    <a:pt x="2097" y="11715"/>
                  </a:cubicBezTo>
                  <a:cubicBezTo>
                    <a:pt x="1995" y="11715"/>
                    <a:pt x="1765" y="11669"/>
                    <a:pt x="1562" y="11669"/>
                  </a:cubicBezTo>
                  <a:cubicBezTo>
                    <a:pt x="1230" y="11669"/>
                    <a:pt x="968" y="11791"/>
                    <a:pt x="1445" y="12432"/>
                  </a:cubicBezTo>
                  <a:cubicBezTo>
                    <a:pt x="2287" y="13571"/>
                    <a:pt x="4895" y="14956"/>
                    <a:pt x="5488" y="14956"/>
                  </a:cubicBezTo>
                  <a:cubicBezTo>
                    <a:pt x="5508" y="14956"/>
                    <a:pt x="5526" y="14955"/>
                    <a:pt x="5541" y="14951"/>
                  </a:cubicBezTo>
                  <a:cubicBezTo>
                    <a:pt x="5507" y="11527"/>
                    <a:pt x="3999" y="3600"/>
                    <a:pt x="3999" y="3599"/>
                  </a:cubicBezTo>
                  <a:lnTo>
                    <a:pt x="3999" y="3599"/>
                  </a:lnTo>
                  <a:cubicBezTo>
                    <a:pt x="3999" y="3600"/>
                    <a:pt x="9204" y="11995"/>
                    <a:pt x="9709" y="12734"/>
                  </a:cubicBezTo>
                  <a:cubicBezTo>
                    <a:pt x="9037" y="12802"/>
                    <a:pt x="9674" y="13745"/>
                    <a:pt x="10044" y="14028"/>
                  </a:cubicBezTo>
                  <a:cubicBezTo>
                    <a:pt x="9909" y="14178"/>
                    <a:pt x="9977" y="14511"/>
                    <a:pt x="10550" y="14951"/>
                  </a:cubicBezTo>
                  <a:cubicBezTo>
                    <a:pt x="11085" y="13711"/>
                    <a:pt x="13571" y="12096"/>
                    <a:pt x="13571" y="12096"/>
                  </a:cubicBezTo>
                  <a:cubicBezTo>
                    <a:pt x="13571" y="12096"/>
                    <a:pt x="8683" y="4572"/>
                    <a:pt x="7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5411321" y="2173522"/>
              <a:ext cx="198624" cy="80484"/>
            </a:xfrm>
            <a:custGeom>
              <a:avLst/>
              <a:gdLst/>
              <a:ahLst/>
              <a:cxnLst/>
              <a:rect l="l" t="t" r="r" b="b"/>
              <a:pathLst>
                <a:path w="8566" h="3471" extrusionOk="0">
                  <a:moveTo>
                    <a:pt x="7313" y="1"/>
                  </a:moveTo>
                  <a:lnTo>
                    <a:pt x="0" y="2143"/>
                  </a:lnTo>
                  <a:cubicBezTo>
                    <a:pt x="0" y="2143"/>
                    <a:pt x="94" y="2475"/>
                    <a:pt x="242" y="3018"/>
                  </a:cubicBezTo>
                  <a:cubicBezTo>
                    <a:pt x="1299" y="3220"/>
                    <a:pt x="3000" y="3470"/>
                    <a:pt x="4986" y="3470"/>
                  </a:cubicBezTo>
                  <a:cubicBezTo>
                    <a:pt x="6109" y="3470"/>
                    <a:pt x="7324" y="3390"/>
                    <a:pt x="8565" y="3176"/>
                  </a:cubicBezTo>
                  <a:cubicBezTo>
                    <a:pt x="8045" y="2052"/>
                    <a:pt x="7600" y="962"/>
                    <a:pt x="7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5308110" y="1705164"/>
              <a:ext cx="432238" cy="532339"/>
            </a:xfrm>
            <a:custGeom>
              <a:avLst/>
              <a:gdLst/>
              <a:ahLst/>
              <a:cxnLst/>
              <a:rect l="l" t="t" r="r" b="b"/>
              <a:pathLst>
                <a:path w="18641" h="22958" extrusionOk="0">
                  <a:moveTo>
                    <a:pt x="1875" y="1"/>
                  </a:moveTo>
                  <a:cubicBezTo>
                    <a:pt x="371" y="737"/>
                    <a:pt x="0" y="1438"/>
                    <a:pt x="0" y="1438"/>
                  </a:cubicBezTo>
                  <a:cubicBezTo>
                    <a:pt x="0" y="1438"/>
                    <a:pt x="2207" y="7465"/>
                    <a:pt x="5040" y="11030"/>
                  </a:cubicBezTo>
                  <a:cubicBezTo>
                    <a:pt x="3459" y="15480"/>
                    <a:pt x="4229" y="22722"/>
                    <a:pt x="4229" y="22722"/>
                  </a:cubicBezTo>
                  <a:cubicBezTo>
                    <a:pt x="4229" y="22722"/>
                    <a:pt x="5496" y="22958"/>
                    <a:pt x="7173" y="22958"/>
                  </a:cubicBezTo>
                  <a:cubicBezTo>
                    <a:pt x="9243" y="22958"/>
                    <a:pt x="11935" y="22599"/>
                    <a:pt x="13639" y="20995"/>
                  </a:cubicBezTo>
                  <a:cubicBezTo>
                    <a:pt x="13614" y="20888"/>
                    <a:pt x="13656" y="20724"/>
                    <a:pt x="13732" y="20520"/>
                  </a:cubicBezTo>
                  <a:lnTo>
                    <a:pt x="13732" y="20520"/>
                  </a:lnTo>
                  <a:cubicBezTo>
                    <a:pt x="13954" y="20545"/>
                    <a:pt x="14176" y="20559"/>
                    <a:pt x="14394" y="20559"/>
                  </a:cubicBezTo>
                  <a:cubicBezTo>
                    <a:pt x="15284" y="20559"/>
                    <a:pt x="16117" y="20326"/>
                    <a:pt x="16691" y="19667"/>
                  </a:cubicBezTo>
                  <a:cubicBezTo>
                    <a:pt x="18640" y="17426"/>
                    <a:pt x="15514" y="13624"/>
                    <a:pt x="11840" y="9883"/>
                  </a:cubicBezTo>
                  <a:cubicBezTo>
                    <a:pt x="10102" y="7904"/>
                    <a:pt x="9219" y="7869"/>
                    <a:pt x="9158" y="7869"/>
                  </a:cubicBezTo>
                  <a:cubicBezTo>
                    <a:pt x="9156" y="7869"/>
                    <a:pt x="9155" y="7869"/>
                    <a:pt x="9155" y="7869"/>
                  </a:cubicBezTo>
                  <a:lnTo>
                    <a:pt x="7729" y="8555"/>
                  </a:lnTo>
                  <a:cubicBezTo>
                    <a:pt x="7729" y="8555"/>
                    <a:pt x="3127" y="2464"/>
                    <a:pt x="1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5472956" y="1881326"/>
              <a:ext cx="112506" cy="61493"/>
            </a:xfrm>
            <a:custGeom>
              <a:avLst/>
              <a:gdLst/>
              <a:ahLst/>
              <a:cxnLst/>
              <a:rect l="l" t="t" r="r" b="b"/>
              <a:pathLst>
                <a:path w="4852" h="2652" extrusionOk="0">
                  <a:moveTo>
                    <a:pt x="130" y="17"/>
                  </a:moveTo>
                  <a:lnTo>
                    <a:pt x="4832" y="1276"/>
                  </a:lnTo>
                  <a:lnTo>
                    <a:pt x="4832" y="1276"/>
                  </a:lnTo>
                  <a:cubicBezTo>
                    <a:pt x="4806" y="1321"/>
                    <a:pt x="4606" y="1660"/>
                    <a:pt x="4222" y="1985"/>
                  </a:cubicBezTo>
                  <a:cubicBezTo>
                    <a:pt x="3830" y="2316"/>
                    <a:pt x="3242" y="2636"/>
                    <a:pt x="2441" y="2636"/>
                  </a:cubicBezTo>
                  <a:cubicBezTo>
                    <a:pt x="2192" y="2636"/>
                    <a:pt x="1917" y="2607"/>
                    <a:pt x="1623" y="2531"/>
                  </a:cubicBezTo>
                  <a:cubicBezTo>
                    <a:pt x="951" y="2365"/>
                    <a:pt x="552" y="2071"/>
                    <a:pt x="318" y="1739"/>
                  </a:cubicBezTo>
                  <a:cubicBezTo>
                    <a:pt x="84" y="1407"/>
                    <a:pt x="16" y="1041"/>
                    <a:pt x="16" y="732"/>
                  </a:cubicBezTo>
                  <a:cubicBezTo>
                    <a:pt x="16" y="525"/>
                    <a:pt x="46" y="347"/>
                    <a:pt x="77" y="215"/>
                  </a:cubicBezTo>
                  <a:cubicBezTo>
                    <a:pt x="88" y="152"/>
                    <a:pt x="103" y="102"/>
                    <a:pt x="114" y="65"/>
                  </a:cubicBezTo>
                  <a:cubicBezTo>
                    <a:pt x="122" y="46"/>
                    <a:pt x="126" y="34"/>
                    <a:pt x="129" y="23"/>
                  </a:cubicBezTo>
                  <a:cubicBezTo>
                    <a:pt x="129" y="21"/>
                    <a:pt x="130" y="19"/>
                    <a:pt x="130" y="17"/>
                  </a:cubicBezTo>
                  <a:close/>
                  <a:moveTo>
                    <a:pt x="122" y="0"/>
                  </a:moveTo>
                  <a:lnTo>
                    <a:pt x="119" y="4"/>
                  </a:lnTo>
                  <a:cubicBezTo>
                    <a:pt x="119" y="4"/>
                    <a:pt x="1" y="317"/>
                    <a:pt x="1" y="732"/>
                  </a:cubicBezTo>
                  <a:cubicBezTo>
                    <a:pt x="1" y="1041"/>
                    <a:pt x="69" y="1414"/>
                    <a:pt x="307" y="1747"/>
                  </a:cubicBezTo>
                  <a:cubicBezTo>
                    <a:pt x="540" y="2082"/>
                    <a:pt x="948" y="2380"/>
                    <a:pt x="1619" y="2546"/>
                  </a:cubicBezTo>
                  <a:cubicBezTo>
                    <a:pt x="1917" y="2622"/>
                    <a:pt x="2189" y="2652"/>
                    <a:pt x="2441" y="2652"/>
                  </a:cubicBezTo>
                  <a:cubicBezTo>
                    <a:pt x="3271" y="2652"/>
                    <a:pt x="3875" y="2309"/>
                    <a:pt x="4267" y="1966"/>
                  </a:cubicBezTo>
                  <a:cubicBezTo>
                    <a:pt x="4659" y="1623"/>
                    <a:pt x="4848" y="1279"/>
                    <a:pt x="4848" y="1275"/>
                  </a:cubicBezTo>
                  <a:lnTo>
                    <a:pt x="4852" y="1268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5426092" y="1661524"/>
              <a:ext cx="326758" cy="265172"/>
            </a:xfrm>
            <a:custGeom>
              <a:avLst/>
              <a:gdLst/>
              <a:ahLst/>
              <a:cxnLst/>
              <a:rect l="l" t="t" r="r" b="b"/>
              <a:pathLst>
                <a:path w="14092" h="11436" extrusionOk="0">
                  <a:moveTo>
                    <a:pt x="7646" y="1"/>
                  </a:moveTo>
                  <a:cubicBezTo>
                    <a:pt x="5843" y="1"/>
                    <a:pt x="4010" y="476"/>
                    <a:pt x="4010" y="476"/>
                  </a:cubicBezTo>
                  <a:cubicBezTo>
                    <a:pt x="4010" y="476"/>
                    <a:pt x="940" y="2004"/>
                    <a:pt x="469" y="5183"/>
                  </a:cubicBezTo>
                  <a:cubicBezTo>
                    <a:pt x="1" y="8363"/>
                    <a:pt x="2275" y="9717"/>
                    <a:pt x="2890" y="10792"/>
                  </a:cubicBezTo>
                  <a:cubicBezTo>
                    <a:pt x="3521" y="11345"/>
                    <a:pt x="4301" y="11435"/>
                    <a:pt x="4744" y="11435"/>
                  </a:cubicBezTo>
                  <a:cubicBezTo>
                    <a:pt x="4960" y="11435"/>
                    <a:pt x="5096" y="11414"/>
                    <a:pt x="5096" y="11414"/>
                  </a:cubicBezTo>
                  <a:cubicBezTo>
                    <a:pt x="5096" y="11414"/>
                    <a:pt x="5244" y="11425"/>
                    <a:pt x="5500" y="11425"/>
                  </a:cubicBezTo>
                  <a:cubicBezTo>
                    <a:pt x="6855" y="11425"/>
                    <a:pt x="11230" y="11120"/>
                    <a:pt x="12538" y="7284"/>
                  </a:cubicBezTo>
                  <a:cubicBezTo>
                    <a:pt x="14092" y="2724"/>
                    <a:pt x="11093" y="495"/>
                    <a:pt x="8997" y="111"/>
                  </a:cubicBezTo>
                  <a:cubicBezTo>
                    <a:pt x="8569" y="32"/>
                    <a:pt x="8109" y="1"/>
                    <a:pt x="7646" y="1"/>
                  </a:cubicBezTo>
                  <a:close/>
                </a:path>
              </a:pathLst>
            </a:custGeom>
            <a:solidFill>
              <a:srgbClr val="D8A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5489071" y="1652364"/>
              <a:ext cx="252581" cy="167831"/>
            </a:xfrm>
            <a:custGeom>
              <a:avLst/>
              <a:gdLst/>
              <a:ahLst/>
              <a:cxnLst/>
              <a:rect l="l" t="t" r="r" b="b"/>
              <a:pathLst>
                <a:path w="10893" h="7238" extrusionOk="0">
                  <a:moveTo>
                    <a:pt x="3425" y="0"/>
                  </a:moveTo>
                  <a:cubicBezTo>
                    <a:pt x="3425" y="0"/>
                    <a:pt x="1064" y="660"/>
                    <a:pt x="0" y="1766"/>
                  </a:cubicBezTo>
                  <a:cubicBezTo>
                    <a:pt x="0" y="1766"/>
                    <a:pt x="1204" y="943"/>
                    <a:pt x="3171" y="943"/>
                  </a:cubicBezTo>
                  <a:cubicBezTo>
                    <a:pt x="4592" y="943"/>
                    <a:pt x="6412" y="1373"/>
                    <a:pt x="8464" y="2852"/>
                  </a:cubicBezTo>
                  <a:cubicBezTo>
                    <a:pt x="8671" y="4240"/>
                    <a:pt x="8222" y="6819"/>
                    <a:pt x="9693" y="7238"/>
                  </a:cubicBezTo>
                  <a:cubicBezTo>
                    <a:pt x="10361" y="6849"/>
                    <a:pt x="10720" y="6114"/>
                    <a:pt x="10720" y="6114"/>
                  </a:cubicBezTo>
                  <a:cubicBezTo>
                    <a:pt x="10720" y="6114"/>
                    <a:pt x="10893" y="2158"/>
                    <a:pt x="9486" y="1362"/>
                  </a:cubicBezTo>
                  <a:cubicBezTo>
                    <a:pt x="8079" y="566"/>
                    <a:pt x="3425" y="0"/>
                    <a:pt x="3425" y="0"/>
                  </a:cubicBez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5681651" y="1806775"/>
              <a:ext cx="81690" cy="67916"/>
            </a:xfrm>
            <a:custGeom>
              <a:avLst/>
              <a:gdLst/>
              <a:ahLst/>
              <a:cxnLst/>
              <a:rect l="l" t="t" r="r" b="b"/>
              <a:pathLst>
                <a:path w="3523" h="2929" extrusionOk="0">
                  <a:moveTo>
                    <a:pt x="1876" y="1"/>
                  </a:moveTo>
                  <a:cubicBezTo>
                    <a:pt x="1221" y="1"/>
                    <a:pt x="615" y="474"/>
                    <a:pt x="615" y="474"/>
                  </a:cubicBezTo>
                  <a:lnTo>
                    <a:pt x="0" y="2171"/>
                  </a:lnTo>
                  <a:cubicBezTo>
                    <a:pt x="347" y="2713"/>
                    <a:pt x="799" y="2928"/>
                    <a:pt x="1249" y="2928"/>
                  </a:cubicBezTo>
                  <a:cubicBezTo>
                    <a:pt x="2390" y="2928"/>
                    <a:pt x="3522" y="1550"/>
                    <a:pt x="2927" y="617"/>
                  </a:cubicBezTo>
                  <a:cubicBezTo>
                    <a:pt x="2627" y="150"/>
                    <a:pt x="2244" y="1"/>
                    <a:pt x="1876" y="1"/>
                  </a:cubicBezTo>
                  <a:close/>
                </a:path>
              </a:pathLst>
            </a:custGeom>
            <a:solidFill>
              <a:srgbClr val="D8A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5486567" y="2019505"/>
              <a:ext cx="22028" cy="34039"/>
            </a:xfrm>
            <a:custGeom>
              <a:avLst/>
              <a:gdLst/>
              <a:ahLst/>
              <a:cxnLst/>
              <a:rect l="l" t="t" r="r" b="b"/>
              <a:pathLst>
                <a:path w="950" h="1468" extrusionOk="0">
                  <a:moveTo>
                    <a:pt x="457" y="0"/>
                  </a:moveTo>
                  <a:cubicBezTo>
                    <a:pt x="294" y="0"/>
                    <a:pt x="1" y="360"/>
                    <a:pt x="108" y="1158"/>
                  </a:cubicBezTo>
                  <a:lnTo>
                    <a:pt x="949" y="1468"/>
                  </a:lnTo>
                  <a:cubicBezTo>
                    <a:pt x="949" y="1468"/>
                    <a:pt x="583" y="423"/>
                    <a:pt x="557" y="117"/>
                  </a:cubicBezTo>
                  <a:cubicBezTo>
                    <a:pt x="552" y="40"/>
                    <a:pt x="512" y="0"/>
                    <a:pt x="457" y="0"/>
                  </a:cubicBezTo>
                  <a:close/>
                </a:path>
              </a:pathLst>
            </a:custGeom>
            <a:solidFill>
              <a:srgbClr val="CE9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5440353" y="2040699"/>
              <a:ext cx="102535" cy="78953"/>
            </a:xfrm>
            <a:custGeom>
              <a:avLst/>
              <a:gdLst/>
              <a:ahLst/>
              <a:cxnLst/>
              <a:rect l="l" t="t" r="r" b="b"/>
              <a:pathLst>
                <a:path w="4422" h="3405" extrusionOk="0">
                  <a:moveTo>
                    <a:pt x="2163" y="0"/>
                  </a:moveTo>
                  <a:cubicBezTo>
                    <a:pt x="2141" y="0"/>
                    <a:pt x="2121" y="2"/>
                    <a:pt x="2101" y="7"/>
                  </a:cubicBezTo>
                  <a:cubicBezTo>
                    <a:pt x="1532" y="150"/>
                    <a:pt x="0" y="1022"/>
                    <a:pt x="42" y="1901"/>
                  </a:cubicBezTo>
                  <a:cubicBezTo>
                    <a:pt x="65" y="2403"/>
                    <a:pt x="587" y="2524"/>
                    <a:pt x="1087" y="2524"/>
                  </a:cubicBezTo>
                  <a:cubicBezTo>
                    <a:pt x="1557" y="2524"/>
                    <a:pt x="2007" y="2417"/>
                    <a:pt x="2007" y="2417"/>
                  </a:cubicBezTo>
                  <a:cubicBezTo>
                    <a:pt x="2007" y="2417"/>
                    <a:pt x="2665" y="3404"/>
                    <a:pt x="3549" y="3404"/>
                  </a:cubicBezTo>
                  <a:cubicBezTo>
                    <a:pt x="3822" y="3404"/>
                    <a:pt x="4117" y="3310"/>
                    <a:pt x="4421" y="3062"/>
                  </a:cubicBezTo>
                  <a:lnTo>
                    <a:pt x="4421" y="1833"/>
                  </a:lnTo>
                  <a:cubicBezTo>
                    <a:pt x="4421" y="1833"/>
                    <a:pt x="2785" y="0"/>
                    <a:pt x="2163" y="0"/>
                  </a:cubicBezTo>
                  <a:close/>
                </a:path>
              </a:pathLst>
            </a:custGeom>
            <a:solidFill>
              <a:srgbClr val="D8A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5535773" y="1971320"/>
              <a:ext cx="159368" cy="210566"/>
            </a:xfrm>
            <a:custGeom>
              <a:avLst/>
              <a:gdLst/>
              <a:ahLst/>
              <a:cxnLst/>
              <a:rect l="l" t="t" r="r" b="b"/>
              <a:pathLst>
                <a:path w="6873" h="9081" extrusionOk="0">
                  <a:moveTo>
                    <a:pt x="1396" y="0"/>
                  </a:moveTo>
                  <a:cubicBezTo>
                    <a:pt x="1396" y="1"/>
                    <a:pt x="3346" y="3433"/>
                    <a:pt x="3821" y="5372"/>
                  </a:cubicBezTo>
                  <a:cubicBezTo>
                    <a:pt x="3498" y="5009"/>
                    <a:pt x="3331" y="4887"/>
                    <a:pt x="3252" y="4887"/>
                  </a:cubicBezTo>
                  <a:cubicBezTo>
                    <a:pt x="3090" y="4887"/>
                    <a:pt x="3308" y="5409"/>
                    <a:pt x="3308" y="5409"/>
                  </a:cubicBezTo>
                  <a:lnTo>
                    <a:pt x="181" y="4670"/>
                  </a:lnTo>
                  <a:lnTo>
                    <a:pt x="0" y="7751"/>
                  </a:lnTo>
                  <a:cubicBezTo>
                    <a:pt x="0" y="7751"/>
                    <a:pt x="2449" y="9081"/>
                    <a:pt x="4576" y="9081"/>
                  </a:cubicBezTo>
                  <a:cubicBezTo>
                    <a:pt x="5466" y="9081"/>
                    <a:pt x="6299" y="8848"/>
                    <a:pt x="6873" y="8189"/>
                  </a:cubicBezTo>
                  <a:lnTo>
                    <a:pt x="4707" y="5858"/>
                  </a:lnTo>
                  <a:cubicBezTo>
                    <a:pt x="3987" y="3026"/>
                    <a:pt x="1397" y="1"/>
                    <a:pt x="1396" y="0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5534196" y="1971320"/>
              <a:ext cx="160944" cy="211308"/>
            </a:xfrm>
            <a:custGeom>
              <a:avLst/>
              <a:gdLst/>
              <a:ahLst/>
              <a:cxnLst/>
              <a:rect l="l" t="t" r="r" b="b"/>
              <a:pathLst>
                <a:path w="6941" h="9113" extrusionOk="0">
                  <a:moveTo>
                    <a:pt x="1464" y="0"/>
                  </a:moveTo>
                  <a:lnTo>
                    <a:pt x="1464" y="0"/>
                  </a:lnTo>
                  <a:cubicBezTo>
                    <a:pt x="1931" y="868"/>
                    <a:pt x="2377" y="1747"/>
                    <a:pt x="2788" y="2641"/>
                  </a:cubicBezTo>
                  <a:cubicBezTo>
                    <a:pt x="2991" y="3086"/>
                    <a:pt x="3191" y="3535"/>
                    <a:pt x="3372" y="3995"/>
                  </a:cubicBezTo>
                  <a:cubicBezTo>
                    <a:pt x="3521" y="4378"/>
                    <a:pt x="3665" y="4764"/>
                    <a:pt x="3774" y="5160"/>
                  </a:cubicBezTo>
                  <a:lnTo>
                    <a:pt x="3774" y="5160"/>
                  </a:lnTo>
                  <a:cubicBezTo>
                    <a:pt x="3751" y="5136"/>
                    <a:pt x="3728" y="5112"/>
                    <a:pt x="3705" y="5088"/>
                  </a:cubicBezTo>
                  <a:cubicBezTo>
                    <a:pt x="3625" y="5010"/>
                    <a:pt x="3546" y="4930"/>
                    <a:pt x="3437" y="4866"/>
                  </a:cubicBezTo>
                  <a:cubicBezTo>
                    <a:pt x="3414" y="4848"/>
                    <a:pt x="3380" y="4832"/>
                    <a:pt x="3339" y="4825"/>
                  </a:cubicBezTo>
                  <a:cubicBezTo>
                    <a:pt x="3316" y="4825"/>
                    <a:pt x="3285" y="4825"/>
                    <a:pt x="3259" y="4843"/>
                  </a:cubicBezTo>
                  <a:cubicBezTo>
                    <a:pt x="3233" y="4862"/>
                    <a:pt x="3218" y="4888"/>
                    <a:pt x="3210" y="4907"/>
                  </a:cubicBezTo>
                  <a:cubicBezTo>
                    <a:pt x="3188" y="4991"/>
                    <a:pt x="3207" y="5047"/>
                    <a:pt x="3214" y="5104"/>
                  </a:cubicBezTo>
                  <a:cubicBezTo>
                    <a:pt x="3231" y="5180"/>
                    <a:pt x="3252" y="5252"/>
                    <a:pt x="3277" y="5322"/>
                  </a:cubicBezTo>
                  <a:lnTo>
                    <a:pt x="3277" y="5322"/>
                  </a:lnTo>
                  <a:lnTo>
                    <a:pt x="268" y="4602"/>
                  </a:lnTo>
                  <a:lnTo>
                    <a:pt x="185" y="4583"/>
                  </a:lnTo>
                  <a:lnTo>
                    <a:pt x="181" y="4666"/>
                  </a:lnTo>
                  <a:lnTo>
                    <a:pt x="4" y="7748"/>
                  </a:lnTo>
                  <a:lnTo>
                    <a:pt x="0" y="7789"/>
                  </a:lnTo>
                  <a:lnTo>
                    <a:pt x="38" y="7804"/>
                  </a:lnTo>
                  <a:cubicBezTo>
                    <a:pt x="585" y="8091"/>
                    <a:pt x="1151" y="8333"/>
                    <a:pt x="1732" y="8540"/>
                  </a:cubicBezTo>
                  <a:cubicBezTo>
                    <a:pt x="2312" y="8744"/>
                    <a:pt x="2904" y="8913"/>
                    <a:pt x="3512" y="9015"/>
                  </a:cubicBezTo>
                  <a:cubicBezTo>
                    <a:pt x="3863" y="9076"/>
                    <a:pt x="4220" y="9113"/>
                    <a:pt x="4576" y="9113"/>
                  </a:cubicBezTo>
                  <a:cubicBezTo>
                    <a:pt x="4836" y="9113"/>
                    <a:pt x="5095" y="9093"/>
                    <a:pt x="5353" y="9049"/>
                  </a:cubicBezTo>
                  <a:cubicBezTo>
                    <a:pt x="5959" y="8947"/>
                    <a:pt x="6541" y="8657"/>
                    <a:pt x="6941" y="8189"/>
                  </a:cubicBezTo>
                  <a:lnTo>
                    <a:pt x="6941" y="8189"/>
                  </a:lnTo>
                  <a:cubicBezTo>
                    <a:pt x="6530" y="8645"/>
                    <a:pt x="5945" y="8913"/>
                    <a:pt x="5345" y="9000"/>
                  </a:cubicBezTo>
                  <a:cubicBezTo>
                    <a:pt x="5126" y="9031"/>
                    <a:pt x="4906" y="9045"/>
                    <a:pt x="4685" y="9045"/>
                  </a:cubicBezTo>
                  <a:cubicBezTo>
                    <a:pt x="4298" y="9045"/>
                    <a:pt x="3909" y="9002"/>
                    <a:pt x="3527" y="8932"/>
                  </a:cubicBezTo>
                  <a:cubicBezTo>
                    <a:pt x="2927" y="8822"/>
                    <a:pt x="2343" y="8645"/>
                    <a:pt x="1769" y="8434"/>
                  </a:cubicBezTo>
                  <a:cubicBezTo>
                    <a:pt x="1212" y="8224"/>
                    <a:pt x="658" y="7988"/>
                    <a:pt x="132" y="7712"/>
                  </a:cubicBezTo>
                  <a:lnTo>
                    <a:pt x="132" y="7712"/>
                  </a:lnTo>
                  <a:lnTo>
                    <a:pt x="316" y="4757"/>
                  </a:lnTo>
                  <a:lnTo>
                    <a:pt x="3361" y="5469"/>
                  </a:lnTo>
                  <a:lnTo>
                    <a:pt x="3478" y="5496"/>
                  </a:lnTo>
                  <a:lnTo>
                    <a:pt x="3433" y="5383"/>
                  </a:lnTo>
                  <a:cubicBezTo>
                    <a:pt x="3395" y="5285"/>
                    <a:pt x="3357" y="5182"/>
                    <a:pt x="3334" y="5081"/>
                  </a:cubicBezTo>
                  <a:cubicBezTo>
                    <a:pt x="3324" y="5033"/>
                    <a:pt x="3320" y="4973"/>
                    <a:pt x="3327" y="4950"/>
                  </a:cubicBezTo>
                  <a:lnTo>
                    <a:pt x="3327" y="4950"/>
                  </a:lnTo>
                  <a:cubicBezTo>
                    <a:pt x="3341" y="4953"/>
                    <a:pt x="3358" y="4957"/>
                    <a:pt x="3376" y="4972"/>
                  </a:cubicBezTo>
                  <a:cubicBezTo>
                    <a:pt x="3463" y="5020"/>
                    <a:pt x="3542" y="5100"/>
                    <a:pt x="3621" y="5172"/>
                  </a:cubicBezTo>
                  <a:cubicBezTo>
                    <a:pt x="3696" y="5247"/>
                    <a:pt x="3772" y="5330"/>
                    <a:pt x="3848" y="5413"/>
                  </a:cubicBezTo>
                  <a:lnTo>
                    <a:pt x="4006" y="5586"/>
                  </a:lnTo>
                  <a:lnTo>
                    <a:pt x="3950" y="5356"/>
                  </a:lnTo>
                  <a:cubicBezTo>
                    <a:pt x="3821" y="4877"/>
                    <a:pt x="3647" y="4413"/>
                    <a:pt x="3459" y="3957"/>
                  </a:cubicBezTo>
                  <a:cubicBezTo>
                    <a:pt x="3275" y="3501"/>
                    <a:pt x="3067" y="3052"/>
                    <a:pt x="2852" y="2607"/>
                  </a:cubicBezTo>
                  <a:cubicBezTo>
                    <a:pt x="2641" y="2165"/>
                    <a:pt x="2415" y="1728"/>
                    <a:pt x="2180" y="1295"/>
                  </a:cubicBezTo>
                  <a:cubicBezTo>
                    <a:pt x="1947" y="860"/>
                    <a:pt x="1713" y="426"/>
                    <a:pt x="1464" y="0"/>
                  </a:cubicBezTo>
                  <a:close/>
                </a:path>
              </a:pathLst>
            </a:custGeom>
            <a:solidFill>
              <a:srgbClr val="373A5A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5498602" y="1821059"/>
              <a:ext cx="102419" cy="65528"/>
            </a:xfrm>
            <a:custGeom>
              <a:avLst/>
              <a:gdLst/>
              <a:ahLst/>
              <a:cxnLst/>
              <a:rect l="l" t="t" r="r" b="b"/>
              <a:pathLst>
                <a:path w="4417" h="2826" extrusionOk="0">
                  <a:moveTo>
                    <a:pt x="430" y="1"/>
                  </a:moveTo>
                  <a:cubicBezTo>
                    <a:pt x="1" y="2018"/>
                    <a:pt x="574" y="2825"/>
                    <a:pt x="1427" y="2825"/>
                  </a:cubicBezTo>
                  <a:cubicBezTo>
                    <a:pt x="2430" y="2825"/>
                    <a:pt x="3820" y="1707"/>
                    <a:pt x="4417" y="126"/>
                  </a:cubicBezTo>
                  <a:cubicBezTo>
                    <a:pt x="3647" y="76"/>
                    <a:pt x="430" y="1"/>
                    <a:pt x="430" y="1"/>
                  </a:cubicBezTo>
                  <a:close/>
                </a:path>
              </a:pathLst>
            </a:custGeom>
            <a:solidFill>
              <a:srgbClr val="102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5524573" y="1821593"/>
              <a:ext cx="76449" cy="24764"/>
            </a:xfrm>
            <a:custGeom>
              <a:avLst/>
              <a:gdLst/>
              <a:ahLst/>
              <a:cxnLst/>
              <a:rect l="l" t="t" r="r" b="b"/>
              <a:pathLst>
                <a:path w="3297" h="1068" extrusionOk="0">
                  <a:moveTo>
                    <a:pt x="133" y="0"/>
                  </a:moveTo>
                  <a:cubicBezTo>
                    <a:pt x="69" y="256"/>
                    <a:pt x="1" y="570"/>
                    <a:pt x="57" y="581"/>
                  </a:cubicBezTo>
                  <a:cubicBezTo>
                    <a:pt x="125" y="600"/>
                    <a:pt x="1830" y="898"/>
                    <a:pt x="2803" y="1067"/>
                  </a:cubicBezTo>
                  <a:cubicBezTo>
                    <a:pt x="2999" y="773"/>
                    <a:pt x="3165" y="449"/>
                    <a:pt x="3297" y="103"/>
                  </a:cubicBezTo>
                  <a:cubicBezTo>
                    <a:pt x="2776" y="68"/>
                    <a:pt x="1140" y="26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5692758" y="1822381"/>
              <a:ext cx="45146" cy="31512"/>
            </a:xfrm>
            <a:custGeom>
              <a:avLst/>
              <a:gdLst/>
              <a:ahLst/>
              <a:cxnLst/>
              <a:rect l="l" t="t" r="r" b="b"/>
              <a:pathLst>
                <a:path w="1947" h="1359" extrusionOk="0">
                  <a:moveTo>
                    <a:pt x="1321" y="1"/>
                  </a:moveTo>
                  <a:lnTo>
                    <a:pt x="1241" y="19"/>
                  </a:lnTo>
                  <a:cubicBezTo>
                    <a:pt x="1192" y="31"/>
                    <a:pt x="1135" y="38"/>
                    <a:pt x="1087" y="60"/>
                  </a:cubicBezTo>
                  <a:cubicBezTo>
                    <a:pt x="989" y="98"/>
                    <a:pt x="891" y="136"/>
                    <a:pt x="804" y="193"/>
                  </a:cubicBezTo>
                  <a:lnTo>
                    <a:pt x="668" y="268"/>
                  </a:lnTo>
                  <a:lnTo>
                    <a:pt x="543" y="358"/>
                  </a:lnTo>
                  <a:cubicBezTo>
                    <a:pt x="371" y="471"/>
                    <a:pt x="219" y="615"/>
                    <a:pt x="65" y="747"/>
                  </a:cubicBezTo>
                  <a:lnTo>
                    <a:pt x="0" y="804"/>
                  </a:lnTo>
                  <a:lnTo>
                    <a:pt x="76" y="842"/>
                  </a:lnTo>
                  <a:cubicBezTo>
                    <a:pt x="144" y="879"/>
                    <a:pt x="208" y="913"/>
                    <a:pt x="268" y="958"/>
                  </a:cubicBezTo>
                  <a:cubicBezTo>
                    <a:pt x="321" y="1004"/>
                    <a:pt x="366" y="1056"/>
                    <a:pt x="355" y="1113"/>
                  </a:cubicBezTo>
                  <a:cubicBezTo>
                    <a:pt x="343" y="1169"/>
                    <a:pt x="280" y="1223"/>
                    <a:pt x="216" y="1260"/>
                  </a:cubicBezTo>
                  <a:cubicBezTo>
                    <a:pt x="152" y="1298"/>
                    <a:pt x="76" y="1331"/>
                    <a:pt x="4" y="1358"/>
                  </a:cubicBezTo>
                  <a:cubicBezTo>
                    <a:pt x="84" y="1347"/>
                    <a:pt x="159" y="1328"/>
                    <a:pt x="235" y="1298"/>
                  </a:cubicBezTo>
                  <a:cubicBezTo>
                    <a:pt x="306" y="1263"/>
                    <a:pt x="389" y="1230"/>
                    <a:pt x="427" y="1132"/>
                  </a:cubicBezTo>
                  <a:cubicBezTo>
                    <a:pt x="434" y="1110"/>
                    <a:pt x="438" y="1082"/>
                    <a:pt x="434" y="1056"/>
                  </a:cubicBezTo>
                  <a:cubicBezTo>
                    <a:pt x="434" y="1030"/>
                    <a:pt x="423" y="1011"/>
                    <a:pt x="411" y="988"/>
                  </a:cubicBezTo>
                  <a:cubicBezTo>
                    <a:pt x="393" y="943"/>
                    <a:pt x="362" y="917"/>
                    <a:pt x="333" y="883"/>
                  </a:cubicBezTo>
                  <a:cubicBezTo>
                    <a:pt x="291" y="847"/>
                    <a:pt x="249" y="815"/>
                    <a:pt x="206" y="786"/>
                  </a:cubicBezTo>
                  <a:lnTo>
                    <a:pt x="206" y="786"/>
                  </a:lnTo>
                  <a:cubicBezTo>
                    <a:pt x="342" y="679"/>
                    <a:pt x="475" y="567"/>
                    <a:pt x="623" y="471"/>
                  </a:cubicBezTo>
                  <a:lnTo>
                    <a:pt x="744" y="389"/>
                  </a:lnTo>
                  <a:lnTo>
                    <a:pt x="872" y="313"/>
                  </a:lnTo>
                  <a:cubicBezTo>
                    <a:pt x="954" y="257"/>
                    <a:pt x="1045" y="222"/>
                    <a:pt x="1132" y="182"/>
                  </a:cubicBezTo>
                  <a:cubicBezTo>
                    <a:pt x="1233" y="143"/>
                    <a:pt x="1341" y="115"/>
                    <a:pt x="1445" y="115"/>
                  </a:cubicBezTo>
                  <a:cubicBezTo>
                    <a:pt x="1524" y="115"/>
                    <a:pt x="1600" y="131"/>
                    <a:pt x="1668" y="170"/>
                  </a:cubicBezTo>
                  <a:cubicBezTo>
                    <a:pt x="1743" y="222"/>
                    <a:pt x="1807" y="295"/>
                    <a:pt x="1852" y="381"/>
                  </a:cubicBezTo>
                  <a:cubicBezTo>
                    <a:pt x="1894" y="471"/>
                    <a:pt x="1924" y="570"/>
                    <a:pt x="1939" y="668"/>
                  </a:cubicBezTo>
                  <a:cubicBezTo>
                    <a:pt x="1947" y="468"/>
                    <a:pt x="1898" y="241"/>
                    <a:pt x="1720" y="98"/>
                  </a:cubicBezTo>
                  <a:cubicBezTo>
                    <a:pt x="1671" y="72"/>
                    <a:pt x="1626" y="34"/>
                    <a:pt x="1570" y="23"/>
                  </a:cubicBezTo>
                  <a:lnTo>
                    <a:pt x="1487" y="4"/>
                  </a:lnTo>
                  <a:cubicBezTo>
                    <a:pt x="1474" y="2"/>
                    <a:pt x="1460" y="2"/>
                    <a:pt x="1447" y="2"/>
                  </a:cubicBezTo>
                  <a:cubicBezTo>
                    <a:pt x="1433" y="2"/>
                    <a:pt x="1419" y="2"/>
                    <a:pt x="1403" y="1"/>
                  </a:cubicBezTo>
                  <a:close/>
                </a:path>
              </a:pathLst>
            </a:custGeom>
            <a:solidFill>
              <a:srgbClr val="BF8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5545303" y="1760793"/>
              <a:ext cx="15141" cy="19454"/>
            </a:xfrm>
            <a:custGeom>
              <a:avLst/>
              <a:gdLst/>
              <a:ahLst/>
              <a:cxnLst/>
              <a:rect l="l" t="t" r="r" b="b"/>
              <a:pathLst>
                <a:path w="653" h="839" extrusionOk="0">
                  <a:moveTo>
                    <a:pt x="408" y="1"/>
                  </a:moveTo>
                  <a:cubicBezTo>
                    <a:pt x="280" y="1"/>
                    <a:pt x="139" y="138"/>
                    <a:pt x="76" y="340"/>
                  </a:cubicBezTo>
                  <a:cubicBezTo>
                    <a:pt x="0" y="567"/>
                    <a:pt x="57" y="789"/>
                    <a:pt x="197" y="831"/>
                  </a:cubicBezTo>
                  <a:cubicBezTo>
                    <a:pt x="214" y="836"/>
                    <a:pt x="231" y="839"/>
                    <a:pt x="249" y="839"/>
                  </a:cubicBezTo>
                  <a:cubicBezTo>
                    <a:pt x="376" y="839"/>
                    <a:pt x="515" y="701"/>
                    <a:pt x="581" y="502"/>
                  </a:cubicBezTo>
                  <a:cubicBezTo>
                    <a:pt x="653" y="272"/>
                    <a:pt x="600" y="54"/>
                    <a:pt x="461" y="9"/>
                  </a:cubicBezTo>
                  <a:cubicBezTo>
                    <a:pt x="444" y="3"/>
                    <a:pt x="426" y="1"/>
                    <a:pt x="408" y="1"/>
                  </a:cubicBezTo>
                  <a:close/>
                </a:path>
              </a:pathLst>
            </a:custGeom>
            <a:solidFill>
              <a:srgbClr val="102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5507066" y="1758613"/>
              <a:ext cx="14191" cy="18388"/>
            </a:xfrm>
            <a:custGeom>
              <a:avLst/>
              <a:gdLst/>
              <a:ahLst/>
              <a:cxnLst/>
              <a:rect l="l" t="t" r="r" b="b"/>
              <a:pathLst>
                <a:path w="612" h="793" extrusionOk="0">
                  <a:moveTo>
                    <a:pt x="385" y="1"/>
                  </a:moveTo>
                  <a:cubicBezTo>
                    <a:pt x="266" y="1"/>
                    <a:pt x="133" y="132"/>
                    <a:pt x="69" y="321"/>
                  </a:cubicBezTo>
                  <a:cubicBezTo>
                    <a:pt x="1" y="536"/>
                    <a:pt x="54" y="744"/>
                    <a:pt x="182" y="785"/>
                  </a:cubicBezTo>
                  <a:cubicBezTo>
                    <a:pt x="198" y="790"/>
                    <a:pt x="214" y="793"/>
                    <a:pt x="230" y="793"/>
                  </a:cubicBezTo>
                  <a:cubicBezTo>
                    <a:pt x="351" y="793"/>
                    <a:pt x="484" y="661"/>
                    <a:pt x="544" y="472"/>
                  </a:cubicBezTo>
                  <a:cubicBezTo>
                    <a:pt x="612" y="257"/>
                    <a:pt x="563" y="49"/>
                    <a:pt x="431" y="8"/>
                  </a:cubicBezTo>
                  <a:cubicBezTo>
                    <a:pt x="416" y="3"/>
                    <a:pt x="400" y="1"/>
                    <a:pt x="385" y="1"/>
                  </a:cubicBezTo>
                  <a:close/>
                </a:path>
              </a:pathLst>
            </a:custGeom>
            <a:solidFill>
              <a:srgbClr val="102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478892" y="1758613"/>
              <a:ext cx="50340" cy="49134"/>
            </a:xfrm>
            <a:custGeom>
              <a:avLst/>
              <a:gdLst/>
              <a:ahLst/>
              <a:cxnLst/>
              <a:rect l="l" t="t" r="r" b="b"/>
              <a:pathLst>
                <a:path w="2171" h="2119" extrusionOk="0">
                  <a:moveTo>
                    <a:pt x="2171" y="1"/>
                  </a:moveTo>
                  <a:lnTo>
                    <a:pt x="1544" y="1404"/>
                  </a:lnTo>
                  <a:cubicBezTo>
                    <a:pt x="1544" y="1404"/>
                    <a:pt x="941" y="804"/>
                    <a:pt x="439" y="777"/>
                  </a:cubicBezTo>
                  <a:cubicBezTo>
                    <a:pt x="436" y="777"/>
                    <a:pt x="432" y="777"/>
                    <a:pt x="429" y="777"/>
                  </a:cubicBezTo>
                  <a:cubicBezTo>
                    <a:pt x="0" y="777"/>
                    <a:pt x="1246" y="2119"/>
                    <a:pt x="1701" y="2119"/>
                  </a:cubicBezTo>
                  <a:cubicBezTo>
                    <a:pt x="1745" y="2119"/>
                    <a:pt x="1782" y="2106"/>
                    <a:pt x="1809" y="2079"/>
                  </a:cubicBezTo>
                  <a:cubicBezTo>
                    <a:pt x="2121" y="1762"/>
                    <a:pt x="2171" y="1"/>
                    <a:pt x="2171" y="1"/>
                  </a:cubicBezTo>
                  <a:close/>
                </a:path>
              </a:pathLst>
            </a:custGeom>
            <a:solidFill>
              <a:srgbClr val="BA6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5548712" y="1726381"/>
              <a:ext cx="45239" cy="28938"/>
            </a:xfrm>
            <a:custGeom>
              <a:avLst/>
              <a:gdLst/>
              <a:ahLst/>
              <a:cxnLst/>
              <a:rect l="l" t="t" r="r" b="b"/>
              <a:pathLst>
                <a:path w="1951" h="1248" extrusionOk="0">
                  <a:moveTo>
                    <a:pt x="1230" y="1"/>
                  </a:moveTo>
                  <a:cubicBezTo>
                    <a:pt x="674" y="1"/>
                    <a:pt x="1" y="637"/>
                    <a:pt x="1" y="637"/>
                  </a:cubicBezTo>
                  <a:lnTo>
                    <a:pt x="1951" y="1248"/>
                  </a:lnTo>
                  <a:cubicBezTo>
                    <a:pt x="1923" y="288"/>
                    <a:pt x="1603" y="1"/>
                    <a:pt x="1230" y="1"/>
                  </a:cubicBez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5485384" y="1714579"/>
              <a:ext cx="45239" cy="23605"/>
            </a:xfrm>
            <a:custGeom>
              <a:avLst/>
              <a:gdLst/>
              <a:ahLst/>
              <a:cxnLst/>
              <a:rect l="l" t="t" r="r" b="b"/>
              <a:pathLst>
                <a:path w="1951" h="1018" extrusionOk="0">
                  <a:moveTo>
                    <a:pt x="1247" y="1"/>
                  </a:moveTo>
                  <a:cubicBezTo>
                    <a:pt x="961" y="1"/>
                    <a:pt x="561" y="210"/>
                    <a:pt x="1" y="817"/>
                  </a:cubicBezTo>
                  <a:lnTo>
                    <a:pt x="1951" y="1017"/>
                  </a:lnTo>
                  <a:cubicBezTo>
                    <a:pt x="1951" y="1017"/>
                    <a:pt x="1877" y="1"/>
                    <a:pt x="1247" y="1"/>
                  </a:cubicBez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5516619" y="1868085"/>
              <a:ext cx="44265" cy="18457"/>
            </a:xfrm>
            <a:custGeom>
              <a:avLst/>
              <a:gdLst/>
              <a:ahLst/>
              <a:cxnLst/>
              <a:rect l="l" t="t" r="r" b="b"/>
              <a:pathLst>
                <a:path w="1909" h="796" extrusionOk="0">
                  <a:moveTo>
                    <a:pt x="889" y="1"/>
                  </a:moveTo>
                  <a:cubicBezTo>
                    <a:pt x="559" y="1"/>
                    <a:pt x="227" y="140"/>
                    <a:pt x="1" y="582"/>
                  </a:cubicBezTo>
                  <a:cubicBezTo>
                    <a:pt x="184" y="728"/>
                    <a:pt x="408" y="796"/>
                    <a:pt x="656" y="796"/>
                  </a:cubicBezTo>
                  <a:cubicBezTo>
                    <a:pt x="1039" y="796"/>
                    <a:pt x="1478" y="633"/>
                    <a:pt x="1909" y="342"/>
                  </a:cubicBezTo>
                  <a:cubicBezTo>
                    <a:pt x="1723" y="226"/>
                    <a:pt x="1308" y="1"/>
                    <a:pt x="889" y="1"/>
                  </a:cubicBezTo>
                  <a:close/>
                </a:path>
              </a:pathLst>
            </a:custGeom>
            <a:solidFill>
              <a:srgbClr val="E08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5296400" y="1667669"/>
              <a:ext cx="7721" cy="15397"/>
            </a:xfrm>
            <a:custGeom>
              <a:avLst/>
              <a:gdLst/>
              <a:ahLst/>
              <a:cxnLst/>
              <a:rect l="l" t="t" r="r" b="b"/>
              <a:pathLst>
                <a:path w="333" h="664" extrusionOk="0">
                  <a:moveTo>
                    <a:pt x="0" y="0"/>
                  </a:moveTo>
                  <a:cubicBezTo>
                    <a:pt x="4" y="136"/>
                    <a:pt x="46" y="253"/>
                    <a:pt x="98" y="362"/>
                  </a:cubicBezTo>
                  <a:cubicBezTo>
                    <a:pt x="159" y="476"/>
                    <a:pt x="223" y="577"/>
                    <a:pt x="333" y="664"/>
                  </a:cubicBezTo>
                  <a:cubicBezTo>
                    <a:pt x="333" y="524"/>
                    <a:pt x="287" y="408"/>
                    <a:pt x="234" y="298"/>
                  </a:cubicBezTo>
                  <a:cubicBezTo>
                    <a:pt x="178" y="189"/>
                    <a:pt x="110" y="83"/>
                    <a:pt x="0" y="0"/>
                  </a:cubicBezTo>
                  <a:close/>
                </a:path>
              </a:pathLst>
            </a:custGeom>
            <a:solidFill>
              <a:srgbClr val="BF8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5296400" y="1598915"/>
              <a:ext cx="10063" cy="45239"/>
            </a:xfrm>
            <a:custGeom>
              <a:avLst/>
              <a:gdLst/>
              <a:ahLst/>
              <a:cxnLst/>
              <a:rect l="l" t="t" r="r" b="b"/>
              <a:pathLst>
                <a:path w="434" h="1951" extrusionOk="0">
                  <a:moveTo>
                    <a:pt x="0" y="1"/>
                  </a:moveTo>
                  <a:lnTo>
                    <a:pt x="0" y="1"/>
                  </a:lnTo>
                  <a:cubicBezTo>
                    <a:pt x="16" y="340"/>
                    <a:pt x="75" y="668"/>
                    <a:pt x="143" y="993"/>
                  </a:cubicBezTo>
                  <a:cubicBezTo>
                    <a:pt x="219" y="1317"/>
                    <a:pt x="305" y="1637"/>
                    <a:pt x="434" y="1951"/>
                  </a:cubicBezTo>
                  <a:cubicBezTo>
                    <a:pt x="419" y="1615"/>
                    <a:pt x="362" y="1287"/>
                    <a:pt x="291" y="958"/>
                  </a:cubicBezTo>
                  <a:cubicBezTo>
                    <a:pt x="215" y="634"/>
                    <a:pt x="129" y="314"/>
                    <a:pt x="0" y="1"/>
                  </a:cubicBezTo>
                  <a:close/>
                </a:path>
              </a:pathLst>
            </a:custGeom>
            <a:solidFill>
              <a:srgbClr val="BF8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5304098" y="1596828"/>
              <a:ext cx="12869" cy="46978"/>
            </a:xfrm>
            <a:custGeom>
              <a:avLst/>
              <a:gdLst/>
              <a:ahLst/>
              <a:cxnLst/>
              <a:rect l="l" t="t" r="r" b="b"/>
              <a:pathLst>
                <a:path w="555" h="2026" extrusionOk="0">
                  <a:moveTo>
                    <a:pt x="1" y="0"/>
                  </a:moveTo>
                  <a:lnTo>
                    <a:pt x="1" y="0"/>
                  </a:lnTo>
                  <a:cubicBezTo>
                    <a:pt x="38" y="354"/>
                    <a:pt x="117" y="694"/>
                    <a:pt x="204" y="1033"/>
                  </a:cubicBezTo>
                  <a:cubicBezTo>
                    <a:pt x="298" y="1369"/>
                    <a:pt x="403" y="1705"/>
                    <a:pt x="554" y="2025"/>
                  </a:cubicBezTo>
                  <a:cubicBezTo>
                    <a:pt x="521" y="1675"/>
                    <a:pt x="441" y="1332"/>
                    <a:pt x="351" y="996"/>
                  </a:cubicBezTo>
                  <a:cubicBezTo>
                    <a:pt x="257" y="657"/>
                    <a:pt x="151" y="324"/>
                    <a:pt x="1" y="0"/>
                  </a:cubicBezTo>
                  <a:close/>
                </a:path>
              </a:pathLst>
            </a:custGeom>
            <a:solidFill>
              <a:srgbClr val="BF8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5313095" y="1605292"/>
              <a:ext cx="12707" cy="38862"/>
            </a:xfrm>
            <a:custGeom>
              <a:avLst/>
              <a:gdLst/>
              <a:ahLst/>
              <a:cxnLst/>
              <a:rect l="l" t="t" r="r" b="b"/>
              <a:pathLst>
                <a:path w="548" h="1676" extrusionOk="0">
                  <a:moveTo>
                    <a:pt x="1" y="1"/>
                  </a:moveTo>
                  <a:cubicBezTo>
                    <a:pt x="34" y="299"/>
                    <a:pt x="114" y="582"/>
                    <a:pt x="205" y="865"/>
                  </a:cubicBezTo>
                  <a:cubicBezTo>
                    <a:pt x="299" y="1143"/>
                    <a:pt x="405" y="1419"/>
                    <a:pt x="548" y="1676"/>
                  </a:cubicBezTo>
                  <a:cubicBezTo>
                    <a:pt x="513" y="1378"/>
                    <a:pt x="434" y="1094"/>
                    <a:pt x="348" y="816"/>
                  </a:cubicBezTo>
                  <a:cubicBezTo>
                    <a:pt x="253" y="537"/>
                    <a:pt x="147" y="265"/>
                    <a:pt x="1" y="1"/>
                  </a:cubicBezTo>
                  <a:close/>
                </a:path>
              </a:pathLst>
            </a:custGeom>
            <a:solidFill>
              <a:srgbClr val="BF8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5445153" y="2053522"/>
              <a:ext cx="33715" cy="18318"/>
            </a:xfrm>
            <a:custGeom>
              <a:avLst/>
              <a:gdLst/>
              <a:ahLst/>
              <a:cxnLst/>
              <a:rect l="l" t="t" r="r" b="b"/>
              <a:pathLst>
                <a:path w="1454" h="790" extrusionOk="0">
                  <a:moveTo>
                    <a:pt x="1453" y="1"/>
                  </a:moveTo>
                  <a:cubicBezTo>
                    <a:pt x="1177" y="58"/>
                    <a:pt x="921" y="166"/>
                    <a:pt x="672" y="291"/>
                  </a:cubicBezTo>
                  <a:cubicBezTo>
                    <a:pt x="552" y="356"/>
                    <a:pt x="430" y="427"/>
                    <a:pt x="314" y="506"/>
                  </a:cubicBezTo>
                  <a:cubicBezTo>
                    <a:pt x="201" y="589"/>
                    <a:pt x="91" y="676"/>
                    <a:pt x="1" y="789"/>
                  </a:cubicBezTo>
                  <a:cubicBezTo>
                    <a:pt x="254" y="669"/>
                    <a:pt x="498" y="551"/>
                    <a:pt x="740" y="424"/>
                  </a:cubicBezTo>
                  <a:cubicBezTo>
                    <a:pt x="982" y="295"/>
                    <a:pt x="1223" y="166"/>
                    <a:pt x="1453" y="1"/>
                  </a:cubicBezTo>
                  <a:close/>
                </a:path>
              </a:pathLst>
            </a:custGeom>
            <a:solidFill>
              <a:srgbClr val="BF8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5441489" y="2068919"/>
              <a:ext cx="38955" cy="17692"/>
            </a:xfrm>
            <a:custGeom>
              <a:avLst/>
              <a:gdLst/>
              <a:ahLst/>
              <a:cxnLst/>
              <a:rect l="l" t="t" r="r" b="b"/>
              <a:pathLst>
                <a:path w="1680" h="763" extrusionOk="0">
                  <a:moveTo>
                    <a:pt x="1679" y="0"/>
                  </a:moveTo>
                  <a:cubicBezTo>
                    <a:pt x="1373" y="65"/>
                    <a:pt x="1083" y="171"/>
                    <a:pt x="800" y="291"/>
                  </a:cubicBezTo>
                  <a:cubicBezTo>
                    <a:pt x="661" y="355"/>
                    <a:pt x="521" y="423"/>
                    <a:pt x="385" y="498"/>
                  </a:cubicBezTo>
                  <a:cubicBezTo>
                    <a:pt x="254" y="574"/>
                    <a:pt x="118" y="653"/>
                    <a:pt x="0" y="763"/>
                  </a:cubicBezTo>
                  <a:cubicBezTo>
                    <a:pt x="294" y="657"/>
                    <a:pt x="581" y="555"/>
                    <a:pt x="860" y="430"/>
                  </a:cubicBezTo>
                  <a:cubicBezTo>
                    <a:pt x="1143" y="306"/>
                    <a:pt x="1419" y="174"/>
                    <a:pt x="1679" y="0"/>
                  </a:cubicBezTo>
                  <a:close/>
                </a:path>
              </a:pathLst>
            </a:custGeom>
            <a:solidFill>
              <a:srgbClr val="BF8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5445153" y="2080212"/>
              <a:ext cx="36938" cy="13379"/>
            </a:xfrm>
            <a:custGeom>
              <a:avLst/>
              <a:gdLst/>
              <a:ahLst/>
              <a:cxnLst/>
              <a:rect l="l" t="t" r="r" b="b"/>
              <a:pathLst>
                <a:path w="1593" h="577" extrusionOk="0">
                  <a:moveTo>
                    <a:pt x="1593" y="0"/>
                  </a:moveTo>
                  <a:cubicBezTo>
                    <a:pt x="1306" y="27"/>
                    <a:pt x="1031" y="102"/>
                    <a:pt x="763" y="189"/>
                  </a:cubicBezTo>
                  <a:cubicBezTo>
                    <a:pt x="627" y="238"/>
                    <a:pt x="495" y="287"/>
                    <a:pt x="367" y="351"/>
                  </a:cubicBezTo>
                  <a:cubicBezTo>
                    <a:pt x="239" y="411"/>
                    <a:pt x="110" y="479"/>
                    <a:pt x="1" y="577"/>
                  </a:cubicBezTo>
                  <a:cubicBezTo>
                    <a:pt x="136" y="532"/>
                    <a:pt x="272" y="498"/>
                    <a:pt x="408" y="460"/>
                  </a:cubicBezTo>
                  <a:cubicBezTo>
                    <a:pt x="544" y="419"/>
                    <a:pt x="676" y="378"/>
                    <a:pt x="812" y="333"/>
                  </a:cubicBezTo>
                  <a:cubicBezTo>
                    <a:pt x="1076" y="238"/>
                    <a:pt x="1340" y="140"/>
                    <a:pt x="1593" y="0"/>
                  </a:cubicBezTo>
                  <a:close/>
                </a:path>
              </a:pathLst>
            </a:custGeom>
            <a:solidFill>
              <a:srgbClr val="BF8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5644225" y="2459782"/>
              <a:ext cx="43662" cy="39048"/>
            </a:xfrm>
            <a:custGeom>
              <a:avLst/>
              <a:gdLst/>
              <a:ahLst/>
              <a:cxnLst/>
              <a:rect l="l" t="t" r="r" b="b"/>
              <a:pathLst>
                <a:path w="1883" h="1684" extrusionOk="0">
                  <a:moveTo>
                    <a:pt x="1882" y="0"/>
                  </a:moveTo>
                  <a:lnTo>
                    <a:pt x="1882" y="0"/>
                  </a:lnTo>
                  <a:cubicBezTo>
                    <a:pt x="1672" y="49"/>
                    <a:pt x="1471" y="140"/>
                    <a:pt x="1287" y="257"/>
                  </a:cubicBezTo>
                  <a:cubicBezTo>
                    <a:pt x="1101" y="371"/>
                    <a:pt x="932" y="510"/>
                    <a:pt x="774" y="657"/>
                  </a:cubicBezTo>
                  <a:cubicBezTo>
                    <a:pt x="615" y="804"/>
                    <a:pt x="472" y="966"/>
                    <a:pt x="344" y="1135"/>
                  </a:cubicBezTo>
                  <a:cubicBezTo>
                    <a:pt x="211" y="1309"/>
                    <a:pt x="95" y="1490"/>
                    <a:pt x="0" y="1683"/>
                  </a:cubicBezTo>
                  <a:cubicBezTo>
                    <a:pt x="83" y="1615"/>
                    <a:pt x="163" y="1539"/>
                    <a:pt x="238" y="1468"/>
                  </a:cubicBezTo>
                  <a:cubicBezTo>
                    <a:pt x="317" y="1396"/>
                    <a:pt x="392" y="1321"/>
                    <a:pt x="468" y="1245"/>
                  </a:cubicBezTo>
                  <a:cubicBezTo>
                    <a:pt x="619" y="1102"/>
                    <a:pt x="766" y="951"/>
                    <a:pt x="920" y="808"/>
                  </a:cubicBezTo>
                  <a:cubicBezTo>
                    <a:pt x="1068" y="665"/>
                    <a:pt x="1223" y="524"/>
                    <a:pt x="1385" y="389"/>
                  </a:cubicBezTo>
                  <a:cubicBezTo>
                    <a:pt x="1543" y="253"/>
                    <a:pt x="1709" y="129"/>
                    <a:pt x="1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646335" y="2440791"/>
              <a:ext cx="59569" cy="27245"/>
            </a:xfrm>
            <a:custGeom>
              <a:avLst/>
              <a:gdLst/>
              <a:ahLst/>
              <a:cxnLst/>
              <a:rect l="l" t="t" r="r" b="b"/>
              <a:pathLst>
                <a:path w="2569" h="1175" extrusionOk="0">
                  <a:moveTo>
                    <a:pt x="2541" y="1"/>
                  </a:moveTo>
                  <a:cubicBezTo>
                    <a:pt x="2309" y="1"/>
                    <a:pt x="2077" y="45"/>
                    <a:pt x="1852" y="95"/>
                  </a:cubicBezTo>
                  <a:cubicBezTo>
                    <a:pt x="1618" y="152"/>
                    <a:pt x="1388" y="231"/>
                    <a:pt x="1165" y="325"/>
                  </a:cubicBezTo>
                  <a:cubicBezTo>
                    <a:pt x="942" y="424"/>
                    <a:pt x="728" y="537"/>
                    <a:pt x="528" y="676"/>
                  </a:cubicBezTo>
                  <a:cubicBezTo>
                    <a:pt x="328" y="816"/>
                    <a:pt x="147" y="981"/>
                    <a:pt x="0" y="1174"/>
                  </a:cubicBezTo>
                  <a:cubicBezTo>
                    <a:pt x="204" y="1046"/>
                    <a:pt x="407" y="925"/>
                    <a:pt x="615" y="816"/>
                  </a:cubicBezTo>
                  <a:cubicBezTo>
                    <a:pt x="822" y="714"/>
                    <a:pt x="1033" y="612"/>
                    <a:pt x="1248" y="518"/>
                  </a:cubicBezTo>
                  <a:cubicBezTo>
                    <a:pt x="1463" y="424"/>
                    <a:pt x="1682" y="340"/>
                    <a:pt x="1901" y="254"/>
                  </a:cubicBezTo>
                  <a:cubicBezTo>
                    <a:pt x="2124" y="171"/>
                    <a:pt x="2342" y="84"/>
                    <a:pt x="2568" y="1"/>
                  </a:cubicBezTo>
                  <a:cubicBezTo>
                    <a:pt x="2559" y="1"/>
                    <a:pt x="2550" y="1"/>
                    <a:pt x="2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5462753" y="2445451"/>
              <a:ext cx="40949" cy="37448"/>
            </a:xfrm>
            <a:custGeom>
              <a:avLst/>
              <a:gdLst/>
              <a:ahLst/>
              <a:cxnLst/>
              <a:rect l="l" t="t" r="r" b="b"/>
              <a:pathLst>
                <a:path w="1766" h="1615" extrusionOk="0">
                  <a:moveTo>
                    <a:pt x="0" y="0"/>
                  </a:moveTo>
                  <a:cubicBezTo>
                    <a:pt x="219" y="343"/>
                    <a:pt x="486" y="645"/>
                    <a:pt x="777" y="924"/>
                  </a:cubicBezTo>
                  <a:cubicBezTo>
                    <a:pt x="1071" y="1199"/>
                    <a:pt x="1391" y="1456"/>
                    <a:pt x="1765" y="1614"/>
                  </a:cubicBezTo>
                  <a:cubicBezTo>
                    <a:pt x="1456" y="1354"/>
                    <a:pt x="1165" y="1090"/>
                    <a:pt x="879" y="815"/>
                  </a:cubicBezTo>
                  <a:cubicBezTo>
                    <a:pt x="588" y="543"/>
                    <a:pt x="305" y="26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5478845" y="2445451"/>
              <a:ext cx="45494" cy="28266"/>
            </a:xfrm>
            <a:custGeom>
              <a:avLst/>
              <a:gdLst/>
              <a:ahLst/>
              <a:cxnLst/>
              <a:rect l="l" t="t" r="r" b="b"/>
              <a:pathLst>
                <a:path w="1962" h="1219" extrusionOk="0">
                  <a:moveTo>
                    <a:pt x="0" y="0"/>
                  </a:moveTo>
                  <a:lnTo>
                    <a:pt x="0" y="0"/>
                  </a:lnTo>
                  <a:cubicBezTo>
                    <a:pt x="279" y="272"/>
                    <a:pt x="596" y="494"/>
                    <a:pt x="920" y="705"/>
                  </a:cubicBezTo>
                  <a:cubicBezTo>
                    <a:pt x="1249" y="909"/>
                    <a:pt x="1592" y="1097"/>
                    <a:pt x="1961" y="1218"/>
                  </a:cubicBezTo>
                  <a:cubicBezTo>
                    <a:pt x="1648" y="992"/>
                    <a:pt x="1324" y="785"/>
                    <a:pt x="1000" y="577"/>
                  </a:cubicBezTo>
                  <a:cubicBezTo>
                    <a:pt x="675" y="373"/>
                    <a:pt x="347" y="17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5709894" y="1660202"/>
              <a:ext cx="175599" cy="146800"/>
            </a:xfrm>
            <a:custGeom>
              <a:avLst/>
              <a:gdLst/>
              <a:ahLst/>
              <a:cxnLst/>
              <a:rect l="l" t="t" r="r" b="b"/>
              <a:pathLst>
                <a:path w="7573" h="6331" extrusionOk="0">
                  <a:moveTo>
                    <a:pt x="3862" y="0"/>
                  </a:moveTo>
                  <a:cubicBezTo>
                    <a:pt x="3596" y="0"/>
                    <a:pt x="3316" y="24"/>
                    <a:pt x="3022" y="73"/>
                  </a:cubicBezTo>
                  <a:cubicBezTo>
                    <a:pt x="1" y="582"/>
                    <a:pt x="654" y="4388"/>
                    <a:pt x="654" y="4388"/>
                  </a:cubicBezTo>
                  <a:cubicBezTo>
                    <a:pt x="981" y="5780"/>
                    <a:pt x="2093" y="6331"/>
                    <a:pt x="3304" y="6331"/>
                  </a:cubicBezTo>
                  <a:cubicBezTo>
                    <a:pt x="4935" y="6331"/>
                    <a:pt x="6746" y="5332"/>
                    <a:pt x="7069" y="4045"/>
                  </a:cubicBezTo>
                  <a:cubicBezTo>
                    <a:pt x="7573" y="2022"/>
                    <a:pt x="6328" y="0"/>
                    <a:pt x="3862" y="0"/>
                  </a:cubicBez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5726033" y="1644967"/>
              <a:ext cx="157837" cy="169663"/>
            </a:xfrm>
            <a:custGeom>
              <a:avLst/>
              <a:gdLst/>
              <a:ahLst/>
              <a:cxnLst/>
              <a:rect l="l" t="t" r="r" b="b"/>
              <a:pathLst>
                <a:path w="6807" h="7317" extrusionOk="0">
                  <a:moveTo>
                    <a:pt x="4311" y="968"/>
                  </a:moveTo>
                  <a:cubicBezTo>
                    <a:pt x="4468" y="1011"/>
                    <a:pt x="4621" y="1067"/>
                    <a:pt x="4770" y="1134"/>
                  </a:cubicBezTo>
                  <a:cubicBezTo>
                    <a:pt x="5111" y="1288"/>
                    <a:pt x="5417" y="1511"/>
                    <a:pt x="5675" y="1780"/>
                  </a:cubicBezTo>
                  <a:lnTo>
                    <a:pt x="5675" y="1780"/>
                  </a:lnTo>
                  <a:cubicBezTo>
                    <a:pt x="5758" y="1905"/>
                    <a:pt x="5838" y="2029"/>
                    <a:pt x="5909" y="2160"/>
                  </a:cubicBezTo>
                  <a:cubicBezTo>
                    <a:pt x="5991" y="2314"/>
                    <a:pt x="6057" y="2473"/>
                    <a:pt x="6098" y="2640"/>
                  </a:cubicBezTo>
                  <a:lnTo>
                    <a:pt x="6098" y="2640"/>
                  </a:lnTo>
                  <a:cubicBezTo>
                    <a:pt x="5925" y="2289"/>
                    <a:pt x="5700" y="1966"/>
                    <a:pt x="5426" y="1688"/>
                  </a:cubicBezTo>
                  <a:cubicBezTo>
                    <a:pt x="5128" y="1390"/>
                    <a:pt x="4778" y="1141"/>
                    <a:pt x="4381" y="994"/>
                  </a:cubicBezTo>
                  <a:cubicBezTo>
                    <a:pt x="4358" y="985"/>
                    <a:pt x="4335" y="976"/>
                    <a:pt x="4311" y="968"/>
                  </a:cubicBezTo>
                  <a:close/>
                  <a:moveTo>
                    <a:pt x="2813" y="124"/>
                  </a:moveTo>
                  <a:cubicBezTo>
                    <a:pt x="3156" y="124"/>
                    <a:pt x="3500" y="181"/>
                    <a:pt x="3824" y="289"/>
                  </a:cubicBezTo>
                  <a:cubicBezTo>
                    <a:pt x="4600" y="549"/>
                    <a:pt x="5286" y="1047"/>
                    <a:pt x="5841" y="1650"/>
                  </a:cubicBezTo>
                  <a:cubicBezTo>
                    <a:pt x="6032" y="1865"/>
                    <a:pt x="6200" y="2109"/>
                    <a:pt x="6297" y="2376"/>
                  </a:cubicBezTo>
                  <a:lnTo>
                    <a:pt x="6297" y="2376"/>
                  </a:lnTo>
                  <a:cubicBezTo>
                    <a:pt x="6079" y="1982"/>
                    <a:pt x="5782" y="1630"/>
                    <a:pt x="5425" y="1356"/>
                  </a:cubicBezTo>
                  <a:lnTo>
                    <a:pt x="5425" y="1356"/>
                  </a:lnTo>
                  <a:cubicBezTo>
                    <a:pt x="5361" y="1274"/>
                    <a:pt x="5293" y="1195"/>
                    <a:pt x="5219" y="1122"/>
                  </a:cubicBezTo>
                  <a:cubicBezTo>
                    <a:pt x="4924" y="828"/>
                    <a:pt x="4570" y="586"/>
                    <a:pt x="4174" y="440"/>
                  </a:cubicBezTo>
                  <a:cubicBezTo>
                    <a:pt x="3859" y="321"/>
                    <a:pt x="3521" y="254"/>
                    <a:pt x="3183" y="254"/>
                  </a:cubicBezTo>
                  <a:cubicBezTo>
                    <a:pt x="3101" y="254"/>
                    <a:pt x="3018" y="258"/>
                    <a:pt x="2937" y="266"/>
                  </a:cubicBezTo>
                  <a:cubicBezTo>
                    <a:pt x="2518" y="300"/>
                    <a:pt x="2111" y="436"/>
                    <a:pt x="1745" y="640"/>
                  </a:cubicBezTo>
                  <a:cubicBezTo>
                    <a:pt x="1009" y="1051"/>
                    <a:pt x="436" y="1749"/>
                    <a:pt x="206" y="2563"/>
                  </a:cubicBezTo>
                  <a:cubicBezTo>
                    <a:pt x="161" y="2720"/>
                    <a:pt x="128" y="2880"/>
                    <a:pt x="105" y="3041"/>
                  </a:cubicBezTo>
                  <a:lnTo>
                    <a:pt x="105" y="3041"/>
                  </a:lnTo>
                  <a:cubicBezTo>
                    <a:pt x="103" y="2837"/>
                    <a:pt x="118" y="2633"/>
                    <a:pt x="149" y="2431"/>
                  </a:cubicBezTo>
                  <a:cubicBezTo>
                    <a:pt x="274" y="1624"/>
                    <a:pt x="731" y="847"/>
                    <a:pt x="1455" y="459"/>
                  </a:cubicBezTo>
                  <a:cubicBezTo>
                    <a:pt x="1870" y="231"/>
                    <a:pt x="2341" y="124"/>
                    <a:pt x="2813" y="124"/>
                  </a:cubicBezTo>
                  <a:close/>
                  <a:moveTo>
                    <a:pt x="5841" y="1970"/>
                  </a:moveTo>
                  <a:cubicBezTo>
                    <a:pt x="6066" y="2245"/>
                    <a:pt x="6244" y="2558"/>
                    <a:pt x="6366" y="2891"/>
                  </a:cubicBezTo>
                  <a:cubicBezTo>
                    <a:pt x="6373" y="2910"/>
                    <a:pt x="6380" y="2930"/>
                    <a:pt x="6387" y="2949"/>
                  </a:cubicBezTo>
                  <a:lnTo>
                    <a:pt x="6387" y="2949"/>
                  </a:lnTo>
                  <a:cubicBezTo>
                    <a:pt x="6383" y="3056"/>
                    <a:pt x="6369" y="3163"/>
                    <a:pt x="6348" y="3269"/>
                  </a:cubicBezTo>
                  <a:lnTo>
                    <a:pt x="6348" y="3269"/>
                  </a:lnTo>
                  <a:cubicBezTo>
                    <a:pt x="6295" y="3096"/>
                    <a:pt x="6230" y="2926"/>
                    <a:pt x="6156" y="2762"/>
                  </a:cubicBezTo>
                  <a:lnTo>
                    <a:pt x="6156" y="2762"/>
                  </a:lnTo>
                  <a:cubicBezTo>
                    <a:pt x="6154" y="2752"/>
                    <a:pt x="6152" y="2742"/>
                    <a:pt x="6150" y="2733"/>
                  </a:cubicBezTo>
                  <a:cubicBezTo>
                    <a:pt x="6113" y="2529"/>
                    <a:pt x="6037" y="2329"/>
                    <a:pt x="5939" y="2144"/>
                  </a:cubicBezTo>
                  <a:cubicBezTo>
                    <a:pt x="5909" y="2085"/>
                    <a:pt x="5876" y="2027"/>
                    <a:pt x="5841" y="1970"/>
                  </a:cubicBezTo>
                  <a:close/>
                  <a:moveTo>
                    <a:pt x="6189" y="3035"/>
                  </a:moveTo>
                  <a:lnTo>
                    <a:pt x="6189" y="3035"/>
                  </a:lnTo>
                  <a:cubicBezTo>
                    <a:pt x="6236" y="3163"/>
                    <a:pt x="6277" y="3294"/>
                    <a:pt x="6310" y="3426"/>
                  </a:cubicBezTo>
                  <a:lnTo>
                    <a:pt x="6310" y="3426"/>
                  </a:lnTo>
                  <a:cubicBezTo>
                    <a:pt x="6266" y="3583"/>
                    <a:pt x="6208" y="3737"/>
                    <a:pt x="6143" y="3886"/>
                  </a:cubicBezTo>
                  <a:lnTo>
                    <a:pt x="6143" y="3886"/>
                  </a:lnTo>
                  <a:cubicBezTo>
                    <a:pt x="6172" y="3712"/>
                    <a:pt x="6191" y="3536"/>
                    <a:pt x="6195" y="3359"/>
                  </a:cubicBezTo>
                  <a:cubicBezTo>
                    <a:pt x="6198" y="3251"/>
                    <a:pt x="6197" y="3143"/>
                    <a:pt x="6189" y="3035"/>
                  </a:cubicBezTo>
                  <a:close/>
                  <a:moveTo>
                    <a:pt x="3200" y="317"/>
                  </a:moveTo>
                  <a:cubicBezTo>
                    <a:pt x="3524" y="317"/>
                    <a:pt x="3850" y="379"/>
                    <a:pt x="4155" y="492"/>
                  </a:cubicBezTo>
                  <a:cubicBezTo>
                    <a:pt x="4543" y="632"/>
                    <a:pt x="4895" y="866"/>
                    <a:pt x="5189" y="1157"/>
                  </a:cubicBezTo>
                  <a:cubicBezTo>
                    <a:pt x="5220" y="1187"/>
                    <a:pt x="5250" y="1219"/>
                    <a:pt x="5279" y="1251"/>
                  </a:cubicBezTo>
                  <a:lnTo>
                    <a:pt x="5279" y="1251"/>
                  </a:lnTo>
                  <a:cubicBezTo>
                    <a:pt x="5139" y="1156"/>
                    <a:pt x="4990" y="1072"/>
                    <a:pt x="4834" y="1002"/>
                  </a:cubicBezTo>
                  <a:cubicBezTo>
                    <a:pt x="4392" y="800"/>
                    <a:pt x="3908" y="701"/>
                    <a:pt x="3424" y="701"/>
                  </a:cubicBezTo>
                  <a:cubicBezTo>
                    <a:pt x="3058" y="701"/>
                    <a:pt x="2692" y="758"/>
                    <a:pt x="2345" y="870"/>
                  </a:cubicBezTo>
                  <a:cubicBezTo>
                    <a:pt x="1538" y="1126"/>
                    <a:pt x="825" y="1714"/>
                    <a:pt x="463" y="2487"/>
                  </a:cubicBezTo>
                  <a:cubicBezTo>
                    <a:pt x="278" y="2872"/>
                    <a:pt x="195" y="3310"/>
                    <a:pt x="221" y="3737"/>
                  </a:cubicBezTo>
                  <a:cubicBezTo>
                    <a:pt x="230" y="3909"/>
                    <a:pt x="254" y="4080"/>
                    <a:pt x="290" y="4248"/>
                  </a:cubicBezTo>
                  <a:lnTo>
                    <a:pt x="290" y="4248"/>
                  </a:lnTo>
                  <a:cubicBezTo>
                    <a:pt x="255" y="4128"/>
                    <a:pt x="224" y="4006"/>
                    <a:pt x="198" y="3884"/>
                  </a:cubicBezTo>
                  <a:lnTo>
                    <a:pt x="198" y="3884"/>
                  </a:lnTo>
                  <a:cubicBezTo>
                    <a:pt x="152" y="3452"/>
                    <a:pt x="184" y="3012"/>
                    <a:pt x="301" y="2593"/>
                  </a:cubicBezTo>
                  <a:cubicBezTo>
                    <a:pt x="515" y="1801"/>
                    <a:pt x="1066" y="1111"/>
                    <a:pt x="1779" y="704"/>
                  </a:cubicBezTo>
                  <a:cubicBezTo>
                    <a:pt x="2137" y="500"/>
                    <a:pt x="2534" y="368"/>
                    <a:pt x="2945" y="330"/>
                  </a:cubicBezTo>
                  <a:cubicBezTo>
                    <a:pt x="3029" y="322"/>
                    <a:pt x="3114" y="317"/>
                    <a:pt x="3200" y="317"/>
                  </a:cubicBezTo>
                  <a:close/>
                  <a:moveTo>
                    <a:pt x="447" y="4875"/>
                  </a:moveTo>
                  <a:cubicBezTo>
                    <a:pt x="493" y="4974"/>
                    <a:pt x="543" y="5071"/>
                    <a:pt x="597" y="5166"/>
                  </a:cubicBezTo>
                  <a:lnTo>
                    <a:pt x="597" y="5166"/>
                  </a:lnTo>
                  <a:cubicBezTo>
                    <a:pt x="622" y="5223"/>
                    <a:pt x="648" y="5280"/>
                    <a:pt x="675" y="5336"/>
                  </a:cubicBezTo>
                  <a:lnTo>
                    <a:pt x="675" y="5336"/>
                  </a:lnTo>
                  <a:cubicBezTo>
                    <a:pt x="609" y="5225"/>
                    <a:pt x="549" y="5110"/>
                    <a:pt x="497" y="4992"/>
                  </a:cubicBezTo>
                  <a:cubicBezTo>
                    <a:pt x="480" y="4954"/>
                    <a:pt x="463" y="4915"/>
                    <a:pt x="447" y="4875"/>
                  </a:cubicBezTo>
                  <a:close/>
                  <a:moveTo>
                    <a:pt x="2836" y="899"/>
                  </a:moveTo>
                  <a:lnTo>
                    <a:pt x="2836" y="899"/>
                  </a:lnTo>
                  <a:cubicBezTo>
                    <a:pt x="2530" y="978"/>
                    <a:pt x="2240" y="1115"/>
                    <a:pt x="1982" y="1296"/>
                  </a:cubicBezTo>
                  <a:cubicBezTo>
                    <a:pt x="1643" y="1541"/>
                    <a:pt x="1357" y="1858"/>
                    <a:pt x="1149" y="2224"/>
                  </a:cubicBezTo>
                  <a:cubicBezTo>
                    <a:pt x="942" y="2590"/>
                    <a:pt x="817" y="2997"/>
                    <a:pt x="769" y="3415"/>
                  </a:cubicBezTo>
                  <a:cubicBezTo>
                    <a:pt x="719" y="3831"/>
                    <a:pt x="734" y="4253"/>
                    <a:pt x="776" y="4664"/>
                  </a:cubicBezTo>
                  <a:cubicBezTo>
                    <a:pt x="808" y="4934"/>
                    <a:pt x="839" y="5203"/>
                    <a:pt x="891" y="5470"/>
                  </a:cubicBezTo>
                  <a:lnTo>
                    <a:pt x="891" y="5470"/>
                  </a:lnTo>
                  <a:cubicBezTo>
                    <a:pt x="798" y="5290"/>
                    <a:pt x="715" y="5104"/>
                    <a:pt x="640" y="4913"/>
                  </a:cubicBezTo>
                  <a:cubicBezTo>
                    <a:pt x="493" y="4532"/>
                    <a:pt x="388" y="4132"/>
                    <a:pt x="365" y="3728"/>
                  </a:cubicBezTo>
                  <a:cubicBezTo>
                    <a:pt x="342" y="3321"/>
                    <a:pt x="417" y="2914"/>
                    <a:pt x="591" y="2548"/>
                  </a:cubicBezTo>
                  <a:cubicBezTo>
                    <a:pt x="938" y="1813"/>
                    <a:pt x="1617" y="1255"/>
                    <a:pt x="2390" y="1009"/>
                  </a:cubicBezTo>
                  <a:cubicBezTo>
                    <a:pt x="2536" y="962"/>
                    <a:pt x="2685" y="926"/>
                    <a:pt x="2836" y="899"/>
                  </a:cubicBezTo>
                  <a:close/>
                  <a:moveTo>
                    <a:pt x="5986" y="4482"/>
                  </a:moveTo>
                  <a:lnTo>
                    <a:pt x="5986" y="4482"/>
                  </a:lnTo>
                  <a:cubicBezTo>
                    <a:pt x="5977" y="4514"/>
                    <a:pt x="5968" y="4546"/>
                    <a:pt x="5958" y="4578"/>
                  </a:cubicBezTo>
                  <a:cubicBezTo>
                    <a:pt x="5833" y="4973"/>
                    <a:pt x="5668" y="5358"/>
                    <a:pt x="5441" y="5705"/>
                  </a:cubicBezTo>
                  <a:cubicBezTo>
                    <a:pt x="5227" y="6034"/>
                    <a:pt x="4949" y="6325"/>
                    <a:pt x="4612" y="6527"/>
                  </a:cubicBezTo>
                  <a:lnTo>
                    <a:pt x="4612" y="6527"/>
                  </a:lnTo>
                  <a:cubicBezTo>
                    <a:pt x="4753" y="6396"/>
                    <a:pt x="4884" y="6254"/>
                    <a:pt x="5004" y="6105"/>
                  </a:cubicBezTo>
                  <a:cubicBezTo>
                    <a:pt x="5267" y="5777"/>
                    <a:pt x="5487" y="5418"/>
                    <a:pt x="5687" y="5053"/>
                  </a:cubicBezTo>
                  <a:cubicBezTo>
                    <a:pt x="5788" y="4862"/>
                    <a:pt x="5889" y="4673"/>
                    <a:pt x="5986" y="4482"/>
                  </a:cubicBezTo>
                  <a:close/>
                  <a:moveTo>
                    <a:pt x="6477" y="3248"/>
                  </a:moveTo>
                  <a:cubicBezTo>
                    <a:pt x="6643" y="3915"/>
                    <a:pt x="6594" y="4637"/>
                    <a:pt x="6294" y="5256"/>
                  </a:cubicBezTo>
                  <a:cubicBezTo>
                    <a:pt x="5943" y="5980"/>
                    <a:pt x="5305" y="6559"/>
                    <a:pt x="4558" y="6842"/>
                  </a:cubicBezTo>
                  <a:lnTo>
                    <a:pt x="4558" y="6842"/>
                  </a:lnTo>
                  <a:cubicBezTo>
                    <a:pt x="4860" y="6623"/>
                    <a:pt x="5126" y="6364"/>
                    <a:pt x="5385" y="6105"/>
                  </a:cubicBezTo>
                  <a:cubicBezTo>
                    <a:pt x="5671" y="5807"/>
                    <a:pt x="5974" y="5509"/>
                    <a:pt x="6192" y="5147"/>
                  </a:cubicBezTo>
                  <a:cubicBezTo>
                    <a:pt x="6301" y="4966"/>
                    <a:pt x="6388" y="4766"/>
                    <a:pt x="6433" y="4559"/>
                  </a:cubicBezTo>
                  <a:cubicBezTo>
                    <a:pt x="6479" y="4351"/>
                    <a:pt x="6490" y="4136"/>
                    <a:pt x="6475" y="3925"/>
                  </a:cubicBezTo>
                  <a:cubicBezTo>
                    <a:pt x="6464" y="3785"/>
                    <a:pt x="6442" y="3647"/>
                    <a:pt x="6411" y="3510"/>
                  </a:cubicBezTo>
                  <a:lnTo>
                    <a:pt x="6411" y="3510"/>
                  </a:lnTo>
                  <a:cubicBezTo>
                    <a:pt x="6437" y="3424"/>
                    <a:pt x="6460" y="3337"/>
                    <a:pt x="6477" y="3248"/>
                  </a:cubicBezTo>
                  <a:close/>
                  <a:moveTo>
                    <a:pt x="3452" y="877"/>
                  </a:moveTo>
                  <a:cubicBezTo>
                    <a:pt x="3762" y="877"/>
                    <a:pt x="4071" y="938"/>
                    <a:pt x="4359" y="1054"/>
                  </a:cubicBezTo>
                  <a:cubicBezTo>
                    <a:pt x="5132" y="1352"/>
                    <a:pt x="5725" y="2005"/>
                    <a:pt x="6071" y="2748"/>
                  </a:cubicBezTo>
                  <a:cubicBezTo>
                    <a:pt x="6099" y="2810"/>
                    <a:pt x="6126" y="2873"/>
                    <a:pt x="6151" y="2936"/>
                  </a:cubicBezTo>
                  <a:lnTo>
                    <a:pt x="6151" y="2936"/>
                  </a:lnTo>
                  <a:cubicBezTo>
                    <a:pt x="6167" y="3075"/>
                    <a:pt x="6172" y="3217"/>
                    <a:pt x="6169" y="3356"/>
                  </a:cubicBezTo>
                  <a:cubicBezTo>
                    <a:pt x="6166" y="3559"/>
                    <a:pt x="6144" y="3763"/>
                    <a:pt x="6108" y="3963"/>
                  </a:cubicBezTo>
                  <a:lnTo>
                    <a:pt x="6108" y="3963"/>
                  </a:lnTo>
                  <a:cubicBezTo>
                    <a:pt x="5947" y="4312"/>
                    <a:pt x="5768" y="4659"/>
                    <a:pt x="5589" y="4999"/>
                  </a:cubicBezTo>
                  <a:cubicBezTo>
                    <a:pt x="5392" y="5361"/>
                    <a:pt x="5181" y="5716"/>
                    <a:pt x="4921" y="6040"/>
                  </a:cubicBezTo>
                  <a:cubicBezTo>
                    <a:pt x="4724" y="6290"/>
                    <a:pt x="4496" y="6517"/>
                    <a:pt x="4241" y="6708"/>
                  </a:cubicBezTo>
                  <a:lnTo>
                    <a:pt x="4241" y="6708"/>
                  </a:lnTo>
                  <a:cubicBezTo>
                    <a:pt x="3964" y="6812"/>
                    <a:pt x="3665" y="6863"/>
                    <a:pt x="3367" y="6863"/>
                  </a:cubicBezTo>
                  <a:cubicBezTo>
                    <a:pt x="3352" y="6863"/>
                    <a:pt x="3338" y="6864"/>
                    <a:pt x="3324" y="6864"/>
                  </a:cubicBezTo>
                  <a:cubicBezTo>
                    <a:pt x="2927" y="6864"/>
                    <a:pt x="2528" y="6767"/>
                    <a:pt x="2167" y="6606"/>
                  </a:cubicBezTo>
                  <a:cubicBezTo>
                    <a:pt x="1711" y="6394"/>
                    <a:pt x="1322" y="6065"/>
                    <a:pt x="1011" y="5673"/>
                  </a:cubicBezTo>
                  <a:lnTo>
                    <a:pt x="1011" y="5673"/>
                  </a:lnTo>
                  <a:cubicBezTo>
                    <a:pt x="930" y="5341"/>
                    <a:pt x="884" y="4997"/>
                    <a:pt x="844" y="4660"/>
                  </a:cubicBezTo>
                  <a:cubicBezTo>
                    <a:pt x="798" y="4245"/>
                    <a:pt x="783" y="3831"/>
                    <a:pt x="828" y="3420"/>
                  </a:cubicBezTo>
                  <a:cubicBezTo>
                    <a:pt x="874" y="3012"/>
                    <a:pt x="990" y="2609"/>
                    <a:pt x="1194" y="2250"/>
                  </a:cubicBezTo>
                  <a:cubicBezTo>
                    <a:pt x="1394" y="1892"/>
                    <a:pt x="1674" y="1571"/>
                    <a:pt x="2013" y="1338"/>
                  </a:cubicBezTo>
                  <a:cubicBezTo>
                    <a:pt x="2348" y="1100"/>
                    <a:pt x="2745" y="945"/>
                    <a:pt x="3152" y="896"/>
                  </a:cubicBezTo>
                  <a:cubicBezTo>
                    <a:pt x="3252" y="883"/>
                    <a:pt x="3352" y="877"/>
                    <a:pt x="3452" y="877"/>
                  </a:cubicBezTo>
                  <a:close/>
                  <a:moveTo>
                    <a:pt x="6360" y="3666"/>
                  </a:moveTo>
                  <a:lnTo>
                    <a:pt x="6360" y="3666"/>
                  </a:lnTo>
                  <a:cubicBezTo>
                    <a:pt x="6374" y="3754"/>
                    <a:pt x="6385" y="3843"/>
                    <a:pt x="6392" y="3932"/>
                  </a:cubicBezTo>
                  <a:cubicBezTo>
                    <a:pt x="6426" y="4339"/>
                    <a:pt x="6339" y="4755"/>
                    <a:pt x="6120" y="5102"/>
                  </a:cubicBezTo>
                  <a:cubicBezTo>
                    <a:pt x="5906" y="5452"/>
                    <a:pt x="5607" y="5743"/>
                    <a:pt x="5317" y="6037"/>
                  </a:cubicBezTo>
                  <a:cubicBezTo>
                    <a:pt x="5023" y="6331"/>
                    <a:pt x="4721" y="6618"/>
                    <a:pt x="4378" y="6841"/>
                  </a:cubicBezTo>
                  <a:cubicBezTo>
                    <a:pt x="4312" y="6884"/>
                    <a:pt x="4244" y="6923"/>
                    <a:pt x="4175" y="6960"/>
                  </a:cubicBezTo>
                  <a:lnTo>
                    <a:pt x="4175" y="6960"/>
                  </a:lnTo>
                  <a:cubicBezTo>
                    <a:pt x="4110" y="6974"/>
                    <a:pt x="4045" y="6987"/>
                    <a:pt x="3980" y="6997"/>
                  </a:cubicBezTo>
                  <a:lnTo>
                    <a:pt x="3980" y="6997"/>
                  </a:lnTo>
                  <a:cubicBezTo>
                    <a:pt x="4009" y="6980"/>
                    <a:pt x="4039" y="6963"/>
                    <a:pt x="4068" y="6946"/>
                  </a:cubicBezTo>
                  <a:cubicBezTo>
                    <a:pt x="4227" y="6847"/>
                    <a:pt x="4378" y="6735"/>
                    <a:pt x="4519" y="6612"/>
                  </a:cubicBezTo>
                  <a:lnTo>
                    <a:pt x="4519" y="6612"/>
                  </a:lnTo>
                  <a:cubicBezTo>
                    <a:pt x="4536" y="6603"/>
                    <a:pt x="4553" y="6593"/>
                    <a:pt x="4570" y="6583"/>
                  </a:cubicBezTo>
                  <a:cubicBezTo>
                    <a:pt x="4936" y="6376"/>
                    <a:pt x="5230" y="6068"/>
                    <a:pt x="5457" y="5716"/>
                  </a:cubicBezTo>
                  <a:cubicBezTo>
                    <a:pt x="5687" y="5370"/>
                    <a:pt x="5849" y="4981"/>
                    <a:pt x="5974" y="4585"/>
                  </a:cubicBezTo>
                  <a:cubicBezTo>
                    <a:pt x="5992" y="4524"/>
                    <a:pt x="6010" y="4463"/>
                    <a:pt x="6028" y="4401"/>
                  </a:cubicBezTo>
                  <a:lnTo>
                    <a:pt x="6028" y="4401"/>
                  </a:lnTo>
                  <a:cubicBezTo>
                    <a:pt x="6105" y="4248"/>
                    <a:pt x="6181" y="4093"/>
                    <a:pt x="6252" y="3936"/>
                  </a:cubicBezTo>
                  <a:cubicBezTo>
                    <a:pt x="6290" y="3848"/>
                    <a:pt x="6327" y="3758"/>
                    <a:pt x="6360" y="3666"/>
                  </a:cubicBezTo>
                  <a:close/>
                  <a:moveTo>
                    <a:pt x="1179" y="5952"/>
                  </a:moveTo>
                  <a:lnTo>
                    <a:pt x="1179" y="5952"/>
                  </a:lnTo>
                  <a:cubicBezTo>
                    <a:pt x="1457" y="6238"/>
                    <a:pt x="1782" y="6477"/>
                    <a:pt x="2149" y="6641"/>
                  </a:cubicBezTo>
                  <a:cubicBezTo>
                    <a:pt x="2526" y="6807"/>
                    <a:pt x="2936" y="6897"/>
                    <a:pt x="3347" y="6897"/>
                  </a:cubicBezTo>
                  <a:cubicBezTo>
                    <a:pt x="3355" y="6897"/>
                    <a:pt x="3363" y="6897"/>
                    <a:pt x="3371" y="6897"/>
                  </a:cubicBezTo>
                  <a:cubicBezTo>
                    <a:pt x="3638" y="6894"/>
                    <a:pt x="3906" y="6852"/>
                    <a:pt x="4161" y="6766"/>
                  </a:cubicBezTo>
                  <a:lnTo>
                    <a:pt x="4161" y="6766"/>
                  </a:lnTo>
                  <a:cubicBezTo>
                    <a:pt x="4113" y="6800"/>
                    <a:pt x="4065" y="6832"/>
                    <a:pt x="4016" y="6863"/>
                  </a:cubicBezTo>
                  <a:cubicBezTo>
                    <a:pt x="3916" y="6924"/>
                    <a:pt x="3813" y="6978"/>
                    <a:pt x="3706" y="7026"/>
                  </a:cubicBezTo>
                  <a:lnTo>
                    <a:pt x="3706" y="7026"/>
                  </a:lnTo>
                  <a:cubicBezTo>
                    <a:pt x="3652" y="7029"/>
                    <a:pt x="3597" y="7030"/>
                    <a:pt x="3542" y="7030"/>
                  </a:cubicBezTo>
                  <a:cubicBezTo>
                    <a:pt x="3071" y="7030"/>
                    <a:pt x="2598" y="6917"/>
                    <a:pt x="2172" y="6708"/>
                  </a:cubicBezTo>
                  <a:cubicBezTo>
                    <a:pt x="1844" y="6548"/>
                    <a:pt x="1540" y="6337"/>
                    <a:pt x="1275" y="6085"/>
                  </a:cubicBezTo>
                  <a:lnTo>
                    <a:pt x="1275" y="6085"/>
                  </a:lnTo>
                  <a:cubicBezTo>
                    <a:pt x="1254" y="6057"/>
                    <a:pt x="1233" y="6028"/>
                    <a:pt x="1213" y="6000"/>
                  </a:cubicBezTo>
                  <a:cubicBezTo>
                    <a:pt x="1202" y="5984"/>
                    <a:pt x="1190" y="5968"/>
                    <a:pt x="1179" y="5952"/>
                  </a:cubicBezTo>
                  <a:close/>
                  <a:moveTo>
                    <a:pt x="1961" y="6763"/>
                  </a:moveTo>
                  <a:cubicBezTo>
                    <a:pt x="2009" y="6790"/>
                    <a:pt x="2058" y="6816"/>
                    <a:pt x="2107" y="6841"/>
                  </a:cubicBezTo>
                  <a:cubicBezTo>
                    <a:pt x="2468" y="7015"/>
                    <a:pt x="2858" y="7140"/>
                    <a:pt x="3260" y="7175"/>
                  </a:cubicBezTo>
                  <a:lnTo>
                    <a:pt x="3260" y="7175"/>
                  </a:lnTo>
                  <a:cubicBezTo>
                    <a:pt x="3231" y="7181"/>
                    <a:pt x="3202" y="7187"/>
                    <a:pt x="3173" y="7192"/>
                  </a:cubicBezTo>
                  <a:lnTo>
                    <a:pt x="3173" y="7192"/>
                  </a:lnTo>
                  <a:cubicBezTo>
                    <a:pt x="2791" y="7174"/>
                    <a:pt x="2414" y="7044"/>
                    <a:pt x="2085" y="6844"/>
                  </a:cubicBezTo>
                  <a:cubicBezTo>
                    <a:pt x="2043" y="6818"/>
                    <a:pt x="2002" y="6791"/>
                    <a:pt x="1961" y="6763"/>
                  </a:cubicBezTo>
                  <a:close/>
                  <a:moveTo>
                    <a:pt x="1176" y="6177"/>
                  </a:moveTo>
                  <a:cubicBezTo>
                    <a:pt x="1186" y="6187"/>
                    <a:pt x="1196" y="6197"/>
                    <a:pt x="1206" y="6207"/>
                  </a:cubicBezTo>
                  <a:lnTo>
                    <a:pt x="1206" y="6207"/>
                  </a:lnTo>
                  <a:cubicBezTo>
                    <a:pt x="1433" y="6497"/>
                    <a:pt x="1706" y="6756"/>
                    <a:pt x="2024" y="6946"/>
                  </a:cubicBezTo>
                  <a:cubicBezTo>
                    <a:pt x="2215" y="7063"/>
                    <a:pt x="2422" y="7156"/>
                    <a:pt x="2638" y="7219"/>
                  </a:cubicBezTo>
                  <a:lnTo>
                    <a:pt x="2638" y="7219"/>
                  </a:lnTo>
                  <a:cubicBezTo>
                    <a:pt x="2307" y="7191"/>
                    <a:pt x="1982" y="7082"/>
                    <a:pt x="1715" y="6886"/>
                  </a:cubicBezTo>
                  <a:cubicBezTo>
                    <a:pt x="1472" y="6707"/>
                    <a:pt x="1298" y="6454"/>
                    <a:pt x="1176" y="6177"/>
                  </a:cubicBezTo>
                  <a:close/>
                  <a:moveTo>
                    <a:pt x="2831" y="0"/>
                  </a:moveTo>
                  <a:cubicBezTo>
                    <a:pt x="2333" y="0"/>
                    <a:pt x="1836" y="115"/>
                    <a:pt x="1398" y="360"/>
                  </a:cubicBezTo>
                  <a:cubicBezTo>
                    <a:pt x="1025" y="568"/>
                    <a:pt x="715" y="873"/>
                    <a:pt x="489" y="1232"/>
                  </a:cubicBezTo>
                  <a:cubicBezTo>
                    <a:pt x="263" y="1590"/>
                    <a:pt x="123" y="1998"/>
                    <a:pt x="59" y="2416"/>
                  </a:cubicBezTo>
                  <a:cubicBezTo>
                    <a:pt x="0" y="2822"/>
                    <a:pt x="8" y="3234"/>
                    <a:pt x="71" y="3638"/>
                  </a:cubicBezTo>
                  <a:lnTo>
                    <a:pt x="71" y="3638"/>
                  </a:lnTo>
                  <a:cubicBezTo>
                    <a:pt x="83" y="4120"/>
                    <a:pt x="190" y="4600"/>
                    <a:pt x="384" y="5041"/>
                  </a:cubicBezTo>
                  <a:cubicBezTo>
                    <a:pt x="544" y="5408"/>
                    <a:pt x="768" y="5745"/>
                    <a:pt x="1040" y="6038"/>
                  </a:cubicBezTo>
                  <a:lnTo>
                    <a:pt x="1040" y="6038"/>
                  </a:lnTo>
                  <a:cubicBezTo>
                    <a:pt x="1163" y="6391"/>
                    <a:pt x="1363" y="6723"/>
                    <a:pt x="1666" y="6954"/>
                  </a:cubicBezTo>
                  <a:cubicBezTo>
                    <a:pt x="1998" y="7202"/>
                    <a:pt x="2417" y="7316"/>
                    <a:pt x="2827" y="7316"/>
                  </a:cubicBezTo>
                  <a:cubicBezTo>
                    <a:pt x="2840" y="7316"/>
                    <a:pt x="2852" y="7316"/>
                    <a:pt x="2865" y="7316"/>
                  </a:cubicBezTo>
                  <a:cubicBezTo>
                    <a:pt x="2937" y="7314"/>
                    <a:pt x="3008" y="7309"/>
                    <a:pt x="3079" y="7301"/>
                  </a:cubicBezTo>
                  <a:lnTo>
                    <a:pt x="3079" y="7301"/>
                  </a:lnTo>
                  <a:cubicBezTo>
                    <a:pt x="3131" y="7305"/>
                    <a:pt x="3183" y="7307"/>
                    <a:pt x="3235" y="7308"/>
                  </a:cubicBezTo>
                  <a:cubicBezTo>
                    <a:pt x="3242" y="7308"/>
                    <a:pt x="3248" y="7308"/>
                    <a:pt x="3254" y="7308"/>
                  </a:cubicBezTo>
                  <a:cubicBezTo>
                    <a:pt x="3519" y="7308"/>
                    <a:pt x="3780" y="7249"/>
                    <a:pt x="4023" y="7148"/>
                  </a:cubicBezTo>
                  <a:lnTo>
                    <a:pt x="4023" y="7148"/>
                  </a:lnTo>
                  <a:cubicBezTo>
                    <a:pt x="4214" y="7115"/>
                    <a:pt x="4403" y="7064"/>
                    <a:pt x="4585" y="6999"/>
                  </a:cubicBezTo>
                  <a:cubicBezTo>
                    <a:pt x="5385" y="6701"/>
                    <a:pt x="6060" y="6094"/>
                    <a:pt x="6430" y="5324"/>
                  </a:cubicBezTo>
                  <a:cubicBezTo>
                    <a:pt x="6805" y="4555"/>
                    <a:pt x="6806" y="3638"/>
                    <a:pt x="6512" y="2849"/>
                  </a:cubicBezTo>
                  <a:lnTo>
                    <a:pt x="6512" y="2849"/>
                  </a:lnTo>
                  <a:cubicBezTo>
                    <a:pt x="6511" y="2798"/>
                    <a:pt x="6507" y="2747"/>
                    <a:pt x="6501" y="2696"/>
                  </a:cubicBezTo>
                  <a:cubicBezTo>
                    <a:pt x="6452" y="2261"/>
                    <a:pt x="6218" y="1876"/>
                    <a:pt x="5939" y="1560"/>
                  </a:cubicBezTo>
                  <a:cubicBezTo>
                    <a:pt x="5377" y="938"/>
                    <a:pt x="4675" y="421"/>
                    <a:pt x="3864" y="165"/>
                  </a:cubicBezTo>
                  <a:cubicBezTo>
                    <a:pt x="3533" y="57"/>
                    <a:pt x="3182" y="0"/>
                    <a:pt x="2831" y="0"/>
                  </a:cubicBez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5479866" y="1563576"/>
              <a:ext cx="132980" cy="104506"/>
            </a:xfrm>
            <a:custGeom>
              <a:avLst/>
              <a:gdLst/>
              <a:ahLst/>
              <a:cxnLst/>
              <a:rect l="l" t="t" r="r" b="b"/>
              <a:pathLst>
                <a:path w="5735" h="4507" extrusionOk="0">
                  <a:moveTo>
                    <a:pt x="2985" y="0"/>
                  </a:moveTo>
                  <a:cubicBezTo>
                    <a:pt x="1683" y="0"/>
                    <a:pt x="191" y="1023"/>
                    <a:pt x="107" y="2223"/>
                  </a:cubicBezTo>
                  <a:cubicBezTo>
                    <a:pt x="0" y="3693"/>
                    <a:pt x="987" y="4507"/>
                    <a:pt x="1962" y="4507"/>
                  </a:cubicBezTo>
                  <a:cubicBezTo>
                    <a:pt x="2265" y="4507"/>
                    <a:pt x="2567" y="4428"/>
                    <a:pt x="2834" y="4267"/>
                  </a:cubicBezTo>
                  <a:cubicBezTo>
                    <a:pt x="2834" y="4267"/>
                    <a:pt x="5734" y="3705"/>
                    <a:pt x="4731" y="1155"/>
                  </a:cubicBezTo>
                  <a:cubicBezTo>
                    <a:pt x="4408" y="333"/>
                    <a:pt x="3727" y="0"/>
                    <a:pt x="2985" y="0"/>
                  </a:cubicBez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5470266" y="1556805"/>
              <a:ext cx="120900" cy="110720"/>
            </a:xfrm>
            <a:custGeom>
              <a:avLst/>
              <a:gdLst/>
              <a:ahLst/>
              <a:cxnLst/>
              <a:rect l="l" t="t" r="r" b="b"/>
              <a:pathLst>
                <a:path w="5214" h="4775" extrusionOk="0">
                  <a:moveTo>
                    <a:pt x="4982" y="1698"/>
                  </a:moveTo>
                  <a:lnTo>
                    <a:pt x="4982" y="1698"/>
                  </a:lnTo>
                  <a:cubicBezTo>
                    <a:pt x="5006" y="1771"/>
                    <a:pt x="5024" y="1846"/>
                    <a:pt x="5036" y="1922"/>
                  </a:cubicBezTo>
                  <a:cubicBezTo>
                    <a:pt x="5073" y="2205"/>
                    <a:pt x="5024" y="2499"/>
                    <a:pt x="4915" y="2771"/>
                  </a:cubicBezTo>
                  <a:cubicBezTo>
                    <a:pt x="4882" y="2855"/>
                    <a:pt x="4844" y="2937"/>
                    <a:pt x="4802" y="3017"/>
                  </a:cubicBezTo>
                  <a:lnTo>
                    <a:pt x="4802" y="3017"/>
                  </a:lnTo>
                  <a:cubicBezTo>
                    <a:pt x="4851" y="2912"/>
                    <a:pt x="4892" y="2804"/>
                    <a:pt x="4923" y="2691"/>
                  </a:cubicBezTo>
                  <a:cubicBezTo>
                    <a:pt x="5014" y="2371"/>
                    <a:pt x="5035" y="2029"/>
                    <a:pt x="4982" y="1698"/>
                  </a:cubicBezTo>
                  <a:close/>
                  <a:moveTo>
                    <a:pt x="3278" y="478"/>
                  </a:moveTo>
                  <a:cubicBezTo>
                    <a:pt x="3812" y="478"/>
                    <a:pt x="4334" y="736"/>
                    <a:pt x="4677" y="1141"/>
                  </a:cubicBezTo>
                  <a:cubicBezTo>
                    <a:pt x="4683" y="1148"/>
                    <a:pt x="4688" y="1155"/>
                    <a:pt x="4694" y="1162"/>
                  </a:cubicBezTo>
                  <a:lnTo>
                    <a:pt x="4694" y="1162"/>
                  </a:lnTo>
                  <a:cubicBezTo>
                    <a:pt x="4913" y="1621"/>
                    <a:pt x="4943" y="2166"/>
                    <a:pt x="4798" y="2654"/>
                  </a:cubicBezTo>
                  <a:cubicBezTo>
                    <a:pt x="4636" y="3216"/>
                    <a:pt x="4225" y="3691"/>
                    <a:pt x="3708" y="3970"/>
                  </a:cubicBezTo>
                  <a:cubicBezTo>
                    <a:pt x="3361" y="4159"/>
                    <a:pt x="2963" y="4268"/>
                    <a:pt x="2565" y="4268"/>
                  </a:cubicBezTo>
                  <a:cubicBezTo>
                    <a:pt x="2375" y="4268"/>
                    <a:pt x="2184" y="4243"/>
                    <a:pt x="2000" y="4189"/>
                  </a:cubicBezTo>
                  <a:cubicBezTo>
                    <a:pt x="1716" y="4110"/>
                    <a:pt x="1457" y="3951"/>
                    <a:pt x="1267" y="3725"/>
                  </a:cubicBezTo>
                  <a:cubicBezTo>
                    <a:pt x="1083" y="3495"/>
                    <a:pt x="981" y="3204"/>
                    <a:pt x="959" y="2910"/>
                  </a:cubicBezTo>
                  <a:cubicBezTo>
                    <a:pt x="909" y="2311"/>
                    <a:pt x="1181" y="1723"/>
                    <a:pt x="1577" y="1288"/>
                  </a:cubicBezTo>
                  <a:cubicBezTo>
                    <a:pt x="1752" y="1093"/>
                    <a:pt x="1958" y="924"/>
                    <a:pt x="2185" y="791"/>
                  </a:cubicBezTo>
                  <a:lnTo>
                    <a:pt x="2185" y="791"/>
                  </a:lnTo>
                  <a:cubicBezTo>
                    <a:pt x="2526" y="712"/>
                    <a:pt x="2878" y="665"/>
                    <a:pt x="3225" y="621"/>
                  </a:cubicBezTo>
                  <a:lnTo>
                    <a:pt x="3225" y="606"/>
                  </a:lnTo>
                  <a:cubicBezTo>
                    <a:pt x="2930" y="634"/>
                    <a:pt x="2631" y="661"/>
                    <a:pt x="2336" y="709"/>
                  </a:cubicBezTo>
                  <a:lnTo>
                    <a:pt x="2336" y="709"/>
                  </a:lnTo>
                  <a:cubicBezTo>
                    <a:pt x="2581" y="588"/>
                    <a:pt x="2847" y="509"/>
                    <a:pt x="3119" y="485"/>
                  </a:cubicBezTo>
                  <a:cubicBezTo>
                    <a:pt x="3172" y="480"/>
                    <a:pt x="3225" y="478"/>
                    <a:pt x="3278" y="478"/>
                  </a:cubicBezTo>
                  <a:close/>
                  <a:moveTo>
                    <a:pt x="1983" y="842"/>
                  </a:moveTo>
                  <a:lnTo>
                    <a:pt x="1983" y="842"/>
                  </a:lnTo>
                  <a:cubicBezTo>
                    <a:pt x="1818" y="960"/>
                    <a:pt x="1666" y="1097"/>
                    <a:pt x="1532" y="1247"/>
                  </a:cubicBezTo>
                  <a:cubicBezTo>
                    <a:pt x="1332" y="1477"/>
                    <a:pt x="1170" y="1737"/>
                    <a:pt x="1057" y="2020"/>
                  </a:cubicBezTo>
                  <a:cubicBezTo>
                    <a:pt x="947" y="2303"/>
                    <a:pt x="883" y="2609"/>
                    <a:pt x="905" y="2914"/>
                  </a:cubicBezTo>
                  <a:cubicBezTo>
                    <a:pt x="928" y="3216"/>
                    <a:pt x="1030" y="3518"/>
                    <a:pt x="1222" y="3763"/>
                  </a:cubicBezTo>
                  <a:cubicBezTo>
                    <a:pt x="1411" y="4008"/>
                    <a:pt x="1683" y="4178"/>
                    <a:pt x="1977" y="4268"/>
                  </a:cubicBezTo>
                  <a:cubicBezTo>
                    <a:pt x="2186" y="4334"/>
                    <a:pt x="2403" y="4364"/>
                    <a:pt x="2620" y="4364"/>
                  </a:cubicBezTo>
                  <a:cubicBezTo>
                    <a:pt x="3017" y="4364"/>
                    <a:pt x="3414" y="4262"/>
                    <a:pt x="3765" y="4080"/>
                  </a:cubicBezTo>
                  <a:cubicBezTo>
                    <a:pt x="3977" y="3968"/>
                    <a:pt x="4174" y="3824"/>
                    <a:pt x="4346" y="3654"/>
                  </a:cubicBezTo>
                  <a:lnTo>
                    <a:pt x="4346" y="3654"/>
                  </a:lnTo>
                  <a:cubicBezTo>
                    <a:pt x="4187" y="3827"/>
                    <a:pt x="4011" y="3984"/>
                    <a:pt x="3817" y="4117"/>
                  </a:cubicBezTo>
                  <a:cubicBezTo>
                    <a:pt x="3381" y="4427"/>
                    <a:pt x="2859" y="4620"/>
                    <a:pt x="2326" y="4620"/>
                  </a:cubicBezTo>
                  <a:cubicBezTo>
                    <a:pt x="2275" y="4620"/>
                    <a:pt x="2224" y="4618"/>
                    <a:pt x="2173" y="4615"/>
                  </a:cubicBezTo>
                  <a:cubicBezTo>
                    <a:pt x="1592" y="4585"/>
                    <a:pt x="1018" y="4329"/>
                    <a:pt x="649" y="3880"/>
                  </a:cubicBezTo>
                  <a:cubicBezTo>
                    <a:pt x="283" y="3434"/>
                    <a:pt x="125" y="2804"/>
                    <a:pt x="287" y="2243"/>
                  </a:cubicBezTo>
                  <a:cubicBezTo>
                    <a:pt x="366" y="1960"/>
                    <a:pt x="532" y="1707"/>
                    <a:pt x="743" y="1504"/>
                  </a:cubicBezTo>
                  <a:cubicBezTo>
                    <a:pt x="954" y="1300"/>
                    <a:pt x="1211" y="1138"/>
                    <a:pt x="1483" y="1017"/>
                  </a:cubicBezTo>
                  <a:cubicBezTo>
                    <a:pt x="1645" y="946"/>
                    <a:pt x="1813" y="889"/>
                    <a:pt x="1983" y="842"/>
                  </a:cubicBezTo>
                  <a:close/>
                  <a:moveTo>
                    <a:pt x="3009" y="1"/>
                  </a:moveTo>
                  <a:cubicBezTo>
                    <a:pt x="2745" y="1"/>
                    <a:pt x="2484" y="66"/>
                    <a:pt x="2249" y="176"/>
                  </a:cubicBezTo>
                  <a:cubicBezTo>
                    <a:pt x="1973" y="308"/>
                    <a:pt x="1728" y="496"/>
                    <a:pt x="1532" y="727"/>
                  </a:cubicBezTo>
                  <a:lnTo>
                    <a:pt x="1543" y="738"/>
                  </a:lnTo>
                  <a:cubicBezTo>
                    <a:pt x="1746" y="519"/>
                    <a:pt x="1995" y="338"/>
                    <a:pt x="2267" y="221"/>
                  </a:cubicBezTo>
                  <a:cubicBezTo>
                    <a:pt x="2490" y="127"/>
                    <a:pt x="2727" y="77"/>
                    <a:pt x="2965" y="77"/>
                  </a:cubicBezTo>
                  <a:cubicBezTo>
                    <a:pt x="3022" y="77"/>
                    <a:pt x="3078" y="79"/>
                    <a:pt x="3135" y="85"/>
                  </a:cubicBezTo>
                  <a:cubicBezTo>
                    <a:pt x="3646" y="131"/>
                    <a:pt x="4128" y="390"/>
                    <a:pt x="4451" y="781"/>
                  </a:cubicBezTo>
                  <a:lnTo>
                    <a:pt x="4451" y="781"/>
                  </a:lnTo>
                  <a:cubicBezTo>
                    <a:pt x="4122" y="536"/>
                    <a:pt x="3719" y="394"/>
                    <a:pt x="3311" y="394"/>
                  </a:cubicBezTo>
                  <a:cubicBezTo>
                    <a:pt x="3245" y="394"/>
                    <a:pt x="3178" y="398"/>
                    <a:pt x="3112" y="406"/>
                  </a:cubicBezTo>
                  <a:cubicBezTo>
                    <a:pt x="2759" y="440"/>
                    <a:pt x="2423" y="564"/>
                    <a:pt x="2125" y="748"/>
                  </a:cubicBezTo>
                  <a:lnTo>
                    <a:pt x="2125" y="748"/>
                  </a:lnTo>
                  <a:cubicBezTo>
                    <a:pt x="1896" y="795"/>
                    <a:pt x="1671" y="858"/>
                    <a:pt x="1452" y="949"/>
                  </a:cubicBezTo>
                  <a:cubicBezTo>
                    <a:pt x="1170" y="1066"/>
                    <a:pt x="905" y="1228"/>
                    <a:pt x="679" y="1439"/>
                  </a:cubicBezTo>
                  <a:cubicBezTo>
                    <a:pt x="456" y="1647"/>
                    <a:pt x="275" y="1911"/>
                    <a:pt x="185" y="2209"/>
                  </a:cubicBezTo>
                  <a:cubicBezTo>
                    <a:pt x="0" y="2809"/>
                    <a:pt x="155" y="3480"/>
                    <a:pt x="536" y="3970"/>
                  </a:cubicBezTo>
                  <a:cubicBezTo>
                    <a:pt x="928" y="4465"/>
                    <a:pt x="1551" y="4736"/>
                    <a:pt x="2165" y="4770"/>
                  </a:cubicBezTo>
                  <a:cubicBezTo>
                    <a:pt x="2219" y="4773"/>
                    <a:pt x="2273" y="4775"/>
                    <a:pt x="2326" y="4775"/>
                  </a:cubicBezTo>
                  <a:cubicBezTo>
                    <a:pt x="2894" y="4775"/>
                    <a:pt x="3453" y="4576"/>
                    <a:pt x="3908" y="4245"/>
                  </a:cubicBezTo>
                  <a:cubicBezTo>
                    <a:pt x="4160" y="4068"/>
                    <a:pt x="4383" y="3853"/>
                    <a:pt x="4575" y="3612"/>
                  </a:cubicBezTo>
                  <a:cubicBezTo>
                    <a:pt x="4768" y="3375"/>
                    <a:pt x="4934" y="3110"/>
                    <a:pt x="5047" y="2820"/>
                  </a:cubicBezTo>
                  <a:cubicBezTo>
                    <a:pt x="5160" y="2533"/>
                    <a:pt x="5213" y="2216"/>
                    <a:pt x="5163" y="1904"/>
                  </a:cubicBezTo>
                  <a:cubicBezTo>
                    <a:pt x="5137" y="1745"/>
                    <a:pt x="5088" y="1598"/>
                    <a:pt x="5020" y="1455"/>
                  </a:cubicBezTo>
                  <a:cubicBezTo>
                    <a:pt x="4958" y="1336"/>
                    <a:pt x="4887" y="1221"/>
                    <a:pt x="4803" y="1116"/>
                  </a:cubicBezTo>
                  <a:lnTo>
                    <a:pt x="4803" y="1116"/>
                  </a:lnTo>
                  <a:cubicBezTo>
                    <a:pt x="4768" y="1043"/>
                    <a:pt x="4728" y="972"/>
                    <a:pt x="4685" y="903"/>
                  </a:cubicBezTo>
                  <a:cubicBezTo>
                    <a:pt x="4345" y="383"/>
                    <a:pt x="3753" y="48"/>
                    <a:pt x="3142" y="6"/>
                  </a:cubicBezTo>
                  <a:cubicBezTo>
                    <a:pt x="3098" y="3"/>
                    <a:pt x="3053" y="1"/>
                    <a:pt x="3009" y="1"/>
                  </a:cubicBez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5474973" y="1560446"/>
              <a:ext cx="130685" cy="105271"/>
            </a:xfrm>
            <a:custGeom>
              <a:avLst/>
              <a:gdLst/>
              <a:ahLst/>
              <a:cxnLst/>
              <a:rect l="l" t="t" r="r" b="b"/>
              <a:pathLst>
                <a:path w="5636" h="4540" extrusionOk="0">
                  <a:moveTo>
                    <a:pt x="3673" y="168"/>
                  </a:moveTo>
                  <a:lnTo>
                    <a:pt x="3673" y="168"/>
                  </a:lnTo>
                  <a:cubicBezTo>
                    <a:pt x="3689" y="170"/>
                    <a:pt x="3705" y="172"/>
                    <a:pt x="3720" y="173"/>
                  </a:cubicBezTo>
                  <a:cubicBezTo>
                    <a:pt x="3976" y="208"/>
                    <a:pt x="4225" y="287"/>
                    <a:pt x="4433" y="434"/>
                  </a:cubicBezTo>
                  <a:cubicBezTo>
                    <a:pt x="4481" y="468"/>
                    <a:pt x="4526" y="505"/>
                    <a:pt x="4568" y="545"/>
                  </a:cubicBezTo>
                  <a:lnTo>
                    <a:pt x="4568" y="545"/>
                  </a:lnTo>
                  <a:cubicBezTo>
                    <a:pt x="4294" y="372"/>
                    <a:pt x="3988" y="250"/>
                    <a:pt x="3679" y="170"/>
                  </a:cubicBezTo>
                  <a:cubicBezTo>
                    <a:pt x="3677" y="169"/>
                    <a:pt x="3675" y="169"/>
                    <a:pt x="3673" y="168"/>
                  </a:cubicBezTo>
                  <a:close/>
                  <a:moveTo>
                    <a:pt x="1564" y="408"/>
                  </a:moveTo>
                  <a:cubicBezTo>
                    <a:pt x="1496" y="443"/>
                    <a:pt x="1428" y="480"/>
                    <a:pt x="1362" y="520"/>
                  </a:cubicBezTo>
                  <a:cubicBezTo>
                    <a:pt x="1210" y="612"/>
                    <a:pt x="1065" y="718"/>
                    <a:pt x="931" y="836"/>
                  </a:cubicBezTo>
                  <a:lnTo>
                    <a:pt x="931" y="836"/>
                  </a:lnTo>
                  <a:cubicBezTo>
                    <a:pt x="1114" y="657"/>
                    <a:pt x="1331" y="513"/>
                    <a:pt x="1564" y="408"/>
                  </a:cubicBezTo>
                  <a:close/>
                  <a:moveTo>
                    <a:pt x="2935" y="180"/>
                  </a:moveTo>
                  <a:cubicBezTo>
                    <a:pt x="3174" y="196"/>
                    <a:pt x="3413" y="237"/>
                    <a:pt x="3644" y="298"/>
                  </a:cubicBezTo>
                  <a:cubicBezTo>
                    <a:pt x="4080" y="415"/>
                    <a:pt x="4507" y="608"/>
                    <a:pt x="4839" y="909"/>
                  </a:cubicBezTo>
                  <a:lnTo>
                    <a:pt x="4839" y="909"/>
                  </a:lnTo>
                  <a:cubicBezTo>
                    <a:pt x="4976" y="1177"/>
                    <a:pt x="5033" y="1491"/>
                    <a:pt x="5002" y="1792"/>
                  </a:cubicBezTo>
                  <a:cubicBezTo>
                    <a:pt x="4950" y="2316"/>
                    <a:pt x="4671" y="2799"/>
                    <a:pt x="4297" y="3172"/>
                  </a:cubicBezTo>
                  <a:cubicBezTo>
                    <a:pt x="3924" y="3549"/>
                    <a:pt x="3463" y="3840"/>
                    <a:pt x="2992" y="4088"/>
                  </a:cubicBezTo>
                  <a:lnTo>
                    <a:pt x="3000" y="4104"/>
                  </a:lnTo>
                  <a:cubicBezTo>
                    <a:pt x="3479" y="3869"/>
                    <a:pt x="3957" y="3606"/>
                    <a:pt x="4349" y="3225"/>
                  </a:cubicBezTo>
                  <a:cubicBezTo>
                    <a:pt x="4739" y="2851"/>
                    <a:pt x="5044" y="2358"/>
                    <a:pt x="5112" y="1806"/>
                  </a:cubicBezTo>
                  <a:cubicBezTo>
                    <a:pt x="5137" y="1589"/>
                    <a:pt x="5122" y="1363"/>
                    <a:pt x="5064" y="1149"/>
                  </a:cubicBezTo>
                  <a:lnTo>
                    <a:pt x="5064" y="1149"/>
                  </a:lnTo>
                  <a:cubicBezTo>
                    <a:pt x="5365" y="1523"/>
                    <a:pt x="5525" y="2028"/>
                    <a:pt x="5409" y="2504"/>
                  </a:cubicBezTo>
                  <a:cubicBezTo>
                    <a:pt x="5345" y="2757"/>
                    <a:pt x="5209" y="2991"/>
                    <a:pt x="5033" y="3187"/>
                  </a:cubicBezTo>
                  <a:cubicBezTo>
                    <a:pt x="4855" y="3383"/>
                    <a:pt x="4640" y="3542"/>
                    <a:pt x="4414" y="3685"/>
                  </a:cubicBezTo>
                  <a:cubicBezTo>
                    <a:pt x="3961" y="3964"/>
                    <a:pt x="3471" y="4202"/>
                    <a:pt x="2958" y="4345"/>
                  </a:cubicBezTo>
                  <a:cubicBezTo>
                    <a:pt x="2691" y="4422"/>
                    <a:pt x="2413" y="4466"/>
                    <a:pt x="2136" y="4466"/>
                  </a:cubicBezTo>
                  <a:cubicBezTo>
                    <a:pt x="1884" y="4466"/>
                    <a:pt x="1633" y="4430"/>
                    <a:pt x="1393" y="4349"/>
                  </a:cubicBezTo>
                  <a:cubicBezTo>
                    <a:pt x="1144" y="4266"/>
                    <a:pt x="914" y="4134"/>
                    <a:pt x="725" y="3953"/>
                  </a:cubicBezTo>
                  <a:cubicBezTo>
                    <a:pt x="537" y="3772"/>
                    <a:pt x="397" y="3545"/>
                    <a:pt x="310" y="3300"/>
                  </a:cubicBezTo>
                  <a:cubicBezTo>
                    <a:pt x="163" y="2893"/>
                    <a:pt x="164" y="2437"/>
                    <a:pt x="297" y="2026"/>
                  </a:cubicBezTo>
                  <a:lnTo>
                    <a:pt x="297" y="2026"/>
                  </a:lnTo>
                  <a:cubicBezTo>
                    <a:pt x="286" y="2193"/>
                    <a:pt x="299" y="2361"/>
                    <a:pt x="340" y="2523"/>
                  </a:cubicBezTo>
                  <a:lnTo>
                    <a:pt x="356" y="2520"/>
                  </a:lnTo>
                  <a:cubicBezTo>
                    <a:pt x="309" y="2297"/>
                    <a:pt x="316" y="2070"/>
                    <a:pt x="363" y="1853"/>
                  </a:cubicBezTo>
                  <a:lnTo>
                    <a:pt x="363" y="1853"/>
                  </a:lnTo>
                  <a:cubicBezTo>
                    <a:pt x="372" y="1829"/>
                    <a:pt x="383" y="1807"/>
                    <a:pt x="394" y="1784"/>
                  </a:cubicBezTo>
                  <a:cubicBezTo>
                    <a:pt x="612" y="1312"/>
                    <a:pt x="993" y="917"/>
                    <a:pt x="1442" y="652"/>
                  </a:cubicBezTo>
                  <a:cubicBezTo>
                    <a:pt x="1894" y="389"/>
                    <a:pt x="2408" y="238"/>
                    <a:pt x="2932" y="181"/>
                  </a:cubicBezTo>
                  <a:cubicBezTo>
                    <a:pt x="2933" y="181"/>
                    <a:pt x="2934" y="180"/>
                    <a:pt x="2935" y="180"/>
                  </a:cubicBezTo>
                  <a:close/>
                  <a:moveTo>
                    <a:pt x="3363" y="0"/>
                  </a:moveTo>
                  <a:cubicBezTo>
                    <a:pt x="3214" y="0"/>
                    <a:pt x="3065" y="10"/>
                    <a:pt x="2916" y="27"/>
                  </a:cubicBezTo>
                  <a:cubicBezTo>
                    <a:pt x="2848" y="34"/>
                    <a:pt x="2780" y="42"/>
                    <a:pt x="2712" y="53"/>
                  </a:cubicBezTo>
                  <a:lnTo>
                    <a:pt x="2712" y="53"/>
                  </a:lnTo>
                  <a:cubicBezTo>
                    <a:pt x="2491" y="55"/>
                    <a:pt x="2270" y="79"/>
                    <a:pt x="2053" y="128"/>
                  </a:cubicBezTo>
                  <a:cubicBezTo>
                    <a:pt x="1521" y="241"/>
                    <a:pt x="1016" y="543"/>
                    <a:pt x="691" y="984"/>
                  </a:cubicBezTo>
                  <a:cubicBezTo>
                    <a:pt x="603" y="1102"/>
                    <a:pt x="527" y="1231"/>
                    <a:pt x="466" y="1366"/>
                  </a:cubicBezTo>
                  <a:lnTo>
                    <a:pt x="466" y="1366"/>
                  </a:lnTo>
                  <a:cubicBezTo>
                    <a:pt x="390" y="1480"/>
                    <a:pt x="322" y="1599"/>
                    <a:pt x="265" y="1724"/>
                  </a:cubicBezTo>
                  <a:cubicBezTo>
                    <a:pt x="32" y="2226"/>
                    <a:pt x="1" y="2825"/>
                    <a:pt x="201" y="3342"/>
                  </a:cubicBezTo>
                  <a:cubicBezTo>
                    <a:pt x="299" y="3598"/>
                    <a:pt x="453" y="3836"/>
                    <a:pt x="657" y="4024"/>
                  </a:cubicBezTo>
                  <a:cubicBezTo>
                    <a:pt x="861" y="4213"/>
                    <a:pt x="1110" y="4345"/>
                    <a:pt x="1370" y="4428"/>
                  </a:cubicBezTo>
                  <a:cubicBezTo>
                    <a:pt x="1607" y="4505"/>
                    <a:pt x="1852" y="4539"/>
                    <a:pt x="2098" y="4539"/>
                  </a:cubicBezTo>
                  <a:cubicBezTo>
                    <a:pt x="2396" y="4539"/>
                    <a:pt x="2694" y="4489"/>
                    <a:pt x="2977" y="4402"/>
                  </a:cubicBezTo>
                  <a:cubicBezTo>
                    <a:pt x="3233" y="4327"/>
                    <a:pt x="3486" y="4224"/>
                    <a:pt x="3728" y="4107"/>
                  </a:cubicBezTo>
                  <a:cubicBezTo>
                    <a:pt x="3969" y="3991"/>
                    <a:pt x="4210" y="3869"/>
                    <a:pt x="4440" y="3730"/>
                  </a:cubicBezTo>
                  <a:cubicBezTo>
                    <a:pt x="4671" y="3587"/>
                    <a:pt x="4889" y="3425"/>
                    <a:pt x="5078" y="3229"/>
                  </a:cubicBezTo>
                  <a:cubicBezTo>
                    <a:pt x="5266" y="3032"/>
                    <a:pt x="5418" y="2791"/>
                    <a:pt x="5489" y="2523"/>
                  </a:cubicBezTo>
                  <a:cubicBezTo>
                    <a:pt x="5636" y="1984"/>
                    <a:pt x="5444" y="1395"/>
                    <a:pt x="5085" y="981"/>
                  </a:cubicBezTo>
                  <a:cubicBezTo>
                    <a:pt x="5041" y="931"/>
                    <a:pt x="4995" y="883"/>
                    <a:pt x="4947" y="838"/>
                  </a:cubicBezTo>
                  <a:lnTo>
                    <a:pt x="4947" y="838"/>
                  </a:lnTo>
                  <a:cubicBezTo>
                    <a:pt x="4847" y="636"/>
                    <a:pt x="4703" y="455"/>
                    <a:pt x="4516" y="316"/>
                  </a:cubicBezTo>
                  <a:cubicBezTo>
                    <a:pt x="4290" y="147"/>
                    <a:pt x="4010" y="60"/>
                    <a:pt x="3738" y="22"/>
                  </a:cubicBezTo>
                  <a:cubicBezTo>
                    <a:pt x="3613" y="7"/>
                    <a:pt x="3488" y="0"/>
                    <a:pt x="3363" y="0"/>
                  </a:cubicBezTo>
                  <a:close/>
                </a:path>
              </a:pathLst>
            </a:custGeom>
            <a:solidFill>
              <a:srgbClr val="1C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860;p38"/>
          <p:cNvGrpSpPr/>
          <p:nvPr/>
        </p:nvGrpSpPr>
        <p:grpSpPr>
          <a:xfrm>
            <a:off x="1576400" y="341325"/>
            <a:ext cx="5991225" cy="623731"/>
            <a:chOff x="1576400" y="341325"/>
            <a:chExt cx="5991225" cy="623731"/>
          </a:xfrm>
        </p:grpSpPr>
        <p:sp>
          <p:nvSpPr>
            <p:cNvPr id="125" name="Google Shape;861;p38"/>
            <p:cNvSpPr/>
            <p:nvPr/>
          </p:nvSpPr>
          <p:spPr>
            <a:xfrm>
              <a:off x="1576400" y="341325"/>
              <a:ext cx="5991225" cy="623731"/>
            </a:xfrm>
            <a:custGeom>
              <a:avLst/>
              <a:gdLst/>
              <a:ahLst/>
              <a:cxnLst/>
              <a:rect l="l" t="t" r="r" b="b"/>
              <a:pathLst>
                <a:path w="239649" h="27870" extrusionOk="0">
                  <a:moveTo>
                    <a:pt x="0" y="572"/>
                  </a:moveTo>
                  <a:lnTo>
                    <a:pt x="381" y="27870"/>
                  </a:lnTo>
                  <a:lnTo>
                    <a:pt x="239649" y="27813"/>
                  </a:lnTo>
                  <a:lnTo>
                    <a:pt x="239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6" name="Google Shape;862;p38"/>
            <p:cNvSpPr/>
            <p:nvPr/>
          </p:nvSpPr>
          <p:spPr>
            <a:xfrm>
              <a:off x="1647838" y="418062"/>
              <a:ext cx="5848350" cy="494553"/>
            </a:xfrm>
            <a:custGeom>
              <a:avLst/>
              <a:gdLst/>
              <a:ahLst/>
              <a:cxnLst/>
              <a:rect l="l" t="t" r="r" b="b"/>
              <a:pathLst>
                <a:path w="233934" h="22098" extrusionOk="0">
                  <a:moveTo>
                    <a:pt x="0" y="0"/>
                  </a:moveTo>
                  <a:lnTo>
                    <a:pt x="381" y="22098"/>
                  </a:lnTo>
                  <a:lnTo>
                    <a:pt x="233934" y="20193"/>
                  </a:lnTo>
                  <a:lnTo>
                    <a:pt x="233934" y="3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27" name="Google Shape;863;p38"/>
            <p:cNvSpPr/>
            <p:nvPr/>
          </p:nvSpPr>
          <p:spPr>
            <a:xfrm>
              <a:off x="1920625" y="616525"/>
              <a:ext cx="87600" cy="8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64;p38"/>
            <p:cNvSpPr/>
            <p:nvPr/>
          </p:nvSpPr>
          <p:spPr>
            <a:xfrm>
              <a:off x="7135800" y="616525"/>
              <a:ext cx="87600" cy="8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575;p32"/>
          <p:cNvSpPr txBox="1">
            <a:spLocks/>
          </p:cNvSpPr>
          <p:nvPr/>
        </p:nvSpPr>
        <p:spPr>
          <a:xfrm>
            <a:off x="1253162" y="387901"/>
            <a:ext cx="6466813" cy="57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6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pt-BR" sz="2400" dirty="0" err="1" smtClean="0">
                <a:solidFill>
                  <a:schemeClr val="accent6"/>
                </a:solidFill>
              </a:rPr>
              <a:t>Roadmap</a:t>
            </a:r>
            <a:r>
              <a:rPr lang="pt-BR" sz="2400" dirty="0" smtClean="0">
                <a:solidFill>
                  <a:schemeClr val="accent6"/>
                </a:solidFill>
              </a:rPr>
              <a:t> Futuro</a:t>
            </a:r>
            <a:endParaRPr lang="pt-BR" sz="2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29"/>
          <p:cNvGrpSpPr/>
          <p:nvPr/>
        </p:nvGrpSpPr>
        <p:grpSpPr>
          <a:xfrm>
            <a:off x="1576400" y="341325"/>
            <a:ext cx="5991225" cy="623731"/>
            <a:chOff x="1576400" y="341325"/>
            <a:chExt cx="5991225" cy="623731"/>
          </a:xfrm>
        </p:grpSpPr>
        <p:sp>
          <p:nvSpPr>
            <p:cNvPr id="472" name="Google Shape;472;p29"/>
            <p:cNvSpPr/>
            <p:nvPr/>
          </p:nvSpPr>
          <p:spPr>
            <a:xfrm>
              <a:off x="1576400" y="341325"/>
              <a:ext cx="5991225" cy="623731"/>
            </a:xfrm>
            <a:custGeom>
              <a:avLst/>
              <a:gdLst/>
              <a:ahLst/>
              <a:cxnLst/>
              <a:rect l="l" t="t" r="r" b="b"/>
              <a:pathLst>
                <a:path w="239649" h="27870" extrusionOk="0">
                  <a:moveTo>
                    <a:pt x="0" y="572"/>
                  </a:moveTo>
                  <a:lnTo>
                    <a:pt x="381" y="27870"/>
                  </a:lnTo>
                  <a:lnTo>
                    <a:pt x="239649" y="27813"/>
                  </a:lnTo>
                  <a:lnTo>
                    <a:pt x="239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73" name="Google Shape;473;p29"/>
            <p:cNvSpPr/>
            <p:nvPr/>
          </p:nvSpPr>
          <p:spPr>
            <a:xfrm>
              <a:off x="1647838" y="418062"/>
              <a:ext cx="5848350" cy="494553"/>
            </a:xfrm>
            <a:custGeom>
              <a:avLst/>
              <a:gdLst/>
              <a:ahLst/>
              <a:cxnLst/>
              <a:rect l="l" t="t" r="r" b="b"/>
              <a:pathLst>
                <a:path w="233934" h="22098" extrusionOk="0">
                  <a:moveTo>
                    <a:pt x="0" y="0"/>
                  </a:moveTo>
                  <a:lnTo>
                    <a:pt x="381" y="22098"/>
                  </a:lnTo>
                  <a:lnTo>
                    <a:pt x="233934" y="20193"/>
                  </a:lnTo>
                  <a:lnTo>
                    <a:pt x="233934" y="3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74" name="Google Shape;474;p29"/>
            <p:cNvSpPr/>
            <p:nvPr/>
          </p:nvSpPr>
          <p:spPr>
            <a:xfrm>
              <a:off x="1920625" y="616525"/>
              <a:ext cx="87600" cy="8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7135800" y="616525"/>
              <a:ext cx="87600" cy="8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76;p29"/>
          <p:cNvSpPr/>
          <p:nvPr/>
        </p:nvSpPr>
        <p:spPr>
          <a:xfrm rot="10800000" flipH="1">
            <a:off x="5014480" y="2150792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477" name="Google Shape;477;p29"/>
          <p:cNvSpPr/>
          <p:nvPr/>
        </p:nvSpPr>
        <p:spPr>
          <a:xfrm rot="10800000" flipH="1">
            <a:off x="2721555" y="2942080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78" name="Google Shape;478;p29"/>
          <p:cNvSpPr/>
          <p:nvPr/>
        </p:nvSpPr>
        <p:spPr>
          <a:xfrm rot="10800000" flipH="1">
            <a:off x="5014480" y="3672792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79" name="Google Shape;479;p29"/>
          <p:cNvSpPr/>
          <p:nvPr/>
        </p:nvSpPr>
        <p:spPr>
          <a:xfrm rot="10800000" flipH="1">
            <a:off x="2721555" y="1420080"/>
            <a:ext cx="1408451" cy="349560"/>
          </a:xfrm>
          <a:custGeom>
            <a:avLst/>
            <a:gdLst/>
            <a:ahLst/>
            <a:cxnLst/>
            <a:rect l="l" t="t" r="r" b="b"/>
            <a:pathLst>
              <a:path w="32195" h="11621" extrusionOk="0">
                <a:moveTo>
                  <a:pt x="0" y="0"/>
                </a:moveTo>
                <a:lnTo>
                  <a:pt x="0" y="11621"/>
                </a:lnTo>
                <a:lnTo>
                  <a:pt x="32195" y="11621"/>
                </a:lnTo>
                <a:lnTo>
                  <a:pt x="32195" y="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80" name="Google Shape;480;p29"/>
          <p:cNvSpPr txBox="1">
            <a:spLocks noGrp="1"/>
          </p:cNvSpPr>
          <p:nvPr>
            <p:ph type="ctrTitle"/>
          </p:nvPr>
        </p:nvSpPr>
        <p:spPr>
          <a:xfrm>
            <a:off x="2249838" y="371425"/>
            <a:ext cx="4640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PLANOS FUTUROS</a:t>
            </a:r>
            <a:endParaRPr dirty="0"/>
          </a:p>
        </p:txBody>
      </p:sp>
      <p:sp>
        <p:nvSpPr>
          <p:cNvPr id="482" name="Google Shape;482;p29"/>
          <p:cNvSpPr txBox="1"/>
          <p:nvPr/>
        </p:nvSpPr>
        <p:spPr>
          <a:xfrm>
            <a:off x="920913" y="1808367"/>
            <a:ext cx="31473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"/>
                <a:ea typeface="Catamaran"/>
                <a:cs typeface="Catamaran"/>
                <a:sym typeface="Catamaran"/>
              </a:rPr>
              <a:t>LANÇAMENTO EM OUTROS PAÍSES</a:t>
            </a:r>
            <a:endParaRPr sz="16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5075790" y="2539103"/>
            <a:ext cx="3553859" cy="1049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"/>
                <a:ea typeface="Catamaran"/>
                <a:cs typeface="Catamaran"/>
                <a:sym typeface="Catamaran"/>
              </a:rPr>
              <a:t>API INTEGRADORA A PLATAFORMAS WEB E MOBILE DE IMOBILIÁRIAS E CORRETORAS</a:t>
            </a:r>
            <a:endParaRPr sz="16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2721155" y="2975169"/>
            <a:ext cx="1850236" cy="62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16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lang="pt-BR" sz="1600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º </a:t>
            </a:r>
            <a:r>
              <a:rPr lang="pt-BR" sz="16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SEM 2022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920913" y="3338063"/>
            <a:ext cx="31473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"/>
                <a:ea typeface="Catamaran"/>
                <a:cs typeface="Catamaran"/>
                <a:sym typeface="Catamaran"/>
              </a:rPr>
              <a:t>LANÇAMENTO DO </a:t>
            </a:r>
            <a:r>
              <a:rPr lang="en" sz="1600" b="1" i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"/>
                <a:ea typeface="Catamaran"/>
                <a:cs typeface="Catamaran"/>
                <a:sym typeface="Catamaran"/>
              </a:rPr>
              <a:t>SAFRARENT</a:t>
            </a:r>
            <a:endParaRPr sz="1600" b="1" i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5075801" y="3634700"/>
            <a:ext cx="1496449" cy="43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1º SEM 2022</a:t>
            </a:r>
            <a:endParaRPr sz="1600" b="1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29"/>
          <p:cNvSpPr txBox="1"/>
          <p:nvPr/>
        </p:nvSpPr>
        <p:spPr>
          <a:xfrm>
            <a:off x="5012958" y="4016172"/>
            <a:ext cx="31473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"/>
                <a:ea typeface="Catamaran"/>
                <a:cs typeface="Catamaran"/>
                <a:sym typeface="Catamaran"/>
              </a:rPr>
              <a:t>IDEAÇÃO E HACKATHON</a:t>
            </a:r>
            <a:endParaRPr sz="16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89" name="Google Shape;489;p29"/>
          <p:cNvCxnSpPr/>
          <p:nvPr/>
        </p:nvCxnSpPr>
        <p:spPr>
          <a:xfrm>
            <a:off x="4572000" y="1419225"/>
            <a:ext cx="0" cy="3171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29"/>
          <p:cNvCxnSpPr/>
          <p:nvPr/>
        </p:nvCxnSpPr>
        <p:spPr>
          <a:xfrm>
            <a:off x="4068700" y="1604750"/>
            <a:ext cx="503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491" name="Google Shape;491;p29"/>
          <p:cNvCxnSpPr/>
          <p:nvPr/>
        </p:nvCxnSpPr>
        <p:spPr>
          <a:xfrm>
            <a:off x="4572101" y="2335917"/>
            <a:ext cx="503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492" name="Google Shape;492;p29"/>
          <p:cNvCxnSpPr/>
          <p:nvPr/>
        </p:nvCxnSpPr>
        <p:spPr>
          <a:xfrm>
            <a:off x="4068700" y="3126750"/>
            <a:ext cx="503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493" name="Google Shape;493;p29"/>
          <p:cNvCxnSpPr>
            <a:endCxn id="487" idx="1"/>
          </p:cNvCxnSpPr>
          <p:nvPr/>
        </p:nvCxnSpPr>
        <p:spPr>
          <a:xfrm flipV="1">
            <a:off x="4572102" y="3851738"/>
            <a:ext cx="503699" cy="571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9" name="Google Shape;487;p29"/>
          <p:cNvSpPr txBox="1"/>
          <p:nvPr/>
        </p:nvSpPr>
        <p:spPr>
          <a:xfrm>
            <a:off x="5099243" y="2111866"/>
            <a:ext cx="1496449" cy="43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1º SEM 2023</a:t>
            </a:r>
            <a:endParaRPr sz="1600" b="1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" name="Google Shape;487;p29"/>
          <p:cNvSpPr txBox="1"/>
          <p:nvPr/>
        </p:nvSpPr>
        <p:spPr>
          <a:xfrm>
            <a:off x="2823657" y="1371438"/>
            <a:ext cx="1496449" cy="43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lang="en" sz="1600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º SEM 2023</a:t>
            </a:r>
            <a:endParaRPr sz="1600" b="1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al Estate Business Plan by Slidesgo">
  <a:themeElements>
    <a:clrScheme name="Simple Light">
      <a:dk1>
        <a:srgbClr val="F3F3F3"/>
      </a:dk1>
      <a:lt1>
        <a:srgbClr val="373A5A"/>
      </a:lt1>
      <a:dk2>
        <a:srgbClr val="6D9EEB"/>
      </a:dk2>
      <a:lt2>
        <a:srgbClr val="B6ECF0"/>
      </a:lt2>
      <a:accent1>
        <a:srgbClr val="5F9881"/>
      </a:accent1>
      <a:accent2>
        <a:srgbClr val="8BC0AA"/>
      </a:accent2>
      <a:accent3>
        <a:srgbClr val="A9D6C3"/>
      </a:accent3>
      <a:accent4>
        <a:srgbClr val="FF6E5C"/>
      </a:accent4>
      <a:accent5>
        <a:srgbClr val="FFD966"/>
      </a:accent5>
      <a:accent6>
        <a:srgbClr val="2C2E45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336</Words>
  <Application>Microsoft Office PowerPoint</Application>
  <PresentationFormat>Apresentação na tela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Josefin Slab</vt:lpstr>
      <vt:lpstr>Catamaran</vt:lpstr>
      <vt:lpstr>Chivo Light</vt:lpstr>
      <vt:lpstr>Josefin Sans</vt:lpstr>
      <vt:lpstr>Roboto Condensed</vt:lpstr>
      <vt:lpstr>Lato</vt:lpstr>
      <vt:lpstr>Real Estate Business Plan by Slidesgo</vt:lpstr>
      <vt:lpstr>TECHNEE 2022 SafraRent</vt:lpstr>
      <vt:lpstr>Apresentação do PowerPoint</vt:lpstr>
      <vt:lpstr>SafraRent SOLUÇÃO</vt:lpstr>
      <vt:lpstr>Apresentação do PowerPoint</vt:lpstr>
      <vt:lpstr>BUSINESS PROCESS MODEL AND NOTATION</vt:lpstr>
      <vt:lpstr>Apresentação do PowerPoint</vt:lpstr>
      <vt:lpstr>US</vt:lpstr>
      <vt:lpstr>Apresentação do PowerPoint</vt:lpstr>
      <vt:lpstr>PLANOS FUTUROS</vt:lpstr>
      <vt:lpstr>CARACTERÍSTICAS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TECHNEE 2022 SafraRent</dc:title>
  <dc:creator>Gerson Tolentino Galvão Leite Andrade</dc:creator>
  <cp:lastModifiedBy>Gerson Tolentino Galvao Leite Andrade</cp:lastModifiedBy>
  <cp:revision>14</cp:revision>
  <dcterms:modified xsi:type="dcterms:W3CDTF">2022-04-04T02:37:41Z</dcterms:modified>
</cp:coreProperties>
</file>