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8A2A5-20E7-4FA0-89E2-8B2900AD36F7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65D1-C694-42A2-9DF7-30FE8C370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30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060-30AF-4BC1-A04F-06A1CE82F33A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9105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4772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2658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5696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8763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A70A-AAF8-46E2-9298-63AA33406A05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99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498-317C-4A3D-A75D-D9ECB408DDE8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8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B9F-B90C-4F25-AC70-2853AB8CA8E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EB0B-CEEF-4202-9A55-C950D560243A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2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C120-DD9C-47B8-A47C-536B7B6E516D}" type="datetime1">
              <a:rPr lang="es-ES" smtClean="0"/>
              <a:t>19/01/2022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67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266-084B-4C1E-884B-99C26C031517}" type="datetime1">
              <a:rPr lang="es-ES" smtClean="0"/>
              <a:t>19/01/2022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BC5A-A950-49DB-A855-9A9BCED7A21A}" type="datetime1">
              <a:rPr lang="es-ES" smtClean="0"/>
              <a:t>19/01/2022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79A5-5898-41E8-BBB9-252EE0CD420A}" type="datetime1">
              <a:rPr lang="es-ES" smtClean="0"/>
              <a:t>19/01/2022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7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F05-BC89-42E4-864C-8E327AD26C03}" type="datetime1">
              <a:rPr lang="es-ES" smtClean="0"/>
              <a:t>19/01/2022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9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0A54-6C00-4741-925F-EAC9FFF37928}" type="datetime1">
              <a:rPr lang="es-ES" smtClean="0"/>
              <a:t>19/01/2022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7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03D4-0A0B-4411-A478-796104B5CD6E}" type="datetime1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A013AF-B9B0-4EF3-955E-DD8431243E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3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6FC2FD-372C-4131-BFC0-B08F200891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96954" y="1288511"/>
            <a:ext cx="9335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PRÁCTICA FINAL SISTEMAS DE CONTROL INTELIGENTE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17F96B-D42D-4362-AC40-62E55B6ABE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3449" y="2085555"/>
            <a:ext cx="7879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de Controladores Borrosos y Neuroborrosos para un Robot Móvil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FB19FF-FD4A-4BBC-BF66-C269CFE2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1</a:t>
            </a:fld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0103A7-39D9-4D9F-AF67-810B32EC7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66" y="4818611"/>
            <a:ext cx="69943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Sergio Sánchez Campo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 David Ramos Fernández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GISI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" altLang="es-ES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832FE7-BF5C-439E-B0B9-2515976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56" y="2910202"/>
            <a:ext cx="2061594" cy="15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2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1E6389-7395-48C9-B669-19514FCF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1" y="1777248"/>
            <a:ext cx="4533131" cy="38705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C87F151-B162-4C3F-B098-52FDE04C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24" y="1872706"/>
            <a:ext cx="4410796" cy="377507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49330" y="5409549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1B0ADB1-E507-4FDF-940D-C5B24D25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637" y="5792179"/>
            <a:ext cx="2312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Sonar diagonal (1,4)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3B909AB-DE24-4989-AEBA-AF7813D4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172" y="5803637"/>
            <a:ext cx="21194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Sonar frontal (2,3)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561AA87-24BC-45AB-9BA6-394EF05EC5D9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MANUAL DE UN CONTROL BORROSO DE TIPO MAMDANI</a:t>
            </a:r>
            <a:br>
              <a:rPr lang="es-ES" sz="29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9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3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58660" y="5622240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1B0ADB1-E507-4FDF-940D-C5B24D25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89" y="5785260"/>
            <a:ext cx="12262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Velocidad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3B909AB-DE24-4989-AEBA-AF7813D4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047" y="5823814"/>
            <a:ext cx="2088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Velocidad</a:t>
            </a:r>
            <a:r>
              <a:rPr lang="es-ES" altLang="es-ES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angular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64A01-CF8D-4958-8D5F-A995844A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0" y="1797657"/>
            <a:ext cx="4582346" cy="3931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713C34-DF83-4F47-B68E-B4183EB8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6" y="1796043"/>
            <a:ext cx="4602797" cy="3931214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D529D89A-69D8-4933-910F-230622C4DC7E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MANUAL DE UN CONTROL BORROSO DE TIPO MAMDANI</a:t>
            </a:r>
            <a:br>
              <a:rPr lang="es-ES" sz="29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9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4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58660" y="5622240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1B0ADB1-E507-4FDF-940D-C5B24D25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695" y="2189268"/>
            <a:ext cx="8685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Reglas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87C3E-6A46-428E-9899-8C921F67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0" y="1459159"/>
            <a:ext cx="4739209" cy="18603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742D2D-D799-40AD-90C1-7C79A741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3" y="3600852"/>
            <a:ext cx="7743825" cy="2647950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733B8FB-7928-4763-A924-3BC50C5B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244" y="4642718"/>
            <a:ext cx="1464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Controlador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DE69E275-5FD8-4458-B84B-B44010283049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MANUAL DE UN CONTROL BORROSO DE TIPO MAMDANI</a:t>
            </a:r>
            <a:br>
              <a:rPr lang="es-ES" sz="29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9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5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58660" y="5622240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A13260-D05E-4EA4-BDE0-FC8EE790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97" y="1657938"/>
            <a:ext cx="4370816" cy="37018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D38663-166E-41E0-85AB-21E1B3CB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7" y="1658690"/>
            <a:ext cx="4370816" cy="37098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F617DB-F143-4104-830B-CC493E85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88701" y="5793092"/>
            <a:ext cx="11495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Entrenamiento de la velocidad angular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2C0C3E6-610C-430A-8607-40BA1A42CA87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2192000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AUTOMÁTICO DE UN CONTROLADOR NEUROBORROSO DE TIPO SUGENO</a:t>
            </a:r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6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58660" y="5622240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DF617DB-F143-4104-830B-CC493E85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8660" y="5774918"/>
            <a:ext cx="11495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Entrenamiento de la velocidad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0B2ED5-62B0-4BFB-83C6-53E6DEA1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9" y="1489634"/>
            <a:ext cx="4445638" cy="38207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CF88DA-BD27-4CAC-AD9A-831FBACD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97" y="1489634"/>
            <a:ext cx="4480242" cy="3820767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A914F6B5-87B5-4656-9263-69F07EC249D2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2192000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AUTOMÁTICO DE UN CONTROLADOR NEUROBORROSO DE TIPO SUGENO</a:t>
            </a:r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3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7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58660" y="5622240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DF617DB-F143-4104-830B-CC493E85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87" y="5697156"/>
            <a:ext cx="11495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Controlador neuroborroso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2B2EBB-3327-4B5D-AF6F-CAB2A9C1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86" y="1580254"/>
            <a:ext cx="6569450" cy="3756279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FD1AD142-E325-4D14-8DF9-0E1E397B76A3}"/>
              </a:ext>
            </a:extLst>
          </p:cNvPr>
          <p:cNvSpPr txBox="1">
            <a:spLocks/>
          </p:cNvSpPr>
          <p:nvPr/>
        </p:nvSpPr>
        <p:spPr>
          <a:xfrm>
            <a:off x="0" y="227742"/>
            <a:ext cx="12192000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100" b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2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DISEÑO AUTOMÁTICO DE UN CONTROLADOR NEUROBORROSO DE TIPO SUGENO</a:t>
            </a:r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00EBC-6E3C-4819-9A86-485BB596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2" y="251870"/>
            <a:ext cx="11495714" cy="608747"/>
          </a:xfrm>
        </p:spPr>
        <p:txBody>
          <a:bodyPr>
            <a:normAutofit fontScale="90000"/>
          </a:bodyPr>
          <a:lstStyle/>
          <a:p>
            <a:r>
              <a:rPr lang="es-ES" sz="25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s-ES" sz="31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COMPETICIÓN</a:t>
            </a:r>
            <a:br>
              <a:rPr lang="es-E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s-ES" sz="25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br>
              <a:rPr lang="es-ES" sz="25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5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1643D-B102-43C0-9005-74FE018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13AF-B9B0-4EF3-955E-DD8431243E44}" type="slidenum">
              <a:rPr lang="es-ES" smtClean="0"/>
              <a:t>8</a:t>
            </a:fld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CA778C-9014-4017-8BF2-0AA54D5D4EBD}"/>
              </a:ext>
            </a:extLst>
          </p:cNvPr>
          <p:cNvSpPr txBox="1">
            <a:spLocks/>
          </p:cNvSpPr>
          <p:nvPr/>
        </p:nvSpPr>
        <p:spPr>
          <a:xfrm>
            <a:off x="-283827" y="5631907"/>
            <a:ext cx="11495714" cy="95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</a:br>
            <a:endParaRPr lang="es-ES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2F86A3B-743E-4286-965E-35B49F7B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5" y="1926351"/>
            <a:ext cx="11495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Empleamos el controlador borroso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EB57F0D-65D4-49FD-A2AE-38A543E4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2883356"/>
            <a:ext cx="11495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Optimizamos su velocidad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3DC4D1F-025B-40DD-9F63-34D2771A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3866656"/>
            <a:ext cx="11495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Decrementamos el rango de detección de los sonares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516B2A4-3C8A-4802-956E-12885A87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75" y="4803644"/>
            <a:ext cx="11562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Descompensación hacia la derecha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D03B93-8557-4633-9F8E-9D67AD7E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04" y="2871285"/>
            <a:ext cx="449846" cy="4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va de flecha apuntando hacia la derecha - Iconos gratis de flechas">
            <a:extLst>
              <a:ext uri="{FF2B5EF4-FFF2-40B4-BE49-F238E27FC236}">
                <a16:creationId xmlns:a16="http://schemas.microsoft.com/office/drawing/2014/main" id="{443E678F-9A8C-4A48-A015-F0625E1F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47" y="4748723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C0226-8609-444A-860E-2B85425DD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07" y="1894302"/>
            <a:ext cx="397597" cy="461665"/>
          </a:xfrm>
          <a:prstGeom prst="rect">
            <a:avLst/>
          </a:prstGeom>
        </p:spPr>
      </p:pic>
      <p:pic>
        <p:nvPicPr>
          <p:cNvPr id="2058" name="Picture 10" descr="Sonar de radar - Iconos gratis de tecnología">
            <a:extLst>
              <a:ext uri="{FF2B5EF4-FFF2-40B4-BE49-F238E27FC236}">
                <a16:creationId xmlns:a16="http://schemas.microsoft.com/office/drawing/2014/main" id="{8AB5D2B7-6553-49CD-9C4B-002DBC16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491" y="3850846"/>
            <a:ext cx="467689" cy="4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52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155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Faceta</vt:lpstr>
      <vt:lpstr>PRÁCTICA FINAL SISTEMAS DE CONTROL INTELIGENTE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COMPETICIÓN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FINAL SISTEMAS DE CONTROL INTELIGENTE</dc:title>
  <dc:creator>Sergio Sánchez</dc:creator>
  <cp:lastModifiedBy>Sergio Sánchez</cp:lastModifiedBy>
  <cp:revision>2</cp:revision>
  <dcterms:created xsi:type="dcterms:W3CDTF">2022-01-19T16:04:42Z</dcterms:created>
  <dcterms:modified xsi:type="dcterms:W3CDTF">2022-01-19T17:42:36Z</dcterms:modified>
</cp:coreProperties>
</file>