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66" r:id="rId3"/>
    <p:sldId id="268" r:id="rId4"/>
    <p:sldId id="269" r:id="rId5"/>
    <p:sldId id="270" r:id="rId6"/>
    <p:sldId id="271" r:id="rId7"/>
    <p:sldId id="273" r:id="rId8"/>
    <p:sldId id="272" r:id="rId9"/>
    <p:sldId id="265" r:id="rId10"/>
  </p:sldIdLst>
  <p:sldSz cx="9144000" cy="5143500" type="screen16x9"/>
  <p:notesSz cx="6858000" cy="9144000"/>
  <p:embeddedFontLst>
    <p:embeddedFont>
      <p:font typeface="Dosis Light" panose="020B0604020202020204" charset="0"/>
      <p:regular r:id="rId12"/>
      <p:bold r:id="rId13"/>
    </p:embeddedFont>
    <p:embeddedFont>
      <p:font typeface="Titillium Web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B0EDB-F699-4886-ABDE-0E99269E9DBE}" v="75" dt="2020-03-04T11:42:05.745"/>
  </p1510:revLst>
</p1510:revInfo>
</file>

<file path=ppt/tableStyles.xml><?xml version="1.0" encoding="utf-8"?>
<a:tblStyleLst xmlns:a="http://schemas.openxmlformats.org/drawingml/2006/main" def="{F187DD57-C3EB-4DE8-B190-FCC4E7502610}">
  <a:tblStyle styleId="{F187DD57-C3EB-4DE8-B190-FCC4E75026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64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Loureiro (1131109)" userId="c49e758c-8330-4517-b726-26ba3194151c" providerId="ADAL" clId="{42F17D39-832D-4D36-BD7B-970A141D3DB6}"/>
    <pc:docChg chg="undo redo custSel addSld delSld modSld">
      <pc:chgData name="João Loureiro (1131109)" userId="c49e758c-8330-4517-b726-26ba3194151c" providerId="ADAL" clId="{42F17D39-832D-4D36-BD7B-970A141D3DB6}" dt="2019-12-30T19:09:06.965" v="444" actId="1076"/>
      <pc:docMkLst>
        <pc:docMk/>
      </pc:docMkLst>
      <pc:sldChg chg="modSp">
        <pc:chgData name="João Loureiro (1131109)" userId="c49e758c-8330-4517-b726-26ba3194151c" providerId="ADAL" clId="{42F17D39-832D-4D36-BD7B-970A141D3DB6}" dt="2019-12-29T17:27:55.337" v="68" actId="20577"/>
        <pc:sldMkLst>
          <pc:docMk/>
          <pc:sldMk cId="0" sldId="256"/>
        </pc:sldMkLst>
        <pc:spChg chg="mod">
          <ac:chgData name="João Loureiro (1131109)" userId="c49e758c-8330-4517-b726-26ba3194151c" providerId="ADAL" clId="{42F17D39-832D-4D36-BD7B-970A141D3DB6}" dt="2019-12-29T17:27:55.337" v="68" actId="20577"/>
          <ac:spMkLst>
            <pc:docMk/>
            <pc:sldMk cId="0" sldId="256"/>
            <ac:spMk id="3836" creationId="{00000000-0000-0000-0000-000000000000}"/>
          </ac:spMkLst>
        </pc:spChg>
        <pc:spChg chg="mod">
          <ac:chgData name="João Loureiro (1131109)" userId="c49e758c-8330-4517-b726-26ba3194151c" providerId="ADAL" clId="{42F17D39-832D-4D36-BD7B-970A141D3DB6}" dt="2019-12-29T17:27:20.614" v="38" actId="20577"/>
          <ac:spMkLst>
            <pc:docMk/>
            <pc:sldMk cId="0" sldId="256"/>
            <ac:spMk id="3838" creationId="{00000000-0000-0000-0000-000000000000}"/>
          </ac:spMkLst>
        </pc:spChg>
        <pc:graphicFrameChg chg="modGraphic">
          <ac:chgData name="João Loureiro (1131109)" userId="c49e758c-8330-4517-b726-26ba3194151c" providerId="ADAL" clId="{42F17D39-832D-4D36-BD7B-970A141D3DB6}" dt="2019-12-29T17:27:44.265" v="66" actId="113"/>
          <ac:graphicFrameMkLst>
            <pc:docMk/>
            <pc:sldMk cId="0" sldId="256"/>
            <ac:graphicFrameMk id="3837" creationId="{00000000-0000-0000-0000-000000000000}"/>
          </ac:graphicFrameMkLst>
        </pc:graphicFrameChg>
      </pc:sldChg>
      <pc:sldChg chg="addSp delSp modSp">
        <pc:chgData name="João Loureiro (1131109)" userId="c49e758c-8330-4517-b726-26ba3194151c" providerId="ADAL" clId="{42F17D39-832D-4D36-BD7B-970A141D3DB6}" dt="2019-12-30T16:17:57.658" v="183" actId="1076"/>
        <pc:sldMkLst>
          <pc:docMk/>
          <pc:sldMk cId="0" sldId="257"/>
        </pc:sldMkLst>
        <pc:spChg chg="add del mod">
          <ac:chgData name="João Loureiro (1131109)" userId="c49e758c-8330-4517-b726-26ba3194151c" providerId="ADAL" clId="{42F17D39-832D-4D36-BD7B-970A141D3DB6}" dt="2019-12-29T23:43:04.428" v="103"/>
          <ac:spMkLst>
            <pc:docMk/>
            <pc:sldMk cId="0" sldId="257"/>
            <ac:spMk id="6" creationId="{DB6B8CCF-984E-4DDC-B042-3CF404F38E7C}"/>
          </ac:spMkLst>
        </pc:spChg>
        <pc:spChg chg="add mod">
          <ac:chgData name="João Loureiro (1131109)" userId="c49e758c-8330-4517-b726-26ba3194151c" providerId="ADAL" clId="{42F17D39-832D-4D36-BD7B-970A141D3DB6}" dt="2019-12-29T23:48:09.981" v="160" actId="20577"/>
          <ac:spMkLst>
            <pc:docMk/>
            <pc:sldMk cId="0" sldId="257"/>
            <ac:spMk id="11" creationId="{7625529F-F60A-44FB-9425-7F1C87D9CD29}"/>
          </ac:spMkLst>
        </pc:spChg>
        <pc:spChg chg="del mod">
          <ac:chgData name="João Loureiro (1131109)" userId="c49e758c-8330-4517-b726-26ba3194151c" providerId="ADAL" clId="{42F17D39-832D-4D36-BD7B-970A141D3DB6}" dt="2019-12-29T23:40:42.083" v="98" actId="478"/>
          <ac:spMkLst>
            <pc:docMk/>
            <pc:sldMk cId="0" sldId="257"/>
            <ac:spMk id="3844" creationId="{00000000-0000-0000-0000-000000000000}"/>
          </ac:spMkLst>
        </pc:spChg>
        <pc:spChg chg="mod">
          <ac:chgData name="João Loureiro (1131109)" userId="c49e758c-8330-4517-b726-26ba3194151c" providerId="ADAL" clId="{42F17D39-832D-4D36-BD7B-970A141D3DB6}" dt="2019-12-30T16:17:57.658" v="183" actId="1076"/>
          <ac:spMkLst>
            <pc:docMk/>
            <pc:sldMk cId="0" sldId="257"/>
            <ac:spMk id="3845" creationId="{00000000-0000-0000-0000-000000000000}"/>
          </ac:spMkLst>
        </pc:spChg>
        <pc:picChg chg="add mod">
          <ac:chgData name="João Loureiro (1131109)" userId="c49e758c-8330-4517-b726-26ba3194151c" providerId="ADAL" clId="{42F17D39-832D-4D36-BD7B-970A141D3DB6}" dt="2019-12-29T23:48:18.415" v="161" actId="1076"/>
          <ac:picMkLst>
            <pc:docMk/>
            <pc:sldMk cId="0" sldId="257"/>
            <ac:picMk id="3" creationId="{5211A217-79AB-4602-A747-B19B83B9549E}"/>
          </ac:picMkLst>
        </pc:picChg>
        <pc:picChg chg="del">
          <ac:chgData name="João Loureiro (1131109)" userId="c49e758c-8330-4517-b726-26ba3194151c" providerId="ADAL" clId="{42F17D39-832D-4D36-BD7B-970A141D3DB6}" dt="2019-12-29T23:39:52.057" v="88" actId="478"/>
          <ac:picMkLst>
            <pc:docMk/>
            <pc:sldMk cId="0" sldId="257"/>
            <ac:picMk id="4" creationId="{A1052A9A-8EC7-4429-8A92-46153C9AD81E}"/>
          </ac:picMkLst>
        </pc:picChg>
        <pc:picChg chg="del">
          <ac:chgData name="João Loureiro (1131109)" userId="c49e758c-8330-4517-b726-26ba3194151c" providerId="ADAL" clId="{42F17D39-832D-4D36-BD7B-970A141D3DB6}" dt="2019-12-29T23:39:52.452" v="89" actId="478"/>
          <ac:picMkLst>
            <pc:docMk/>
            <pc:sldMk cId="0" sldId="257"/>
            <ac:picMk id="5" creationId="{1DD41282-0858-40F4-8FB3-CE182D8A167E}"/>
          </ac:picMkLst>
        </pc:picChg>
        <pc:picChg chg="del">
          <ac:chgData name="João Loureiro (1131109)" userId="c49e758c-8330-4517-b726-26ba3194151c" providerId="ADAL" clId="{42F17D39-832D-4D36-BD7B-970A141D3DB6}" dt="2019-12-29T23:39:53.348" v="90" actId="478"/>
          <ac:picMkLst>
            <pc:docMk/>
            <pc:sldMk cId="0" sldId="257"/>
            <ac:picMk id="7" creationId="{75C24D6F-71B3-430A-B0BF-6A3ECA45DB0B}"/>
          </ac:picMkLst>
        </pc:picChg>
      </pc:sldChg>
      <pc:sldChg chg="addSp delSp modSp add del">
        <pc:chgData name="João Loureiro (1131109)" userId="c49e758c-8330-4517-b726-26ba3194151c" providerId="ADAL" clId="{42F17D39-832D-4D36-BD7B-970A141D3DB6}" dt="2019-12-30T19:09:06.965" v="444" actId="1076"/>
        <pc:sldMkLst>
          <pc:docMk/>
          <pc:sldMk cId="0" sldId="258"/>
        </pc:sldMkLst>
        <pc:spChg chg="add del mod">
          <ac:chgData name="João Loureiro (1131109)" userId="c49e758c-8330-4517-b726-26ba3194151c" providerId="ADAL" clId="{42F17D39-832D-4D36-BD7B-970A141D3DB6}" dt="2019-12-30T19:09:06.965" v="444" actId="1076"/>
          <ac:spMkLst>
            <pc:docMk/>
            <pc:sldMk cId="0" sldId="258"/>
            <ac:spMk id="2" creationId="{02FA853A-9912-4F71-8AF2-2D2D4E0342DE}"/>
          </ac:spMkLst>
        </pc:spChg>
        <pc:spChg chg="add del mod">
          <ac:chgData name="João Loureiro (1131109)" userId="c49e758c-8330-4517-b726-26ba3194151c" providerId="ADAL" clId="{42F17D39-832D-4D36-BD7B-970A141D3DB6}" dt="2019-12-30T19:09:06.965" v="444" actId="1076"/>
          <ac:spMkLst>
            <pc:docMk/>
            <pc:sldMk cId="0" sldId="258"/>
            <ac:spMk id="3" creationId="{A07CCB31-2524-4BFE-BBF3-C5D64664623E}"/>
          </ac:spMkLst>
        </pc:spChg>
        <pc:spChg chg="add del mod">
          <ac:chgData name="João Loureiro (1131109)" userId="c49e758c-8330-4517-b726-26ba3194151c" providerId="ADAL" clId="{42F17D39-832D-4D36-BD7B-970A141D3DB6}" dt="2019-12-30T19:09:06.965" v="444" actId="1076"/>
          <ac:spMkLst>
            <pc:docMk/>
            <pc:sldMk cId="0" sldId="258"/>
            <ac:spMk id="4" creationId="{C8FE19EF-95E8-49DA-BC94-E86845AD879C}"/>
          </ac:spMkLst>
        </pc:spChg>
        <pc:spChg chg="add del mod">
          <ac:chgData name="João Loureiro (1131109)" userId="c49e758c-8330-4517-b726-26ba3194151c" providerId="ADAL" clId="{42F17D39-832D-4D36-BD7B-970A141D3DB6}" dt="2019-12-30T19:09:06.965" v="444" actId="1076"/>
          <ac:spMkLst>
            <pc:docMk/>
            <pc:sldMk cId="0" sldId="258"/>
            <ac:spMk id="5" creationId="{2523A2B4-C50E-42CF-9DBF-F4D7863373CF}"/>
          </ac:spMkLst>
        </pc:spChg>
        <pc:spChg chg="add del mod">
          <ac:chgData name="João Loureiro (1131109)" userId="c49e758c-8330-4517-b726-26ba3194151c" providerId="ADAL" clId="{42F17D39-832D-4D36-BD7B-970A141D3DB6}" dt="2019-12-30T19:09:06.965" v="444" actId="1076"/>
          <ac:spMkLst>
            <pc:docMk/>
            <pc:sldMk cId="0" sldId="258"/>
            <ac:spMk id="11" creationId="{EF8EF7DA-244C-48B1-B4A9-6A08C6BCA8F0}"/>
          </ac:spMkLst>
        </pc:spChg>
        <pc:spChg chg="add del mod">
          <ac:chgData name="João Loureiro (1131109)" userId="c49e758c-8330-4517-b726-26ba3194151c" providerId="ADAL" clId="{42F17D39-832D-4D36-BD7B-970A141D3DB6}" dt="2019-12-30T19:09:06.965" v="444" actId="1076"/>
          <ac:spMkLst>
            <pc:docMk/>
            <pc:sldMk cId="0" sldId="258"/>
            <ac:spMk id="14" creationId="{EAC0B810-5348-4616-ADAD-D9EB658326F1}"/>
          </ac:spMkLst>
        </pc:spChg>
        <pc:spChg chg="add mod">
          <ac:chgData name="João Loureiro (1131109)" userId="c49e758c-8330-4517-b726-26ba3194151c" providerId="ADAL" clId="{42F17D39-832D-4D36-BD7B-970A141D3DB6}" dt="2019-12-30T19:09:06.965" v="444" actId="1076"/>
          <ac:spMkLst>
            <pc:docMk/>
            <pc:sldMk cId="0" sldId="258"/>
            <ac:spMk id="23" creationId="{6D75144A-FBE8-4861-8C2E-75866CB4CFE9}"/>
          </ac:spMkLst>
        </pc:spChg>
        <pc:spChg chg="add mod">
          <ac:chgData name="João Loureiro (1131109)" userId="c49e758c-8330-4517-b726-26ba3194151c" providerId="ADAL" clId="{42F17D39-832D-4D36-BD7B-970A141D3DB6}" dt="2019-12-30T19:09:06.965" v="444" actId="1076"/>
          <ac:spMkLst>
            <pc:docMk/>
            <pc:sldMk cId="0" sldId="258"/>
            <ac:spMk id="24" creationId="{3D6616C9-BB13-4A96-AFFB-6A179D29CFBC}"/>
          </ac:spMkLst>
        </pc:spChg>
        <pc:spChg chg="add mod">
          <ac:chgData name="João Loureiro (1131109)" userId="c49e758c-8330-4517-b726-26ba3194151c" providerId="ADAL" clId="{42F17D39-832D-4D36-BD7B-970A141D3DB6}" dt="2019-12-30T19:09:06.965" v="444" actId="1076"/>
          <ac:spMkLst>
            <pc:docMk/>
            <pc:sldMk cId="0" sldId="258"/>
            <ac:spMk id="36" creationId="{52DF1F92-A459-4F51-8CDE-5132E4641E00}"/>
          </ac:spMkLst>
        </pc:spChg>
        <pc:spChg chg="mod">
          <ac:chgData name="João Loureiro (1131109)" userId="c49e758c-8330-4517-b726-26ba3194151c" providerId="ADAL" clId="{42F17D39-832D-4D36-BD7B-970A141D3DB6}" dt="2019-12-30T16:35:06.439" v="213" actId="1076"/>
          <ac:spMkLst>
            <pc:docMk/>
            <pc:sldMk cId="0" sldId="258"/>
            <ac:spMk id="3853" creationId="{00000000-0000-0000-0000-000000000000}"/>
          </ac:spMkLst>
        </pc:spChg>
        <pc:spChg chg="del mod">
          <ac:chgData name="João Loureiro (1131109)" userId="c49e758c-8330-4517-b726-26ba3194151c" providerId="ADAL" clId="{42F17D39-832D-4D36-BD7B-970A141D3DB6}" dt="2019-12-30T16:36:35.551" v="216"/>
          <ac:spMkLst>
            <pc:docMk/>
            <pc:sldMk cId="0" sldId="258"/>
            <ac:spMk id="3857" creationId="{00000000-0000-0000-0000-000000000000}"/>
          </ac:spMkLst>
        </pc:spChg>
        <pc:picChg chg="del">
          <ac:chgData name="João Loureiro (1131109)" userId="c49e758c-8330-4517-b726-26ba3194151c" providerId="ADAL" clId="{42F17D39-832D-4D36-BD7B-970A141D3DB6}" dt="2019-12-30T16:35:08.178" v="214" actId="478"/>
          <ac:picMkLst>
            <pc:docMk/>
            <pc:sldMk cId="0" sldId="258"/>
            <ac:picMk id="8" creationId="{2FC013CF-DC58-42EE-BF2E-C5C2300CF00E}"/>
          </ac:picMkLst>
        </pc:picChg>
        <pc:cxnChg chg="add del mod">
          <ac:chgData name="João Loureiro (1131109)" userId="c49e758c-8330-4517-b726-26ba3194151c" providerId="ADAL" clId="{42F17D39-832D-4D36-BD7B-970A141D3DB6}" dt="2019-12-30T19:09:06.965" v="444" actId="1076"/>
          <ac:cxnSpMkLst>
            <pc:docMk/>
            <pc:sldMk cId="0" sldId="258"/>
            <ac:cxnSpMk id="7" creationId="{362A20CC-E967-495F-8BC5-E2E052C099F3}"/>
          </ac:cxnSpMkLst>
        </pc:cxnChg>
        <pc:cxnChg chg="add del mod">
          <ac:chgData name="João Loureiro (1131109)" userId="c49e758c-8330-4517-b726-26ba3194151c" providerId="ADAL" clId="{42F17D39-832D-4D36-BD7B-970A141D3DB6}" dt="2019-12-30T19:09:06.965" v="444" actId="1076"/>
          <ac:cxnSpMkLst>
            <pc:docMk/>
            <pc:sldMk cId="0" sldId="258"/>
            <ac:cxnSpMk id="12" creationId="{E46717C7-5FC7-4631-A9FC-227778536A66}"/>
          </ac:cxnSpMkLst>
        </pc:cxnChg>
        <pc:cxnChg chg="add del mod">
          <ac:chgData name="João Loureiro (1131109)" userId="c49e758c-8330-4517-b726-26ba3194151c" providerId="ADAL" clId="{42F17D39-832D-4D36-BD7B-970A141D3DB6}" dt="2019-12-30T19:09:06.965" v="444" actId="1076"/>
          <ac:cxnSpMkLst>
            <pc:docMk/>
            <pc:sldMk cId="0" sldId="258"/>
            <ac:cxnSpMk id="13" creationId="{A9C9A449-5A74-438A-BA5D-2C5B168E0A99}"/>
          </ac:cxnSpMkLst>
        </pc:cxnChg>
        <pc:cxnChg chg="add mod">
          <ac:chgData name="João Loureiro (1131109)" userId="c49e758c-8330-4517-b726-26ba3194151c" providerId="ADAL" clId="{42F17D39-832D-4D36-BD7B-970A141D3DB6}" dt="2019-12-30T19:09:06.965" v="444" actId="1076"/>
          <ac:cxnSpMkLst>
            <pc:docMk/>
            <pc:sldMk cId="0" sldId="258"/>
            <ac:cxnSpMk id="25" creationId="{94D8C0F0-D1BE-44C4-9761-27C6EE3D2697}"/>
          </ac:cxnSpMkLst>
        </pc:cxnChg>
        <pc:cxnChg chg="add mod">
          <ac:chgData name="João Loureiro (1131109)" userId="c49e758c-8330-4517-b726-26ba3194151c" providerId="ADAL" clId="{42F17D39-832D-4D36-BD7B-970A141D3DB6}" dt="2019-12-30T19:09:06.965" v="444" actId="1076"/>
          <ac:cxnSpMkLst>
            <pc:docMk/>
            <pc:sldMk cId="0" sldId="258"/>
            <ac:cxnSpMk id="27" creationId="{83104C4A-B5F1-4C97-85A4-9917A9064E19}"/>
          </ac:cxnSpMkLst>
        </pc:cxnChg>
        <pc:cxnChg chg="add mod">
          <ac:chgData name="João Loureiro (1131109)" userId="c49e758c-8330-4517-b726-26ba3194151c" providerId="ADAL" clId="{42F17D39-832D-4D36-BD7B-970A141D3DB6}" dt="2019-12-30T19:09:06.965" v="444" actId="1076"/>
          <ac:cxnSpMkLst>
            <pc:docMk/>
            <pc:sldMk cId="0" sldId="258"/>
            <ac:cxnSpMk id="31" creationId="{F6916F0F-05D9-4AB9-AF0C-2C9BDBA1279D}"/>
          </ac:cxnSpMkLst>
        </pc:cxnChg>
        <pc:cxnChg chg="add mod">
          <ac:chgData name="João Loureiro (1131109)" userId="c49e758c-8330-4517-b726-26ba3194151c" providerId="ADAL" clId="{42F17D39-832D-4D36-BD7B-970A141D3DB6}" dt="2019-12-30T19:09:06.965" v="444" actId="1076"/>
          <ac:cxnSpMkLst>
            <pc:docMk/>
            <pc:sldMk cId="0" sldId="258"/>
            <ac:cxnSpMk id="32" creationId="{62C06E11-5C56-4DF3-B49A-A905AE16FF89}"/>
          </ac:cxnSpMkLst>
        </pc:cxnChg>
        <pc:cxnChg chg="add mod">
          <ac:chgData name="João Loureiro (1131109)" userId="c49e758c-8330-4517-b726-26ba3194151c" providerId="ADAL" clId="{42F17D39-832D-4D36-BD7B-970A141D3DB6}" dt="2019-12-30T19:09:06.965" v="444" actId="1076"/>
          <ac:cxnSpMkLst>
            <pc:docMk/>
            <pc:sldMk cId="0" sldId="258"/>
            <ac:cxnSpMk id="34" creationId="{5A5B72BB-1834-44F6-B672-CD77424B9C58}"/>
          </ac:cxnSpMkLst>
        </pc:cxnChg>
      </pc:sldChg>
      <pc:sldChg chg="del">
        <pc:chgData name="João Loureiro (1131109)" userId="c49e758c-8330-4517-b726-26ba3194151c" providerId="ADAL" clId="{42F17D39-832D-4D36-BD7B-970A141D3DB6}" dt="2019-12-29T17:43:56.290" v="74" actId="2696"/>
        <pc:sldMkLst>
          <pc:docMk/>
          <pc:sldMk cId="0" sldId="259"/>
        </pc:sldMkLst>
      </pc:sldChg>
      <pc:sldChg chg="del">
        <pc:chgData name="João Loureiro (1131109)" userId="c49e758c-8330-4517-b726-26ba3194151c" providerId="ADAL" clId="{42F17D39-832D-4D36-BD7B-970A141D3DB6}" dt="2019-12-29T17:43:52.827" v="72" actId="2696"/>
        <pc:sldMkLst>
          <pc:docMk/>
          <pc:sldMk cId="0" sldId="260"/>
        </pc:sldMkLst>
      </pc:sldChg>
      <pc:sldChg chg="del">
        <pc:chgData name="João Loureiro (1131109)" userId="c49e758c-8330-4517-b726-26ba3194151c" providerId="ADAL" clId="{42F17D39-832D-4D36-BD7B-970A141D3DB6}" dt="2019-12-29T17:43:51.772" v="71" actId="2696"/>
        <pc:sldMkLst>
          <pc:docMk/>
          <pc:sldMk cId="0" sldId="261"/>
        </pc:sldMkLst>
      </pc:sldChg>
      <pc:sldChg chg="del">
        <pc:chgData name="João Loureiro (1131109)" userId="c49e758c-8330-4517-b726-26ba3194151c" providerId="ADAL" clId="{42F17D39-832D-4D36-BD7B-970A141D3DB6}" dt="2019-12-29T17:43:50.494" v="69" actId="2696"/>
        <pc:sldMkLst>
          <pc:docMk/>
          <pc:sldMk cId="0" sldId="262"/>
        </pc:sldMkLst>
      </pc:sldChg>
      <pc:sldChg chg="add del">
        <pc:chgData name="João Loureiro (1131109)" userId="c49e758c-8330-4517-b726-26ba3194151c" providerId="ADAL" clId="{42F17D39-832D-4D36-BD7B-970A141D3DB6}" dt="2019-12-30T19:06:47.757" v="441" actId="2696"/>
        <pc:sldMkLst>
          <pc:docMk/>
          <pc:sldMk cId="0" sldId="264"/>
        </pc:sldMkLst>
      </pc:sldChg>
      <pc:sldChg chg="addSp delSp modSp">
        <pc:chgData name="João Loureiro (1131109)" userId="c49e758c-8330-4517-b726-26ba3194151c" providerId="ADAL" clId="{42F17D39-832D-4D36-BD7B-970A141D3DB6}" dt="2019-12-30T16:33:51.975" v="196" actId="1076"/>
        <pc:sldMkLst>
          <pc:docMk/>
          <pc:sldMk cId="2802737864" sldId="266"/>
        </pc:sldMkLst>
        <pc:spChg chg="mod">
          <ac:chgData name="João Loureiro (1131109)" userId="c49e758c-8330-4517-b726-26ba3194151c" providerId="ADAL" clId="{42F17D39-832D-4D36-BD7B-970A141D3DB6}" dt="2019-12-30T16:17:49.451" v="181" actId="1076"/>
          <ac:spMkLst>
            <pc:docMk/>
            <pc:sldMk cId="2802737864" sldId="266"/>
            <ac:spMk id="2" creationId="{A571F008-6EA2-45B5-8D07-A35C667801B0}"/>
          </ac:spMkLst>
        </pc:spChg>
        <pc:spChg chg="del mod">
          <ac:chgData name="João Loureiro (1131109)" userId="c49e758c-8330-4517-b726-26ba3194151c" providerId="ADAL" clId="{42F17D39-832D-4D36-BD7B-970A141D3DB6}" dt="2019-12-30T16:18:19.242" v="187"/>
          <ac:spMkLst>
            <pc:docMk/>
            <pc:sldMk cId="2802737864" sldId="266"/>
            <ac:spMk id="3" creationId="{62F18981-04B5-470C-93FD-E60CAB1679E8}"/>
          </ac:spMkLst>
        </pc:spChg>
        <pc:picChg chg="del">
          <ac:chgData name="João Loureiro (1131109)" userId="c49e758c-8330-4517-b726-26ba3194151c" providerId="ADAL" clId="{42F17D39-832D-4D36-BD7B-970A141D3DB6}" dt="2019-12-30T16:18:00.830" v="184" actId="478"/>
          <ac:picMkLst>
            <pc:docMk/>
            <pc:sldMk cId="2802737864" sldId="266"/>
            <ac:picMk id="5" creationId="{EA69A0F1-F493-480A-B1C9-80EB56F28249}"/>
          </ac:picMkLst>
        </pc:picChg>
        <pc:picChg chg="add del mod">
          <ac:chgData name="João Loureiro (1131109)" userId="c49e758c-8330-4517-b726-26ba3194151c" providerId="ADAL" clId="{42F17D39-832D-4D36-BD7B-970A141D3DB6}" dt="2019-12-30T16:18:48.123" v="190" actId="478"/>
          <ac:picMkLst>
            <pc:docMk/>
            <pc:sldMk cId="2802737864" sldId="266"/>
            <ac:picMk id="7" creationId="{2A888F05-7D85-4B1C-859C-0544E1031D16}"/>
          </ac:picMkLst>
        </pc:picChg>
        <pc:picChg chg="add del mod">
          <ac:chgData name="João Loureiro (1131109)" userId="c49e758c-8330-4517-b726-26ba3194151c" providerId="ADAL" clId="{42F17D39-832D-4D36-BD7B-970A141D3DB6}" dt="2019-12-30T16:23:21.528" v="193" actId="478"/>
          <ac:picMkLst>
            <pc:docMk/>
            <pc:sldMk cId="2802737864" sldId="266"/>
            <ac:picMk id="9" creationId="{6BA1DBA9-77A8-4C46-906B-935643E9F820}"/>
          </ac:picMkLst>
        </pc:picChg>
        <pc:picChg chg="add mod">
          <ac:chgData name="João Loureiro (1131109)" userId="c49e758c-8330-4517-b726-26ba3194151c" providerId="ADAL" clId="{42F17D39-832D-4D36-BD7B-970A141D3DB6}" dt="2019-12-30T16:33:51.975" v="196" actId="1076"/>
          <ac:picMkLst>
            <pc:docMk/>
            <pc:sldMk cId="2802737864" sldId="266"/>
            <ac:picMk id="11" creationId="{151133A0-F674-4FE8-AAED-C413866A1FBC}"/>
          </ac:picMkLst>
        </pc:picChg>
      </pc:sldChg>
      <pc:sldMasterChg chg="addSldLayout delSldLayout">
        <pc:chgData name="João Loureiro (1131109)" userId="c49e758c-8330-4517-b726-26ba3194151c" providerId="ADAL" clId="{42F17D39-832D-4D36-BD7B-970A141D3DB6}" dt="2019-12-29T17:44:00.388" v="77" actId="2696"/>
        <pc:sldMasterMkLst>
          <pc:docMk/>
          <pc:sldMasterMk cId="0" sldId="2147483659"/>
        </pc:sldMasterMkLst>
        <pc:sldLayoutChg chg="del">
          <pc:chgData name="João Loureiro (1131109)" userId="c49e758c-8330-4517-b726-26ba3194151c" providerId="ADAL" clId="{42F17D39-832D-4D36-BD7B-970A141D3DB6}" dt="2019-12-29T17:43:50.544" v="7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João Loureiro (1131109)" userId="c49e758c-8330-4517-b726-26ba3194151c" providerId="ADAL" clId="{42F17D39-832D-4D36-BD7B-970A141D3DB6}" dt="2019-12-29T17:43:52.856" v="73" actId="2696"/>
          <pc:sldLayoutMkLst>
            <pc:docMk/>
            <pc:sldMasterMk cId="0" sldId="2147483659"/>
            <pc:sldLayoutMk cId="0" sldId="2147483652"/>
          </pc:sldLayoutMkLst>
        </pc:sldLayoutChg>
        <pc:sldLayoutChg chg="add del">
          <pc:chgData name="João Loureiro (1131109)" userId="c49e758c-8330-4517-b726-26ba3194151c" providerId="ADAL" clId="{42F17D39-832D-4D36-BD7B-970A141D3DB6}" dt="2019-12-29T17:44:00.388" v="7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altech.com.br/mercado/Por-que-trabalhar-na-Apple-e-tao-bom-Os-proprios-funcionarios-responde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money.com.br/carreira/6-beneficios-que-a-apple-oferece-aos-seus-funcionario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Shape 3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hlinkClick r:id="rId3"/>
              </a:rPr>
              <a:t>https://canaltech.com.br/mercado/Por-que-trabalhar-na-Apple-e-tao-bom-Os-proprios-funcionarios-respondem/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873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hlinkClick r:id="rId3"/>
              </a:rPr>
              <a:t>https://www.infomoney.com.br/carreira/6-beneficios-que-a-apple-oferece-aos-seus-funcionarios/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64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157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Shape 39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Shape 39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Shape 38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83E1C7-0A23-4E2B-ADF1-308F499D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563" y1="27930" x2="61133" y2="158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7989" y="614378"/>
            <a:ext cx="2608021" cy="260802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867596-8ACC-46B0-912E-2E51FAA58546}"/>
              </a:ext>
            </a:extLst>
          </p:cNvPr>
          <p:cNvSpPr/>
          <p:nvPr/>
        </p:nvSpPr>
        <p:spPr>
          <a:xfrm>
            <a:off x="640231" y="440206"/>
            <a:ext cx="1494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dirty="0">
                <a:solidFill>
                  <a:srgbClr val="287F88"/>
                </a:solidFill>
                <a:latin typeface="Dosis Light"/>
                <a:sym typeface="Dosis Light"/>
              </a:rPr>
              <a:t>Apple</a:t>
            </a:r>
          </a:p>
        </p:txBody>
      </p:sp>
      <p:pic>
        <p:nvPicPr>
          <p:cNvPr id="9" name="Shape 3839">
            <a:extLst>
              <a:ext uri="{FF2B5EF4-FFF2-40B4-BE49-F238E27FC236}">
                <a16:creationId xmlns:a16="http://schemas.microsoft.com/office/drawing/2014/main" id="{318C9CAD-87EC-4649-A481-DE60EAF2340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285" y="4246976"/>
            <a:ext cx="1612675" cy="4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BCBE24E-D01D-4CD3-A521-DC6F4EBE5D6C}"/>
              </a:ext>
            </a:extLst>
          </p:cNvPr>
          <p:cNvSpPr txBox="1"/>
          <p:nvPr/>
        </p:nvSpPr>
        <p:spPr>
          <a:xfrm>
            <a:off x="640231" y="3165337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003B55"/>
                </a:solidFill>
                <a:latin typeface="Titillium Web Light"/>
                <a:sym typeface="Titillium Web Light"/>
              </a:rPr>
              <a:t>1131109 João Loureiro</a:t>
            </a:r>
          </a:p>
          <a:p>
            <a:endParaRPr lang="pt-PT" sz="1600" dirty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r>
              <a:rPr lang="pt-PT" sz="1600" dirty="0">
                <a:solidFill>
                  <a:srgbClr val="003B55"/>
                </a:solidFill>
                <a:latin typeface="Titillium Web Light"/>
                <a:sym typeface="Titillium Web Light"/>
              </a:rPr>
              <a:t>1100852 Álvaro Araújo</a:t>
            </a:r>
          </a:p>
          <a:p>
            <a:endParaRPr lang="pt-PT" sz="1600" dirty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r>
              <a:rPr lang="pt-PT" sz="1600" dirty="0">
                <a:solidFill>
                  <a:srgbClr val="003B55"/>
                </a:solidFill>
                <a:latin typeface="Titillium Web Light"/>
                <a:sym typeface="Titillium Web Light"/>
              </a:rPr>
              <a:t>1020881 Sérgio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F008-6EA2-45B5-8D07-A35C6678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59908"/>
            <a:ext cx="6761100" cy="648757"/>
          </a:xfrm>
        </p:spPr>
        <p:txBody>
          <a:bodyPr/>
          <a:lstStyle/>
          <a:p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History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F0021E4-4E0E-4892-B80E-78DA95A97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99DAB4-2173-4EEE-BD22-6E971BCA6ACF}"/>
              </a:ext>
            </a:extLst>
          </p:cNvPr>
          <p:cNvSpPr txBox="1"/>
          <p:nvPr/>
        </p:nvSpPr>
        <p:spPr>
          <a:xfrm>
            <a:off x="640231" y="1001367"/>
            <a:ext cx="4278085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rgbClr val="003B55"/>
                </a:solidFill>
                <a:latin typeface="Titillium Web Light"/>
              </a:rPr>
              <a:t>Foundation: 1976</a:t>
            </a:r>
          </a:p>
          <a:p>
            <a:pPr>
              <a:lnSpc>
                <a:spcPct val="150000"/>
              </a:lnSpc>
            </a:pPr>
            <a:r>
              <a:rPr lang="pt-PT" sz="2000" dirty="0" err="1">
                <a:solidFill>
                  <a:srgbClr val="003B55"/>
                </a:solidFill>
                <a:latin typeface="Titillium Web Light"/>
              </a:rPr>
              <a:t>Founders</a:t>
            </a:r>
            <a:r>
              <a:rPr lang="pt-PT" sz="2000" dirty="0">
                <a:solidFill>
                  <a:srgbClr val="003B55"/>
                </a:solidFill>
                <a:latin typeface="Titillium Web Light"/>
              </a:rPr>
              <a:t>: Steve Jobs </a:t>
            </a:r>
            <a:r>
              <a:rPr lang="pt-PT" sz="2000" dirty="0" err="1">
                <a:solidFill>
                  <a:srgbClr val="003B55"/>
                </a:solidFill>
                <a:latin typeface="Titillium Web Light"/>
              </a:rPr>
              <a:t>and</a:t>
            </a:r>
            <a:r>
              <a:rPr lang="pt-PT" sz="2000" dirty="0">
                <a:solidFill>
                  <a:srgbClr val="003B55"/>
                </a:solidFill>
                <a:latin typeface="Titillium Web Light"/>
              </a:rPr>
              <a:t> Steve </a:t>
            </a:r>
            <a:r>
              <a:rPr lang="pt-PT" sz="2000" dirty="0" err="1">
                <a:solidFill>
                  <a:srgbClr val="003B55"/>
                </a:solidFill>
                <a:latin typeface="Titillium Web Light"/>
              </a:rPr>
              <a:t>Wozniak</a:t>
            </a:r>
            <a:endParaRPr lang="pt-PT" sz="20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000" dirty="0" err="1">
                <a:solidFill>
                  <a:srgbClr val="003B55"/>
                </a:solidFill>
                <a:latin typeface="Titillium Web Light"/>
              </a:rPr>
              <a:t>First</a:t>
            </a:r>
            <a:r>
              <a:rPr lang="pt-PT" sz="20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000" dirty="0" err="1">
                <a:solidFill>
                  <a:srgbClr val="003B55"/>
                </a:solidFill>
                <a:latin typeface="Titillium Web Light"/>
              </a:rPr>
              <a:t>Product</a:t>
            </a:r>
            <a:r>
              <a:rPr lang="pt-PT" sz="2000" dirty="0">
                <a:solidFill>
                  <a:srgbClr val="003B55"/>
                </a:solidFill>
                <a:latin typeface="Titillium Web Light"/>
              </a:rPr>
              <a:t>: Apple I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18953CB-95CA-40A9-A58E-EAA3FD2C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1" y="2994589"/>
            <a:ext cx="7604669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73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F008-6EA2-45B5-8D07-A35C6678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59908"/>
            <a:ext cx="6761100" cy="648757"/>
          </a:xfrm>
        </p:spPr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Vision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F0021E4-4E0E-4892-B80E-78DA95A97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3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99DAB4-2173-4EEE-BD22-6E971BCA6ACF}"/>
              </a:ext>
            </a:extLst>
          </p:cNvPr>
          <p:cNvSpPr txBox="1"/>
          <p:nvPr/>
        </p:nvSpPr>
        <p:spPr>
          <a:xfrm>
            <a:off x="740229" y="1643743"/>
            <a:ext cx="59109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Innovations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Integration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of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partners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and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excellence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Market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specialization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031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F008-6EA2-45B5-8D07-A35C6678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59908"/>
            <a:ext cx="6761100" cy="648757"/>
          </a:xfrm>
        </p:spPr>
        <p:txBody>
          <a:bodyPr/>
          <a:lstStyle/>
          <a:p>
            <a:r>
              <a:rPr lang="pt-PT" dirty="0"/>
              <a:t>Core </a:t>
            </a:r>
            <a:r>
              <a:rPr lang="pt-PT" dirty="0" err="1"/>
              <a:t>Values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F0021E4-4E0E-4892-B80E-78DA95A97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99DAB4-2173-4EEE-BD22-6E971BCA6ACF}"/>
              </a:ext>
            </a:extLst>
          </p:cNvPr>
          <p:cNvSpPr txBox="1"/>
          <p:nvPr/>
        </p:nvSpPr>
        <p:spPr>
          <a:xfrm>
            <a:off x="640231" y="1106273"/>
            <a:ext cx="591094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Inclusion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and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diversity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Education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Accessibility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Environment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Supplier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responsability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Privacy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907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F008-6EA2-45B5-8D07-A35C6678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59908"/>
            <a:ext cx="6761100" cy="648757"/>
          </a:xfrm>
        </p:spPr>
        <p:txBody>
          <a:bodyPr/>
          <a:lstStyle/>
          <a:p>
            <a:r>
              <a:rPr lang="pt-PT" dirty="0" err="1"/>
              <a:t>Culture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F0021E4-4E0E-4892-B80E-78DA95A97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99DAB4-2173-4EEE-BD22-6E971BCA6ACF}"/>
              </a:ext>
            </a:extLst>
          </p:cNvPr>
          <p:cNvSpPr txBox="1"/>
          <p:nvPr/>
        </p:nvSpPr>
        <p:spPr>
          <a:xfrm>
            <a:off x="640231" y="1106273"/>
            <a:ext cx="591094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One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opportunity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Working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at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Apple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is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a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lifestyle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Liberal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working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environment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Deliver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the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best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product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128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F008-6EA2-45B5-8D07-A35C6678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59908"/>
            <a:ext cx="6761100" cy="648757"/>
          </a:xfrm>
        </p:spPr>
        <p:txBody>
          <a:bodyPr/>
          <a:lstStyle/>
          <a:p>
            <a:r>
              <a:rPr lang="pt-PT" dirty="0" err="1"/>
              <a:t>Internal</a:t>
            </a:r>
            <a:r>
              <a:rPr lang="pt-PT" dirty="0"/>
              <a:t> </a:t>
            </a:r>
            <a:r>
              <a:rPr lang="pt-PT" dirty="0" err="1"/>
              <a:t>organization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F0021E4-4E0E-4892-B80E-78DA95A97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99DAB4-2173-4EEE-BD22-6E971BCA6ACF}"/>
              </a:ext>
            </a:extLst>
          </p:cNvPr>
          <p:cNvSpPr txBox="1"/>
          <p:nvPr/>
        </p:nvSpPr>
        <p:spPr>
          <a:xfrm>
            <a:off x="640231" y="1106273"/>
            <a:ext cx="59109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Non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disclosure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Wages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Workload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491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F008-6EA2-45B5-8D07-A35C6678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59908"/>
            <a:ext cx="6761100" cy="648757"/>
          </a:xfrm>
        </p:spPr>
        <p:txBody>
          <a:bodyPr/>
          <a:lstStyle/>
          <a:p>
            <a:r>
              <a:rPr lang="pt-PT" dirty="0" err="1"/>
              <a:t>Benefits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F0021E4-4E0E-4892-B80E-78DA95A97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99DAB4-2173-4EEE-BD22-6E971BCA6ACF}"/>
              </a:ext>
            </a:extLst>
          </p:cNvPr>
          <p:cNvSpPr txBox="1"/>
          <p:nvPr/>
        </p:nvSpPr>
        <p:spPr>
          <a:xfrm>
            <a:off x="640231" y="1106273"/>
            <a:ext cx="591094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Product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discount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Parental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leave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Free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events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  <a:p>
            <a:pPr>
              <a:lnSpc>
                <a:spcPct val="150000"/>
              </a:lnSpc>
            </a:pP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Vacation</a:t>
            </a:r>
            <a:endParaRPr lang="pt-PT" sz="2400" dirty="0">
              <a:solidFill>
                <a:srgbClr val="003B55"/>
              </a:solidFill>
              <a:latin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769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F008-6EA2-45B5-8D07-A35C6678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59908"/>
            <a:ext cx="6761100" cy="648757"/>
          </a:xfrm>
        </p:spPr>
        <p:txBody>
          <a:bodyPr/>
          <a:lstStyle/>
          <a:p>
            <a:r>
              <a:rPr lang="pt-PT" dirty="0" err="1"/>
              <a:t>Leadership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F0021E4-4E0E-4892-B80E-78DA95A97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99DAB4-2173-4EEE-BD22-6E971BCA6ACF}"/>
              </a:ext>
            </a:extLst>
          </p:cNvPr>
          <p:cNvSpPr txBox="1"/>
          <p:nvPr/>
        </p:nvSpPr>
        <p:spPr>
          <a:xfrm>
            <a:off x="640231" y="1051845"/>
            <a:ext cx="591094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Steve Jobs (1976 – 2011)</a:t>
            </a:r>
          </a:p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Tim Cook (2011 – </a:t>
            </a:r>
            <a:r>
              <a:rPr lang="pt-PT" sz="2400" dirty="0" err="1">
                <a:solidFill>
                  <a:srgbClr val="003B55"/>
                </a:solidFill>
                <a:latin typeface="Titillium Web Light"/>
              </a:rPr>
              <a:t>Present</a:t>
            </a:r>
            <a:r>
              <a:rPr lang="pt-PT" sz="2400" dirty="0">
                <a:solidFill>
                  <a:srgbClr val="003B55"/>
                </a:solidFill>
                <a:latin typeface="Titillium Web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6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Shape 3924"/>
          <p:cNvSpPr txBox="1">
            <a:spLocks noGrp="1"/>
          </p:cNvSpPr>
          <p:nvPr>
            <p:ph type="ctrTitle" idx="4294967295"/>
          </p:nvPr>
        </p:nvSpPr>
        <p:spPr>
          <a:xfrm>
            <a:off x="2723550" y="1991850"/>
            <a:ext cx="3696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OBRIGADO!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3925" name="Shape 39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130</Words>
  <Application>Microsoft Office PowerPoint</Application>
  <PresentationFormat>Apresentação no Ecrã (16:9)</PresentationFormat>
  <Paragraphs>50</Paragraphs>
  <Slides>9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Dosis Light</vt:lpstr>
      <vt:lpstr>Titillium Web Light</vt:lpstr>
      <vt:lpstr>Mowbray template</vt:lpstr>
      <vt:lpstr>Apresentação do PowerPoint</vt:lpstr>
      <vt:lpstr>Brief History</vt:lpstr>
      <vt:lpstr>The Vision</vt:lpstr>
      <vt:lpstr>Core Values</vt:lpstr>
      <vt:lpstr>Culture</vt:lpstr>
      <vt:lpstr>Internal organization</vt:lpstr>
      <vt:lpstr>Benefits</vt:lpstr>
      <vt:lpstr>Leadership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de um sensor de vibração numa escalfeta </dc:title>
  <cp:lastModifiedBy>João Loureiro</cp:lastModifiedBy>
  <cp:revision>21</cp:revision>
  <dcterms:modified xsi:type="dcterms:W3CDTF">2020-03-04T11:46:01Z</dcterms:modified>
</cp:coreProperties>
</file>